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x-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theme/theme1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5.xml" ContentType="application/vnd.openxmlformats-officedocument.theme+xml"/>
  <Override PartName="/ppt/slideLayouts/slideLayout72.xml" ContentType="application/vnd.openxmlformats-officedocument.presentationml.slideLayout+xml"/>
  <Override PartName="/ppt/theme/theme1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8.xml" ContentType="application/vnd.openxmlformats-officedocument.theme+xml"/>
  <Override PartName="/ppt/slideLayouts/slideLayout77.xml" ContentType="application/vnd.openxmlformats-officedocument.presentationml.slideLayout+xml"/>
  <Override PartName="/ppt/theme/theme19.xml" ContentType="application/vnd.openxmlformats-officedocument.theme+xml"/>
  <Override PartName="/ppt/slideLayouts/slideLayout78.xml" ContentType="application/vnd.openxmlformats-officedocument.presentationml.slideLayout+xml"/>
  <Override PartName="/ppt/theme/theme20.xml" ContentType="application/vnd.openxmlformats-officedocument.theme+xml"/>
  <Override PartName="/ppt/slideLayouts/slideLayout79.xml" ContentType="application/vnd.openxmlformats-officedocument.presentationml.slideLayout+xml"/>
  <Override PartName="/ppt/theme/theme21.xml" ContentType="application/vnd.openxmlformats-officedocument.theme+xml"/>
  <Override PartName="/ppt/slideLayouts/slideLayout80.xml" ContentType="application/vnd.openxmlformats-officedocument.presentationml.slideLayout+xml"/>
  <Override PartName="/ppt/theme/theme22.xml" ContentType="application/vnd.openxmlformats-officedocument.theme+xml"/>
  <Override PartName="/ppt/slideLayouts/slideLayout81.xml" ContentType="application/vnd.openxmlformats-officedocument.presentationml.slideLayout+xml"/>
  <Override PartName="/ppt/theme/theme23.xml" ContentType="application/vnd.openxmlformats-officedocument.theme+xml"/>
  <Override PartName="/ppt/slideLayouts/slideLayout82.xml" ContentType="application/vnd.openxmlformats-officedocument.presentationml.slideLayout+xml"/>
  <Override PartName="/ppt/theme/theme2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3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3.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4.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4" r:id="rId2"/>
    <p:sldMasterId id="2147483651" r:id="rId3"/>
    <p:sldMasterId id="2147483661" r:id="rId4"/>
    <p:sldMasterId id="2147483663" r:id="rId5"/>
    <p:sldMasterId id="2147483739" r:id="rId6"/>
    <p:sldMasterId id="2147483741" r:id="rId7"/>
    <p:sldMasterId id="2147484001" r:id="rId8"/>
    <p:sldMasterId id="2147484003" r:id="rId9"/>
    <p:sldMasterId id="2147484291" r:id="rId10"/>
    <p:sldMasterId id="2147484293" r:id="rId11"/>
    <p:sldMasterId id="2147484296" r:id="rId12"/>
    <p:sldMasterId id="2147484298" r:id="rId13"/>
    <p:sldMasterId id="2147484404" r:id="rId14"/>
    <p:sldMasterId id="2147484407" r:id="rId15"/>
    <p:sldMasterId id="2147484410" r:id="rId16"/>
    <p:sldMasterId id="2147484412" r:id="rId17"/>
    <p:sldMasterId id="2147484415" r:id="rId18"/>
    <p:sldMasterId id="2147484417" r:id="rId19"/>
    <p:sldMasterId id="2147484419" r:id="rId20"/>
    <p:sldMasterId id="2147484421" r:id="rId21"/>
    <p:sldMasterId id="2147484424" r:id="rId22"/>
    <p:sldMasterId id="2147484426" r:id="rId23"/>
    <p:sldMasterId id="2147484428" r:id="rId24"/>
    <p:sldMasterId id="2147484715" r:id="rId25"/>
    <p:sldMasterId id="2147485161" r:id="rId26"/>
    <p:sldMasterId id="2147485860" r:id="rId27"/>
    <p:sldMasterId id="2147485863" r:id="rId28"/>
    <p:sldMasterId id="2147485877" r:id="rId29"/>
    <p:sldMasterId id="2147485889" r:id="rId30"/>
    <p:sldMasterId id="2147485902" r:id="rId31"/>
    <p:sldMasterId id="2147485914" r:id="rId32"/>
    <p:sldMasterId id="2147485917" r:id="rId33"/>
    <p:sldMasterId id="2147485920" r:id="rId34"/>
    <p:sldMasterId id="2147485923" r:id="rId35"/>
  </p:sldMasterIdLst>
  <p:notesMasterIdLst>
    <p:notesMasterId r:id="rId227"/>
  </p:notesMasterIdLst>
  <p:sldIdLst>
    <p:sldId id="520" r:id="rId36"/>
    <p:sldId id="321" r:id="rId37"/>
    <p:sldId id="550" r:id="rId38"/>
    <p:sldId id="551" r:id="rId39"/>
    <p:sldId id="552" r:id="rId40"/>
    <p:sldId id="553" r:id="rId41"/>
    <p:sldId id="327" r:id="rId42"/>
    <p:sldId id="396" r:id="rId43"/>
    <p:sldId id="395" r:id="rId44"/>
    <p:sldId id="526" r:id="rId45"/>
    <p:sldId id="256" r:id="rId46"/>
    <p:sldId id="427" r:id="rId47"/>
    <p:sldId id="428" r:id="rId48"/>
    <p:sldId id="423" r:id="rId49"/>
    <p:sldId id="424" r:id="rId50"/>
    <p:sldId id="425" r:id="rId51"/>
    <p:sldId id="543" r:id="rId52"/>
    <p:sldId id="299" r:id="rId53"/>
    <p:sldId id="348" r:id="rId54"/>
    <p:sldId id="302" r:id="rId55"/>
    <p:sldId id="262" r:id="rId56"/>
    <p:sldId id="263" r:id="rId57"/>
    <p:sldId id="295" r:id="rId58"/>
    <p:sldId id="264" r:id="rId59"/>
    <p:sldId id="402" r:id="rId60"/>
    <p:sldId id="294" r:id="rId61"/>
    <p:sldId id="258" r:id="rId62"/>
    <p:sldId id="259" r:id="rId63"/>
    <p:sldId id="397" r:id="rId64"/>
    <p:sldId id="296" r:id="rId65"/>
    <p:sldId id="401" r:id="rId66"/>
    <p:sldId id="400" r:id="rId67"/>
    <p:sldId id="297" r:id="rId68"/>
    <p:sldId id="298" r:id="rId69"/>
    <p:sldId id="257" r:id="rId70"/>
    <p:sldId id="303" r:id="rId71"/>
    <p:sldId id="304" r:id="rId72"/>
    <p:sldId id="305" r:id="rId73"/>
    <p:sldId id="300" r:id="rId74"/>
    <p:sldId id="301" r:id="rId75"/>
    <p:sldId id="345" r:id="rId76"/>
    <p:sldId id="350" r:id="rId77"/>
    <p:sldId id="267" r:id="rId78"/>
    <p:sldId id="268" r:id="rId79"/>
    <p:sldId id="370" r:id="rId80"/>
    <p:sldId id="340" r:id="rId81"/>
    <p:sldId id="269" r:id="rId82"/>
    <p:sldId id="351" r:id="rId83"/>
    <p:sldId id="403" r:id="rId84"/>
    <p:sldId id="367" r:id="rId85"/>
    <p:sldId id="270" r:id="rId86"/>
    <p:sldId id="404" r:id="rId87"/>
    <p:sldId id="360" r:id="rId88"/>
    <p:sldId id="429" r:id="rId89"/>
    <p:sldId id="430" r:id="rId90"/>
    <p:sldId id="431" r:id="rId91"/>
    <p:sldId id="432" r:id="rId92"/>
    <p:sldId id="433" r:id="rId93"/>
    <p:sldId id="434" r:id="rId94"/>
    <p:sldId id="435" r:id="rId95"/>
    <p:sldId id="436" r:id="rId96"/>
    <p:sldId id="437" r:id="rId97"/>
    <p:sldId id="438" r:id="rId98"/>
    <p:sldId id="439" r:id="rId99"/>
    <p:sldId id="521" r:id="rId100"/>
    <p:sldId id="495" r:id="rId101"/>
    <p:sldId id="496" r:id="rId102"/>
    <p:sldId id="497" r:id="rId103"/>
    <p:sldId id="498" r:id="rId104"/>
    <p:sldId id="499" r:id="rId105"/>
    <p:sldId id="500" r:id="rId106"/>
    <p:sldId id="501" r:id="rId107"/>
    <p:sldId id="502" r:id="rId108"/>
    <p:sldId id="475" r:id="rId109"/>
    <p:sldId id="322" r:id="rId110"/>
    <p:sldId id="516" r:id="rId111"/>
    <p:sldId id="477" r:id="rId112"/>
    <p:sldId id="514" r:id="rId113"/>
    <p:sldId id="503" r:id="rId114"/>
    <p:sldId id="504" r:id="rId115"/>
    <p:sldId id="517" r:id="rId116"/>
    <p:sldId id="515" r:id="rId117"/>
    <p:sldId id="554" r:id="rId118"/>
    <p:sldId id="523" r:id="rId119"/>
    <p:sldId id="476" r:id="rId120"/>
    <p:sldId id="524" r:id="rId121"/>
    <p:sldId id="549" r:id="rId122"/>
    <p:sldId id="525" r:id="rId123"/>
    <p:sldId id="505" r:id="rId124"/>
    <p:sldId id="511" r:id="rId125"/>
    <p:sldId id="506" r:id="rId126"/>
    <p:sldId id="480" r:id="rId127"/>
    <p:sldId id="507" r:id="rId128"/>
    <p:sldId id="508" r:id="rId129"/>
    <p:sldId id="509" r:id="rId130"/>
    <p:sldId id="518" r:id="rId131"/>
    <p:sldId id="510" r:id="rId132"/>
    <p:sldId id="512" r:id="rId133"/>
    <p:sldId id="513" r:id="rId134"/>
    <p:sldId id="478" r:id="rId135"/>
    <p:sldId id="479" r:id="rId136"/>
    <p:sldId id="481" r:id="rId137"/>
    <p:sldId id="361" r:id="rId138"/>
    <p:sldId id="522" r:id="rId139"/>
    <p:sldId id="372" r:id="rId140"/>
    <p:sldId id="440" r:id="rId141"/>
    <p:sldId id="519" r:id="rId142"/>
    <p:sldId id="530" r:id="rId143"/>
    <p:sldId id="531" r:id="rId144"/>
    <p:sldId id="544" r:id="rId145"/>
    <p:sldId id="545" r:id="rId146"/>
    <p:sldId id="546" r:id="rId147"/>
    <p:sldId id="547" r:id="rId148"/>
    <p:sldId id="548" r:id="rId149"/>
    <p:sldId id="446" r:id="rId150"/>
    <p:sldId id="447" r:id="rId151"/>
    <p:sldId id="448" r:id="rId152"/>
    <p:sldId id="449" r:id="rId153"/>
    <p:sldId id="450" r:id="rId154"/>
    <p:sldId id="451" r:id="rId155"/>
    <p:sldId id="452" r:id="rId156"/>
    <p:sldId id="453" r:id="rId157"/>
    <p:sldId id="454" r:id="rId158"/>
    <p:sldId id="455" r:id="rId159"/>
    <p:sldId id="456" r:id="rId160"/>
    <p:sldId id="457" r:id="rId161"/>
    <p:sldId id="458" r:id="rId162"/>
    <p:sldId id="459" r:id="rId163"/>
    <p:sldId id="460" r:id="rId164"/>
    <p:sldId id="461" r:id="rId165"/>
    <p:sldId id="462" r:id="rId166"/>
    <p:sldId id="463" r:id="rId167"/>
    <p:sldId id="464" r:id="rId168"/>
    <p:sldId id="465" r:id="rId169"/>
    <p:sldId id="466" r:id="rId170"/>
    <p:sldId id="467" r:id="rId171"/>
    <p:sldId id="468" r:id="rId172"/>
    <p:sldId id="373" r:id="rId173"/>
    <p:sldId id="288" r:id="rId174"/>
    <p:sldId id="527" r:id="rId175"/>
    <p:sldId id="469" r:id="rId176"/>
    <p:sldId id="470" r:id="rId177"/>
    <p:sldId id="471" r:id="rId178"/>
    <p:sldId id="472" r:id="rId179"/>
    <p:sldId id="473" r:id="rId180"/>
    <p:sldId id="474" r:id="rId181"/>
    <p:sldId id="374" r:id="rId182"/>
    <p:sldId id="405" r:id="rId183"/>
    <p:sldId id="557" r:id="rId184"/>
    <p:sldId id="407" r:id="rId185"/>
    <p:sldId id="408" r:id="rId186"/>
    <p:sldId id="558" r:id="rId187"/>
    <p:sldId id="411" r:id="rId188"/>
    <p:sldId id="412" r:id="rId189"/>
    <p:sldId id="559" r:id="rId190"/>
    <p:sldId id="415" r:id="rId191"/>
    <p:sldId id="482" r:id="rId192"/>
    <p:sldId id="483" r:id="rId193"/>
    <p:sldId id="484" r:id="rId194"/>
    <p:sldId id="485" r:id="rId195"/>
    <p:sldId id="486" r:id="rId196"/>
    <p:sldId id="487" r:id="rId197"/>
    <p:sldId id="488" r:id="rId198"/>
    <p:sldId id="489" r:id="rId199"/>
    <p:sldId id="490" r:id="rId200"/>
    <p:sldId id="491" r:id="rId201"/>
    <p:sldId id="560" r:id="rId202"/>
    <p:sldId id="493" r:id="rId203"/>
    <p:sldId id="494" r:id="rId204"/>
    <p:sldId id="344" r:id="rId205"/>
    <p:sldId id="384" r:id="rId206"/>
    <p:sldId id="385" r:id="rId207"/>
    <p:sldId id="386" r:id="rId208"/>
    <p:sldId id="387" r:id="rId209"/>
    <p:sldId id="388" r:id="rId210"/>
    <p:sldId id="389" r:id="rId211"/>
    <p:sldId id="390" r:id="rId212"/>
    <p:sldId id="391" r:id="rId213"/>
    <p:sldId id="392" r:id="rId214"/>
    <p:sldId id="393" r:id="rId215"/>
    <p:sldId id="394" r:id="rId216"/>
    <p:sldId id="320" r:id="rId217"/>
    <p:sldId id="316" r:id="rId218"/>
    <p:sldId id="313" r:id="rId219"/>
    <p:sldId id="317" r:id="rId220"/>
    <p:sldId id="538" r:id="rId221"/>
    <p:sldId id="540" r:id="rId222"/>
    <p:sldId id="542" r:id="rId223"/>
    <p:sldId id="555" r:id="rId224"/>
    <p:sldId id="529" r:id="rId225"/>
    <p:sldId id="556" r:id="rId22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B8988D"/>
    <a:srgbClr val="FF3300"/>
    <a:srgbClr val="A50021"/>
    <a:srgbClr val="FFFFFF"/>
    <a:srgbClr val="000099"/>
    <a:srgbClr val="100D00"/>
    <a:srgbClr val="FF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0"/>
  </p:normalViewPr>
  <p:slideViewPr>
    <p:cSldViewPr>
      <p:cViewPr>
        <p:scale>
          <a:sx n="75" d="100"/>
          <a:sy n="75" d="100"/>
        </p:scale>
        <p:origin x="-480" y="-880"/>
      </p:cViewPr>
      <p:guideLst>
        <p:guide orient="horz" pos="2160"/>
        <p:guide pos="2880"/>
      </p:guideLst>
    </p:cSldViewPr>
  </p:slideViewPr>
  <p:outlineViewPr>
    <p:cViewPr>
      <p:scale>
        <a:sx n="33" d="100"/>
        <a:sy n="33" d="100"/>
      </p:scale>
      <p:origin x="0" y="26688"/>
    </p:cViewPr>
  </p:outlineViewPr>
  <p:notesTextViewPr>
    <p:cViewPr>
      <p:scale>
        <a:sx n="100" d="100"/>
        <a:sy n="100" d="100"/>
      </p:scale>
      <p:origin x="0" y="0"/>
    </p:cViewPr>
  </p:notesTextViewPr>
  <p:sorterViewPr>
    <p:cViewPr>
      <p:scale>
        <a:sx n="100" d="100"/>
        <a:sy n="100" d="100"/>
      </p:scale>
      <p:origin x="0" y="49416"/>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07.xml"/><Relationship Id="rId143" Type="http://schemas.openxmlformats.org/officeDocument/2006/relationships/slide" Target="slides/slide108.xml"/><Relationship Id="rId144" Type="http://schemas.openxmlformats.org/officeDocument/2006/relationships/slide" Target="slides/slide109.xml"/><Relationship Id="rId145" Type="http://schemas.openxmlformats.org/officeDocument/2006/relationships/slide" Target="slides/slide110.xml"/><Relationship Id="rId146" Type="http://schemas.openxmlformats.org/officeDocument/2006/relationships/slide" Target="slides/slide111.xml"/><Relationship Id="rId147" Type="http://schemas.openxmlformats.org/officeDocument/2006/relationships/slide" Target="slides/slide112.xml"/><Relationship Id="rId148" Type="http://schemas.openxmlformats.org/officeDocument/2006/relationships/slide" Target="slides/slide113.xml"/><Relationship Id="rId149" Type="http://schemas.openxmlformats.org/officeDocument/2006/relationships/slide" Target="slides/slide114.xml"/><Relationship Id="rId180" Type="http://schemas.openxmlformats.org/officeDocument/2006/relationships/slide" Target="slides/slide145.xml"/><Relationship Id="rId181" Type="http://schemas.openxmlformats.org/officeDocument/2006/relationships/slide" Target="slides/slide146.xml"/><Relationship Id="rId182" Type="http://schemas.openxmlformats.org/officeDocument/2006/relationships/slide" Target="slides/slide147.xml"/><Relationship Id="rId40" Type="http://schemas.openxmlformats.org/officeDocument/2006/relationships/slide" Target="slides/slide5.xml"/><Relationship Id="rId41" Type="http://schemas.openxmlformats.org/officeDocument/2006/relationships/slide" Target="slides/slide6.xml"/><Relationship Id="rId42" Type="http://schemas.openxmlformats.org/officeDocument/2006/relationships/slide" Target="slides/slide7.xml"/><Relationship Id="rId43" Type="http://schemas.openxmlformats.org/officeDocument/2006/relationships/slide" Target="slides/slide8.xml"/><Relationship Id="rId44" Type="http://schemas.openxmlformats.org/officeDocument/2006/relationships/slide" Target="slides/slide9.xml"/><Relationship Id="rId45" Type="http://schemas.openxmlformats.org/officeDocument/2006/relationships/slide" Target="slides/slide10.xml"/><Relationship Id="rId46" Type="http://schemas.openxmlformats.org/officeDocument/2006/relationships/slide" Target="slides/slide11.xml"/><Relationship Id="rId47" Type="http://schemas.openxmlformats.org/officeDocument/2006/relationships/slide" Target="slides/slide12.xml"/><Relationship Id="rId48" Type="http://schemas.openxmlformats.org/officeDocument/2006/relationships/slide" Target="slides/slide13.xml"/><Relationship Id="rId49" Type="http://schemas.openxmlformats.org/officeDocument/2006/relationships/slide" Target="slides/slide14.xml"/><Relationship Id="rId183" Type="http://schemas.openxmlformats.org/officeDocument/2006/relationships/slide" Target="slides/slide148.xml"/><Relationship Id="rId184" Type="http://schemas.openxmlformats.org/officeDocument/2006/relationships/slide" Target="slides/slide149.xml"/><Relationship Id="rId185" Type="http://schemas.openxmlformats.org/officeDocument/2006/relationships/slide" Target="slides/slide150.xml"/><Relationship Id="rId186" Type="http://schemas.openxmlformats.org/officeDocument/2006/relationships/slide" Target="slides/slide151.xml"/><Relationship Id="rId187" Type="http://schemas.openxmlformats.org/officeDocument/2006/relationships/slide" Target="slides/slide152.xml"/><Relationship Id="rId188" Type="http://schemas.openxmlformats.org/officeDocument/2006/relationships/slide" Target="slides/slide153.xml"/><Relationship Id="rId189" Type="http://schemas.openxmlformats.org/officeDocument/2006/relationships/slide" Target="slides/slide154.xml"/><Relationship Id="rId220" Type="http://schemas.openxmlformats.org/officeDocument/2006/relationships/slide" Target="slides/slide185.xml"/><Relationship Id="rId221" Type="http://schemas.openxmlformats.org/officeDocument/2006/relationships/slide" Target="slides/slide186.xml"/><Relationship Id="rId222" Type="http://schemas.openxmlformats.org/officeDocument/2006/relationships/slide" Target="slides/slide187.xml"/><Relationship Id="rId223" Type="http://schemas.openxmlformats.org/officeDocument/2006/relationships/slide" Target="slides/slide188.xml"/><Relationship Id="rId80" Type="http://schemas.openxmlformats.org/officeDocument/2006/relationships/slide" Target="slides/slide45.xml"/><Relationship Id="rId81" Type="http://schemas.openxmlformats.org/officeDocument/2006/relationships/slide" Target="slides/slide46.xml"/><Relationship Id="rId82" Type="http://schemas.openxmlformats.org/officeDocument/2006/relationships/slide" Target="slides/slide47.xml"/><Relationship Id="rId83" Type="http://schemas.openxmlformats.org/officeDocument/2006/relationships/slide" Target="slides/slide48.xml"/><Relationship Id="rId84" Type="http://schemas.openxmlformats.org/officeDocument/2006/relationships/slide" Target="slides/slide49.xml"/><Relationship Id="rId85" Type="http://schemas.openxmlformats.org/officeDocument/2006/relationships/slide" Target="slides/slide50.xml"/><Relationship Id="rId86" Type="http://schemas.openxmlformats.org/officeDocument/2006/relationships/slide" Target="slides/slide51.xml"/><Relationship Id="rId87" Type="http://schemas.openxmlformats.org/officeDocument/2006/relationships/slide" Target="slides/slide52.xml"/><Relationship Id="rId88" Type="http://schemas.openxmlformats.org/officeDocument/2006/relationships/slide" Target="slides/slide53.xml"/><Relationship Id="rId89" Type="http://schemas.openxmlformats.org/officeDocument/2006/relationships/slide" Target="slides/slide54.xml"/><Relationship Id="rId224" Type="http://schemas.openxmlformats.org/officeDocument/2006/relationships/slide" Target="slides/slide189.xml"/><Relationship Id="rId225" Type="http://schemas.openxmlformats.org/officeDocument/2006/relationships/slide" Target="slides/slide190.xml"/><Relationship Id="rId226" Type="http://schemas.openxmlformats.org/officeDocument/2006/relationships/slide" Target="slides/slide191.xml"/><Relationship Id="rId227" Type="http://schemas.openxmlformats.org/officeDocument/2006/relationships/notesMaster" Target="notesMasters/notesMaster1.xml"/><Relationship Id="rId228" Type="http://schemas.openxmlformats.org/officeDocument/2006/relationships/printerSettings" Target="printerSettings/printerSettings1.bin"/><Relationship Id="rId229" Type="http://schemas.openxmlformats.org/officeDocument/2006/relationships/presProps" Target="presProps.xml"/><Relationship Id="rId110" Type="http://schemas.openxmlformats.org/officeDocument/2006/relationships/slide" Target="slides/slide75.xml"/><Relationship Id="rId111" Type="http://schemas.openxmlformats.org/officeDocument/2006/relationships/slide" Target="slides/slide76.xml"/><Relationship Id="rId112" Type="http://schemas.openxmlformats.org/officeDocument/2006/relationships/slide" Target="slides/slide77.xml"/><Relationship Id="rId113" Type="http://schemas.openxmlformats.org/officeDocument/2006/relationships/slide" Target="slides/slide78.xml"/><Relationship Id="rId114" Type="http://schemas.openxmlformats.org/officeDocument/2006/relationships/slide" Target="slides/slide79.xml"/><Relationship Id="rId115" Type="http://schemas.openxmlformats.org/officeDocument/2006/relationships/slide" Target="slides/slide80.xml"/><Relationship Id="rId116" Type="http://schemas.openxmlformats.org/officeDocument/2006/relationships/slide" Target="slides/slide81.xml"/><Relationship Id="rId117" Type="http://schemas.openxmlformats.org/officeDocument/2006/relationships/slide" Target="slides/slide82.xml"/><Relationship Id="rId118" Type="http://schemas.openxmlformats.org/officeDocument/2006/relationships/slide" Target="slides/slide83.xml"/><Relationship Id="rId119" Type="http://schemas.openxmlformats.org/officeDocument/2006/relationships/slide" Target="slides/slide84.xml"/><Relationship Id="rId150" Type="http://schemas.openxmlformats.org/officeDocument/2006/relationships/slide" Target="slides/slide115.xml"/><Relationship Id="rId151" Type="http://schemas.openxmlformats.org/officeDocument/2006/relationships/slide" Target="slides/slide116.xml"/><Relationship Id="rId152" Type="http://schemas.openxmlformats.org/officeDocument/2006/relationships/slide" Target="slides/slide11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8.xml"/><Relationship Id="rId154" Type="http://schemas.openxmlformats.org/officeDocument/2006/relationships/slide" Target="slides/slide119.xml"/><Relationship Id="rId155" Type="http://schemas.openxmlformats.org/officeDocument/2006/relationships/slide" Target="slides/slide120.xml"/><Relationship Id="rId156" Type="http://schemas.openxmlformats.org/officeDocument/2006/relationships/slide" Target="slides/slide121.xml"/><Relationship Id="rId157" Type="http://schemas.openxmlformats.org/officeDocument/2006/relationships/slide" Target="slides/slide122.xml"/><Relationship Id="rId158" Type="http://schemas.openxmlformats.org/officeDocument/2006/relationships/slide" Target="slides/slide123.xml"/><Relationship Id="rId159" Type="http://schemas.openxmlformats.org/officeDocument/2006/relationships/slide" Target="slides/slide124.xml"/><Relationship Id="rId190" Type="http://schemas.openxmlformats.org/officeDocument/2006/relationships/slide" Target="slides/slide155.xml"/><Relationship Id="rId191" Type="http://schemas.openxmlformats.org/officeDocument/2006/relationships/slide" Target="slides/slide156.xml"/><Relationship Id="rId192" Type="http://schemas.openxmlformats.org/officeDocument/2006/relationships/slide" Target="slides/slide157.xml"/><Relationship Id="rId50" Type="http://schemas.openxmlformats.org/officeDocument/2006/relationships/slide" Target="slides/slide15.xml"/><Relationship Id="rId51" Type="http://schemas.openxmlformats.org/officeDocument/2006/relationships/slide" Target="slides/slide16.xml"/><Relationship Id="rId52" Type="http://schemas.openxmlformats.org/officeDocument/2006/relationships/slide" Target="slides/slide17.xml"/><Relationship Id="rId53" Type="http://schemas.openxmlformats.org/officeDocument/2006/relationships/slide" Target="slides/slide18.xml"/><Relationship Id="rId54" Type="http://schemas.openxmlformats.org/officeDocument/2006/relationships/slide" Target="slides/slide19.xml"/><Relationship Id="rId55" Type="http://schemas.openxmlformats.org/officeDocument/2006/relationships/slide" Target="slides/slide20.xml"/><Relationship Id="rId56" Type="http://schemas.openxmlformats.org/officeDocument/2006/relationships/slide" Target="slides/slide21.xml"/><Relationship Id="rId57" Type="http://schemas.openxmlformats.org/officeDocument/2006/relationships/slide" Target="slides/slide22.xml"/><Relationship Id="rId58" Type="http://schemas.openxmlformats.org/officeDocument/2006/relationships/slide" Target="slides/slide23.xml"/><Relationship Id="rId59" Type="http://schemas.openxmlformats.org/officeDocument/2006/relationships/slide" Target="slides/slide24.xml"/><Relationship Id="rId193" Type="http://schemas.openxmlformats.org/officeDocument/2006/relationships/slide" Target="slides/slide158.xml"/><Relationship Id="rId194" Type="http://schemas.openxmlformats.org/officeDocument/2006/relationships/slide" Target="slides/slide159.xml"/><Relationship Id="rId195" Type="http://schemas.openxmlformats.org/officeDocument/2006/relationships/slide" Target="slides/slide160.xml"/><Relationship Id="rId196" Type="http://schemas.openxmlformats.org/officeDocument/2006/relationships/slide" Target="slides/slide161.xml"/><Relationship Id="rId197" Type="http://schemas.openxmlformats.org/officeDocument/2006/relationships/slide" Target="slides/slide162.xml"/><Relationship Id="rId198" Type="http://schemas.openxmlformats.org/officeDocument/2006/relationships/slide" Target="slides/slide163.xml"/><Relationship Id="rId199" Type="http://schemas.openxmlformats.org/officeDocument/2006/relationships/slide" Target="slides/slide164.xml"/><Relationship Id="rId230" Type="http://schemas.openxmlformats.org/officeDocument/2006/relationships/viewProps" Target="viewProps.xml"/><Relationship Id="rId231" Type="http://schemas.openxmlformats.org/officeDocument/2006/relationships/theme" Target="theme/theme1.xml"/><Relationship Id="rId232" Type="http://schemas.openxmlformats.org/officeDocument/2006/relationships/tableStyles" Target="tableStyles.xml"/><Relationship Id="rId90" Type="http://schemas.openxmlformats.org/officeDocument/2006/relationships/slide" Target="slides/slide55.xml"/><Relationship Id="rId91" Type="http://schemas.openxmlformats.org/officeDocument/2006/relationships/slide" Target="slides/slide56.xml"/><Relationship Id="rId92" Type="http://schemas.openxmlformats.org/officeDocument/2006/relationships/slide" Target="slides/slide57.xml"/><Relationship Id="rId93" Type="http://schemas.openxmlformats.org/officeDocument/2006/relationships/slide" Target="slides/slide58.xml"/><Relationship Id="rId94" Type="http://schemas.openxmlformats.org/officeDocument/2006/relationships/slide" Target="slides/slide59.xml"/><Relationship Id="rId95" Type="http://schemas.openxmlformats.org/officeDocument/2006/relationships/slide" Target="slides/slide60.xml"/><Relationship Id="rId96" Type="http://schemas.openxmlformats.org/officeDocument/2006/relationships/slide" Target="slides/slide61.xml"/><Relationship Id="rId97" Type="http://schemas.openxmlformats.org/officeDocument/2006/relationships/slide" Target="slides/slide62.xml"/><Relationship Id="rId98" Type="http://schemas.openxmlformats.org/officeDocument/2006/relationships/slide" Target="slides/slide63.xml"/><Relationship Id="rId99" Type="http://schemas.openxmlformats.org/officeDocument/2006/relationships/slide" Target="slides/slide64.xml"/><Relationship Id="rId120" Type="http://schemas.openxmlformats.org/officeDocument/2006/relationships/slide" Target="slides/slide85.xml"/><Relationship Id="rId121" Type="http://schemas.openxmlformats.org/officeDocument/2006/relationships/slide" Target="slides/slide86.xml"/><Relationship Id="rId122" Type="http://schemas.openxmlformats.org/officeDocument/2006/relationships/slide" Target="slides/slide87.xml"/><Relationship Id="rId123" Type="http://schemas.openxmlformats.org/officeDocument/2006/relationships/slide" Target="slides/slide88.xml"/><Relationship Id="rId124" Type="http://schemas.openxmlformats.org/officeDocument/2006/relationships/slide" Target="slides/slide89.xml"/><Relationship Id="rId125" Type="http://schemas.openxmlformats.org/officeDocument/2006/relationships/slide" Target="slides/slide90.xml"/><Relationship Id="rId126" Type="http://schemas.openxmlformats.org/officeDocument/2006/relationships/slide" Target="slides/slide91.xml"/><Relationship Id="rId127" Type="http://schemas.openxmlformats.org/officeDocument/2006/relationships/slide" Target="slides/slide92.xml"/><Relationship Id="rId128" Type="http://schemas.openxmlformats.org/officeDocument/2006/relationships/slide" Target="slides/slide93.xml"/><Relationship Id="rId129" Type="http://schemas.openxmlformats.org/officeDocument/2006/relationships/slide" Target="slides/slide94.xml"/><Relationship Id="rId160" Type="http://schemas.openxmlformats.org/officeDocument/2006/relationships/slide" Target="slides/slide125.xml"/><Relationship Id="rId161" Type="http://schemas.openxmlformats.org/officeDocument/2006/relationships/slide" Target="slides/slide126.xml"/><Relationship Id="rId162" Type="http://schemas.openxmlformats.org/officeDocument/2006/relationships/slide" Target="slides/slide12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8.xml"/><Relationship Id="rId164" Type="http://schemas.openxmlformats.org/officeDocument/2006/relationships/slide" Target="slides/slide129.xml"/><Relationship Id="rId165" Type="http://schemas.openxmlformats.org/officeDocument/2006/relationships/slide" Target="slides/slide130.xml"/><Relationship Id="rId166" Type="http://schemas.openxmlformats.org/officeDocument/2006/relationships/slide" Target="slides/slide131.xml"/><Relationship Id="rId167" Type="http://schemas.openxmlformats.org/officeDocument/2006/relationships/slide" Target="slides/slide132.xml"/><Relationship Id="rId168" Type="http://schemas.openxmlformats.org/officeDocument/2006/relationships/slide" Target="slides/slide133.xml"/><Relationship Id="rId169" Type="http://schemas.openxmlformats.org/officeDocument/2006/relationships/slide" Target="slides/slide134.xml"/><Relationship Id="rId200" Type="http://schemas.openxmlformats.org/officeDocument/2006/relationships/slide" Target="slides/slide165.xml"/><Relationship Id="rId201" Type="http://schemas.openxmlformats.org/officeDocument/2006/relationships/slide" Target="slides/slide166.xml"/><Relationship Id="rId202" Type="http://schemas.openxmlformats.org/officeDocument/2006/relationships/slide" Target="slides/slide167.xml"/><Relationship Id="rId203" Type="http://schemas.openxmlformats.org/officeDocument/2006/relationships/slide" Target="slides/slide168.xml"/><Relationship Id="rId60" Type="http://schemas.openxmlformats.org/officeDocument/2006/relationships/slide" Target="slides/slide25.xml"/><Relationship Id="rId61" Type="http://schemas.openxmlformats.org/officeDocument/2006/relationships/slide" Target="slides/slide26.xml"/><Relationship Id="rId62" Type="http://schemas.openxmlformats.org/officeDocument/2006/relationships/slide" Target="slides/slide27.xml"/><Relationship Id="rId63" Type="http://schemas.openxmlformats.org/officeDocument/2006/relationships/slide" Target="slides/slide28.xml"/><Relationship Id="rId64" Type="http://schemas.openxmlformats.org/officeDocument/2006/relationships/slide" Target="slides/slide29.xml"/><Relationship Id="rId65" Type="http://schemas.openxmlformats.org/officeDocument/2006/relationships/slide" Target="slides/slide30.xml"/><Relationship Id="rId66" Type="http://schemas.openxmlformats.org/officeDocument/2006/relationships/slide" Target="slides/slide31.xml"/><Relationship Id="rId67" Type="http://schemas.openxmlformats.org/officeDocument/2006/relationships/slide" Target="slides/slide32.xml"/><Relationship Id="rId68" Type="http://schemas.openxmlformats.org/officeDocument/2006/relationships/slide" Target="slides/slide33.xml"/><Relationship Id="rId69" Type="http://schemas.openxmlformats.org/officeDocument/2006/relationships/slide" Target="slides/slide34.xml"/><Relationship Id="rId204" Type="http://schemas.openxmlformats.org/officeDocument/2006/relationships/slide" Target="slides/slide169.xml"/><Relationship Id="rId205" Type="http://schemas.openxmlformats.org/officeDocument/2006/relationships/slide" Target="slides/slide170.xml"/><Relationship Id="rId206" Type="http://schemas.openxmlformats.org/officeDocument/2006/relationships/slide" Target="slides/slide171.xml"/><Relationship Id="rId207" Type="http://schemas.openxmlformats.org/officeDocument/2006/relationships/slide" Target="slides/slide172.xml"/><Relationship Id="rId208" Type="http://schemas.openxmlformats.org/officeDocument/2006/relationships/slide" Target="slides/slide173.xml"/><Relationship Id="rId209" Type="http://schemas.openxmlformats.org/officeDocument/2006/relationships/slide" Target="slides/slide174.xml"/><Relationship Id="rId130" Type="http://schemas.openxmlformats.org/officeDocument/2006/relationships/slide" Target="slides/slide95.xml"/><Relationship Id="rId131" Type="http://schemas.openxmlformats.org/officeDocument/2006/relationships/slide" Target="slides/slide96.xml"/><Relationship Id="rId132" Type="http://schemas.openxmlformats.org/officeDocument/2006/relationships/slide" Target="slides/slide97.xml"/><Relationship Id="rId133" Type="http://schemas.openxmlformats.org/officeDocument/2006/relationships/slide" Target="slides/slide98.xml"/><Relationship Id="rId134" Type="http://schemas.openxmlformats.org/officeDocument/2006/relationships/slide" Target="slides/slide99.xml"/><Relationship Id="rId135" Type="http://schemas.openxmlformats.org/officeDocument/2006/relationships/slide" Target="slides/slide100.xml"/><Relationship Id="rId136" Type="http://schemas.openxmlformats.org/officeDocument/2006/relationships/slide" Target="slides/slide101.xml"/><Relationship Id="rId137" Type="http://schemas.openxmlformats.org/officeDocument/2006/relationships/slide" Target="slides/slide102.xml"/><Relationship Id="rId138" Type="http://schemas.openxmlformats.org/officeDocument/2006/relationships/slide" Target="slides/slide103.xml"/><Relationship Id="rId139" Type="http://schemas.openxmlformats.org/officeDocument/2006/relationships/slide" Target="slides/slide104.xml"/><Relationship Id="rId170" Type="http://schemas.openxmlformats.org/officeDocument/2006/relationships/slide" Target="slides/slide135.xml"/><Relationship Id="rId171" Type="http://schemas.openxmlformats.org/officeDocument/2006/relationships/slide" Target="slides/slide136.xml"/><Relationship Id="rId172" Type="http://schemas.openxmlformats.org/officeDocument/2006/relationships/slide" Target="slides/slide13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 Target="slides/slide1.xml"/><Relationship Id="rId37" Type="http://schemas.openxmlformats.org/officeDocument/2006/relationships/slide" Target="slides/slide2.xml"/><Relationship Id="rId38" Type="http://schemas.openxmlformats.org/officeDocument/2006/relationships/slide" Target="slides/slide3.xml"/><Relationship Id="rId39" Type="http://schemas.openxmlformats.org/officeDocument/2006/relationships/slide" Target="slides/slide4.xml"/><Relationship Id="rId173" Type="http://schemas.openxmlformats.org/officeDocument/2006/relationships/slide" Target="slides/slide138.xml"/><Relationship Id="rId174" Type="http://schemas.openxmlformats.org/officeDocument/2006/relationships/slide" Target="slides/slide139.xml"/><Relationship Id="rId175" Type="http://schemas.openxmlformats.org/officeDocument/2006/relationships/slide" Target="slides/slide140.xml"/><Relationship Id="rId176" Type="http://schemas.openxmlformats.org/officeDocument/2006/relationships/slide" Target="slides/slide141.xml"/><Relationship Id="rId177" Type="http://schemas.openxmlformats.org/officeDocument/2006/relationships/slide" Target="slides/slide142.xml"/><Relationship Id="rId178" Type="http://schemas.openxmlformats.org/officeDocument/2006/relationships/slide" Target="slides/slide143.xml"/><Relationship Id="rId179" Type="http://schemas.openxmlformats.org/officeDocument/2006/relationships/slide" Target="slides/slide144.xml"/><Relationship Id="rId210" Type="http://schemas.openxmlformats.org/officeDocument/2006/relationships/slide" Target="slides/slide175.xml"/><Relationship Id="rId211" Type="http://schemas.openxmlformats.org/officeDocument/2006/relationships/slide" Target="slides/slide176.xml"/><Relationship Id="rId212" Type="http://schemas.openxmlformats.org/officeDocument/2006/relationships/slide" Target="slides/slide177.xml"/><Relationship Id="rId213" Type="http://schemas.openxmlformats.org/officeDocument/2006/relationships/slide" Target="slides/slide178.xml"/><Relationship Id="rId70" Type="http://schemas.openxmlformats.org/officeDocument/2006/relationships/slide" Target="slides/slide35.xml"/><Relationship Id="rId71" Type="http://schemas.openxmlformats.org/officeDocument/2006/relationships/slide" Target="slides/slide36.xml"/><Relationship Id="rId72" Type="http://schemas.openxmlformats.org/officeDocument/2006/relationships/slide" Target="slides/slide37.xml"/><Relationship Id="rId73" Type="http://schemas.openxmlformats.org/officeDocument/2006/relationships/slide" Target="slides/slide38.xml"/><Relationship Id="rId74" Type="http://schemas.openxmlformats.org/officeDocument/2006/relationships/slide" Target="slides/slide39.xml"/><Relationship Id="rId75" Type="http://schemas.openxmlformats.org/officeDocument/2006/relationships/slide" Target="slides/slide40.xml"/><Relationship Id="rId76" Type="http://schemas.openxmlformats.org/officeDocument/2006/relationships/slide" Target="slides/slide41.xml"/><Relationship Id="rId77" Type="http://schemas.openxmlformats.org/officeDocument/2006/relationships/slide" Target="slides/slide42.xml"/><Relationship Id="rId78" Type="http://schemas.openxmlformats.org/officeDocument/2006/relationships/slide" Target="slides/slide43.xml"/><Relationship Id="rId79" Type="http://schemas.openxmlformats.org/officeDocument/2006/relationships/slide" Target="slides/slide44.xml"/><Relationship Id="rId214" Type="http://schemas.openxmlformats.org/officeDocument/2006/relationships/slide" Target="slides/slide179.xml"/><Relationship Id="rId215" Type="http://schemas.openxmlformats.org/officeDocument/2006/relationships/slide" Target="slides/slide180.xml"/><Relationship Id="rId216" Type="http://schemas.openxmlformats.org/officeDocument/2006/relationships/slide" Target="slides/slide181.xml"/><Relationship Id="rId217" Type="http://schemas.openxmlformats.org/officeDocument/2006/relationships/slide" Target="slides/slide182.xml"/><Relationship Id="rId218" Type="http://schemas.openxmlformats.org/officeDocument/2006/relationships/slide" Target="slides/slide183.xml"/><Relationship Id="rId219" Type="http://schemas.openxmlformats.org/officeDocument/2006/relationships/slide" Target="slides/slide18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5.xml"/><Relationship Id="rId101" Type="http://schemas.openxmlformats.org/officeDocument/2006/relationships/slide" Target="slides/slide66.xml"/><Relationship Id="rId102" Type="http://schemas.openxmlformats.org/officeDocument/2006/relationships/slide" Target="slides/slide67.xml"/><Relationship Id="rId103" Type="http://schemas.openxmlformats.org/officeDocument/2006/relationships/slide" Target="slides/slide68.xml"/><Relationship Id="rId104" Type="http://schemas.openxmlformats.org/officeDocument/2006/relationships/slide" Target="slides/slide69.xml"/><Relationship Id="rId105" Type="http://schemas.openxmlformats.org/officeDocument/2006/relationships/slide" Target="slides/slide70.xml"/><Relationship Id="rId106" Type="http://schemas.openxmlformats.org/officeDocument/2006/relationships/slide" Target="slides/slide71.xml"/><Relationship Id="rId107" Type="http://schemas.openxmlformats.org/officeDocument/2006/relationships/slide" Target="slides/slide72.xml"/><Relationship Id="rId108" Type="http://schemas.openxmlformats.org/officeDocument/2006/relationships/slide" Target="slides/slide73.xml"/><Relationship Id="rId109" Type="http://schemas.openxmlformats.org/officeDocument/2006/relationships/slide" Target="slides/slide7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5.xml"/><Relationship Id="rId141"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5" charset="0"/>
                <a:ea typeface="Arial" pitchFamily="-105" charset="0"/>
                <a:cs typeface="Arial" pitchFamily="-105" charset="0"/>
              </a:defRPr>
            </a:lvl1pPr>
          </a:lstStyle>
          <a:p>
            <a:pPr>
              <a:defRPr/>
            </a:pPr>
            <a:endParaRPr lang="en-US"/>
          </a:p>
        </p:txBody>
      </p:sp>
      <p:sp>
        <p:nvSpPr>
          <p:cNvPr id="2211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5" charset="0"/>
                <a:ea typeface="Arial" pitchFamily="-105" charset="0"/>
                <a:cs typeface="Arial" pitchFamily="-105" charset="0"/>
              </a:defRPr>
            </a:lvl1pPr>
          </a:lstStyle>
          <a:p>
            <a:pPr>
              <a:defRPr/>
            </a:pPr>
            <a:endParaRPr lang="en-US"/>
          </a:p>
        </p:txBody>
      </p:sp>
      <p:sp>
        <p:nvSpPr>
          <p:cNvPr id="244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11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5" charset="0"/>
                <a:ea typeface="Arial" pitchFamily="-105" charset="0"/>
                <a:cs typeface="Arial" pitchFamily="-105" charset="0"/>
              </a:defRPr>
            </a:lvl1pPr>
          </a:lstStyle>
          <a:p>
            <a:pPr>
              <a:defRPr/>
            </a:pPr>
            <a:endParaRPr lang="en-US"/>
          </a:p>
        </p:txBody>
      </p:sp>
      <p:sp>
        <p:nvSpPr>
          <p:cNvPr id="2211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4CE84AF-72B0-4C55-AF3C-9E257E183EFB}" type="slidenum">
              <a:rPr lang="en-US" altLang="vi-VN"/>
              <a:pPr/>
              <a:t>‹#›</a:t>
            </a:fld>
            <a:endParaRPr lang="en-US" altLang="vi-VN"/>
          </a:p>
        </p:txBody>
      </p:sp>
    </p:spTree>
    <p:extLst>
      <p:ext uri="{BB962C8B-B14F-4D97-AF65-F5344CB8AC3E}">
        <p14:creationId xmlns:p14="http://schemas.microsoft.com/office/powerpoint/2010/main" val="2976683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0"/>
        <a:cs typeface="Arial" pitchFamily="-105" charset="0"/>
      </a:defRPr>
    </a:lvl1pPr>
    <a:lvl2pPr marL="4572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2pPr>
    <a:lvl3pPr marL="9144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3pPr>
    <a:lvl4pPr marL="13716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4pPr>
    <a:lvl5pPr marL="18288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0821024-6A43-4A05-9478-48DFC7CF146B}" type="slidenum">
              <a:rPr lang="en-US" altLang="vi-VN" sz="1200"/>
              <a:pPr eaLnBrk="1" hangingPunct="1"/>
              <a:t>2</a:t>
            </a:fld>
            <a:endParaRPr lang="en-US" altLang="vi-VN"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1318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F53073D-5BC4-4A20-A14B-ECF22C15D275}" type="slidenum">
              <a:rPr lang="en-US" altLang="vi-VN" sz="1200">
                <a:solidFill>
                  <a:srgbClr val="000000"/>
                </a:solidFill>
              </a:rPr>
              <a:pPr eaLnBrk="1" hangingPunct="1"/>
              <a:t>15</a:t>
            </a:fld>
            <a:endParaRPr lang="en-US" altLang="vi-VN" sz="1200">
              <a:solidFill>
                <a:srgbClr val="000000"/>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407448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0D9A428-BEC3-45AD-88C6-B667FF6B79DC}" type="slidenum">
              <a:rPr lang="en-US" altLang="vi-VN" sz="1200">
                <a:solidFill>
                  <a:srgbClr val="000000"/>
                </a:solidFill>
              </a:rPr>
              <a:pPr eaLnBrk="1" hangingPunct="1"/>
              <a:t>140</a:t>
            </a:fld>
            <a:endParaRPr lang="en-US" altLang="vi-VN" sz="1200">
              <a:solidFill>
                <a:srgbClr val="000000"/>
              </a:solidFill>
            </a:endParaRPr>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579788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F06FF6C-3225-49C4-B120-563E7BF66CD7}" type="slidenum">
              <a:rPr lang="en-US" altLang="vi-VN" sz="1200"/>
              <a:pPr eaLnBrk="1" hangingPunct="1"/>
              <a:t>147</a:t>
            </a:fld>
            <a:endParaRPr lang="en-US" altLang="vi-VN" sz="1200"/>
          </a:p>
        </p:txBody>
      </p:sp>
      <p:sp>
        <p:nvSpPr>
          <p:cNvPr id="345091" name="Rectangle 2"/>
          <p:cNvSpPr>
            <a:spLocks noGrp="1" noRot="1" noChangeAspect="1" noChangeArrowheads="1" noTextEdit="1"/>
          </p:cNvSpPr>
          <p:nvPr>
            <p:ph type="sldImg"/>
          </p:nvPr>
        </p:nvSpPr>
        <p:spPr>
          <a:solidFill>
            <a:srgbClr val="FFFFFF"/>
          </a:solidFill>
          <a:ln/>
        </p:spPr>
      </p:sp>
      <p:sp>
        <p:nvSpPr>
          <p:cNvPr id="3450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522401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3A80D62-05C2-411C-9B6B-19135BF95D0B}" type="slidenum">
              <a:rPr lang="en-US" altLang="vi-VN" sz="1200">
                <a:solidFill>
                  <a:srgbClr val="000000"/>
                </a:solidFill>
              </a:rPr>
              <a:pPr eaLnBrk="1" hangingPunct="1"/>
              <a:t>148</a:t>
            </a:fld>
            <a:endParaRPr lang="en-US" altLang="vi-VN" sz="1200">
              <a:solidFill>
                <a:srgbClr val="000000"/>
              </a:solidFill>
            </a:endParaRPr>
          </a:p>
        </p:txBody>
      </p:sp>
      <p:sp>
        <p:nvSpPr>
          <p:cNvPr id="346115" name="Rectangle 2"/>
          <p:cNvSpPr>
            <a:spLocks noGrp="1" noRot="1" noChangeAspect="1" noChangeArrowheads="1" noTextEdit="1"/>
          </p:cNvSpPr>
          <p:nvPr>
            <p:ph type="sldImg"/>
          </p:nvPr>
        </p:nvSpPr>
        <p:spPr>
          <a:solidFill>
            <a:srgbClr val="FFFFFF"/>
          </a:solidFill>
          <a:ln/>
        </p:spPr>
      </p:sp>
      <p:sp>
        <p:nvSpPr>
          <p:cNvPr id="3461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vi-VN" altLang="vi-VN" sz="240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363660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BC3247-E4C5-45D9-8E39-ED81B32F4907}" type="slidenum">
              <a:rPr lang="en-US" altLang="vi-VN" sz="1200">
                <a:solidFill>
                  <a:srgbClr val="000000"/>
                </a:solidFill>
              </a:rPr>
              <a:pPr eaLnBrk="1" hangingPunct="1"/>
              <a:t>149</a:t>
            </a:fld>
            <a:endParaRPr lang="en-US" altLang="vi-VN" sz="12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9450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05B4730-B21D-46F5-B81B-8A886336FE11}" type="slidenum">
              <a:rPr lang="en-US" altLang="vi-VN" sz="1200">
                <a:solidFill>
                  <a:srgbClr val="000000"/>
                </a:solidFill>
              </a:rPr>
              <a:pPr eaLnBrk="1" hangingPunct="1"/>
              <a:t>150</a:t>
            </a:fld>
            <a:endParaRPr lang="en-US" altLang="vi-VN" sz="1200">
              <a:solidFill>
                <a:srgbClr val="000000"/>
              </a:solidFill>
            </a:endParaRPr>
          </a:p>
        </p:txBody>
      </p:sp>
      <p:sp>
        <p:nvSpPr>
          <p:cNvPr id="348163" name="Rectangle 2"/>
          <p:cNvSpPr>
            <a:spLocks noGrp="1" noRot="1" noChangeAspect="1" noChangeArrowheads="1" noTextEdit="1"/>
          </p:cNvSpPr>
          <p:nvPr>
            <p:ph type="sldImg"/>
          </p:nvPr>
        </p:nvSpPr>
        <p:spPr>
          <a:solidFill>
            <a:srgbClr val="FFFFFF"/>
          </a:solidFill>
          <a:ln/>
        </p:spPr>
      </p:sp>
      <p:sp>
        <p:nvSpPr>
          <p:cNvPr id="3481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vi-VN" altLang="vi-VN" sz="240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208085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BC3247-E4C5-45D9-8E39-ED81B32F4907}" type="slidenum">
              <a:rPr lang="en-US" altLang="vi-VN" sz="1200">
                <a:solidFill>
                  <a:srgbClr val="000000"/>
                </a:solidFill>
              </a:rPr>
              <a:pPr eaLnBrk="1" hangingPunct="1"/>
              <a:t>152</a:t>
            </a:fld>
            <a:endParaRPr lang="en-US" altLang="vi-VN" sz="12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9450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5F6E763-5563-419E-88E1-B84C123A45A1}" type="slidenum">
              <a:rPr lang="en-US" altLang="vi-VN" sz="1200">
                <a:solidFill>
                  <a:srgbClr val="000000"/>
                </a:solidFill>
              </a:rPr>
              <a:pPr eaLnBrk="1" hangingPunct="1"/>
              <a:t>153</a:t>
            </a:fld>
            <a:endParaRPr lang="en-US" altLang="vi-VN" sz="1200">
              <a:solidFill>
                <a:srgbClr val="000000"/>
              </a:solidFill>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8901388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89EE00A-BFAC-4BE8-A545-7C0AD9AD65F9}" type="slidenum">
              <a:rPr lang="en-US" altLang="vi-VN" sz="1200">
                <a:solidFill>
                  <a:srgbClr val="000000"/>
                </a:solidFill>
              </a:rPr>
              <a:pPr eaLnBrk="1" hangingPunct="1"/>
              <a:t>154</a:t>
            </a:fld>
            <a:endParaRPr lang="en-US" altLang="vi-VN" sz="1200">
              <a:solidFill>
                <a:srgbClr val="000000"/>
              </a:solidFill>
            </a:endParaRPr>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291717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BC3247-E4C5-45D9-8E39-ED81B32F4907}" type="slidenum">
              <a:rPr lang="en-US" altLang="vi-VN" sz="1200">
                <a:solidFill>
                  <a:srgbClr val="000000"/>
                </a:solidFill>
              </a:rPr>
              <a:pPr eaLnBrk="1" hangingPunct="1"/>
              <a:t>155</a:t>
            </a:fld>
            <a:endParaRPr lang="en-US" altLang="vi-VN" sz="12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9450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A5DF036-9491-4D98-BB9A-C3984FE2A601}" type="slidenum">
              <a:rPr lang="en-US" altLang="vi-VN" sz="1200">
                <a:solidFill>
                  <a:srgbClr val="000000"/>
                </a:solidFill>
              </a:rPr>
              <a:pPr eaLnBrk="1" hangingPunct="1"/>
              <a:t>156</a:t>
            </a:fld>
            <a:endParaRPr lang="en-US" altLang="vi-VN" sz="1200">
              <a:solidFill>
                <a:srgbClr val="000000"/>
              </a:solidFill>
            </a:endParaRPr>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39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BC3247-E4C5-45D9-8E39-ED81B32F4907}" type="slidenum">
              <a:rPr lang="en-US" altLang="vi-VN" sz="1200">
                <a:solidFill>
                  <a:srgbClr val="000000"/>
                </a:solidFill>
              </a:rPr>
              <a:pPr eaLnBrk="1" hangingPunct="1"/>
              <a:t>16</a:t>
            </a:fld>
            <a:endParaRPr lang="en-US" altLang="vi-VN" sz="12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9450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6BD8479-FBB6-4A02-8193-428CD160BD71}" type="slidenum">
              <a:rPr lang="en-US" altLang="vi-VN" sz="1200">
                <a:solidFill>
                  <a:srgbClr val="000000"/>
                </a:solidFill>
              </a:rPr>
              <a:pPr eaLnBrk="1" hangingPunct="1"/>
              <a:t>157</a:t>
            </a:fld>
            <a:endParaRPr lang="en-US" altLang="vi-VN" sz="1200">
              <a:solidFill>
                <a:srgbClr val="000000"/>
              </a:solidFill>
            </a:endParaRPr>
          </a:p>
        </p:txBody>
      </p:sp>
      <p:sp>
        <p:nvSpPr>
          <p:cNvPr id="354307" name="Rectangle 2"/>
          <p:cNvSpPr>
            <a:spLocks noGrp="1" noRot="1" noChangeAspect="1" noChangeArrowheads="1" noTextEdit="1"/>
          </p:cNvSpPr>
          <p:nvPr>
            <p:ph type="sldImg"/>
          </p:nvPr>
        </p:nvSpPr>
        <p:spPr>
          <a:solidFill>
            <a:srgbClr val="FFFFFF"/>
          </a:solidFill>
          <a:ln/>
        </p:spPr>
      </p:sp>
      <p:sp>
        <p:nvSpPr>
          <p:cNvPr id="3543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2837477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AF9FD02-6D8C-4B20-B98C-69B606B1A963}" type="slidenum">
              <a:rPr lang="en-US" altLang="vi-VN" sz="1200">
                <a:solidFill>
                  <a:srgbClr val="000000"/>
                </a:solidFill>
              </a:rPr>
              <a:pPr eaLnBrk="1" hangingPunct="1"/>
              <a:t>158</a:t>
            </a:fld>
            <a:endParaRPr lang="en-US" altLang="vi-VN" sz="1200">
              <a:solidFill>
                <a:srgbClr val="000000"/>
              </a:solidFill>
            </a:endParaRPr>
          </a:p>
        </p:txBody>
      </p:sp>
      <p:sp>
        <p:nvSpPr>
          <p:cNvPr id="355331" name="Rectangle 2"/>
          <p:cNvSpPr>
            <a:spLocks noGrp="1" noRot="1" noChangeAspect="1" noChangeArrowheads="1" noTextEdit="1"/>
          </p:cNvSpPr>
          <p:nvPr>
            <p:ph type="sldImg"/>
          </p:nvPr>
        </p:nvSpPr>
        <p:spPr>
          <a:solidFill>
            <a:srgbClr val="FFFFFF"/>
          </a:solidFill>
          <a:ln/>
        </p:spPr>
      </p:sp>
      <p:sp>
        <p:nvSpPr>
          <p:cNvPr id="3553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637695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873BFEC-B75C-47F0-854D-B374AB4DCAEF}" type="slidenum">
              <a:rPr lang="en-US" altLang="vi-VN" sz="1200">
                <a:solidFill>
                  <a:srgbClr val="000000"/>
                </a:solidFill>
              </a:rPr>
              <a:pPr eaLnBrk="1" hangingPunct="1"/>
              <a:t>159</a:t>
            </a:fld>
            <a:endParaRPr lang="en-US" altLang="vi-VN" sz="1200">
              <a:solidFill>
                <a:srgbClr val="000000"/>
              </a:solidFill>
            </a:endParaRPr>
          </a:p>
        </p:txBody>
      </p:sp>
      <p:sp>
        <p:nvSpPr>
          <p:cNvPr id="356355" name="Rectangle 2"/>
          <p:cNvSpPr>
            <a:spLocks noGrp="1" noRot="1" noChangeAspect="1" noChangeArrowheads="1" noTextEdit="1"/>
          </p:cNvSpPr>
          <p:nvPr>
            <p:ph type="sldImg"/>
          </p:nvPr>
        </p:nvSpPr>
        <p:spPr>
          <a:solidFill>
            <a:srgbClr val="FFFFFF"/>
          </a:solidFill>
          <a:ln/>
        </p:spPr>
      </p:sp>
      <p:sp>
        <p:nvSpPr>
          <p:cNvPr id="3563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2874154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7BE95229-0FB1-499A-BDB0-BEE4183BAAB5}" type="slidenum">
              <a:rPr lang="en-US" altLang="vi-VN" sz="1200">
                <a:solidFill>
                  <a:srgbClr val="000000"/>
                </a:solidFill>
              </a:rPr>
              <a:pPr eaLnBrk="1" hangingPunct="1"/>
              <a:t>160</a:t>
            </a:fld>
            <a:endParaRPr lang="en-US" altLang="vi-VN" sz="1200">
              <a:solidFill>
                <a:srgbClr val="000000"/>
              </a:solidFill>
            </a:endParaRPr>
          </a:p>
        </p:txBody>
      </p:sp>
      <p:sp>
        <p:nvSpPr>
          <p:cNvPr id="357379" name="Rectangle 2"/>
          <p:cNvSpPr>
            <a:spLocks noGrp="1" noRot="1" noChangeAspect="1" noChangeArrowheads="1" noTextEdit="1"/>
          </p:cNvSpPr>
          <p:nvPr>
            <p:ph type="sldImg"/>
          </p:nvPr>
        </p:nvSpPr>
        <p:spPr>
          <a:solidFill>
            <a:srgbClr val="FFFFFF"/>
          </a:solidFill>
          <a:ln/>
        </p:spPr>
      </p:sp>
      <p:sp>
        <p:nvSpPr>
          <p:cNvPr id="3573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5304247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75E05A3-47F2-4E1C-9ECF-CD3CFE81648D}" type="slidenum">
              <a:rPr lang="en-US" altLang="vi-VN" sz="1200">
                <a:solidFill>
                  <a:srgbClr val="000000"/>
                </a:solidFill>
              </a:rPr>
              <a:pPr eaLnBrk="1" hangingPunct="1"/>
              <a:t>161</a:t>
            </a:fld>
            <a:endParaRPr lang="en-US" altLang="vi-VN"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349951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A079387-8B69-4C24-B24D-F5FFEF889152}" type="slidenum">
              <a:rPr lang="en-US" altLang="vi-VN" sz="1200">
                <a:solidFill>
                  <a:srgbClr val="000000"/>
                </a:solidFill>
              </a:rPr>
              <a:pPr eaLnBrk="1" hangingPunct="1"/>
              <a:t>162</a:t>
            </a:fld>
            <a:endParaRPr lang="en-US" altLang="vi-VN" sz="1200">
              <a:solidFill>
                <a:srgbClr val="000000"/>
              </a:solidFill>
            </a:endParaRPr>
          </a:p>
        </p:txBody>
      </p:sp>
      <p:sp>
        <p:nvSpPr>
          <p:cNvPr id="359427" name="Rectangle 2"/>
          <p:cNvSpPr>
            <a:spLocks noGrp="1" noRot="1" noChangeAspect="1" noChangeArrowheads="1" noTextEdit="1"/>
          </p:cNvSpPr>
          <p:nvPr>
            <p:ph type="sldImg"/>
          </p:nvPr>
        </p:nvSpPr>
        <p:spPr>
          <a:solidFill>
            <a:srgbClr val="FFFFFF"/>
          </a:solidFill>
          <a:ln/>
        </p:spPr>
      </p:sp>
      <p:sp>
        <p:nvSpPr>
          <p:cNvPr id="3594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698108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2092EFC-582D-4FC1-8E61-C6B7D7EE0450}" type="slidenum">
              <a:rPr lang="en-US" altLang="vi-VN" sz="1200">
                <a:solidFill>
                  <a:srgbClr val="000000"/>
                </a:solidFill>
              </a:rPr>
              <a:pPr eaLnBrk="1" hangingPunct="1"/>
              <a:t>163</a:t>
            </a:fld>
            <a:endParaRPr lang="en-US" altLang="vi-VN"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252084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6AB1266-7538-4C78-B530-0E78679DA9E8}" type="slidenum">
              <a:rPr lang="en-US" altLang="vi-VN" sz="1200">
                <a:solidFill>
                  <a:srgbClr val="000000"/>
                </a:solidFill>
              </a:rPr>
              <a:pPr eaLnBrk="1" hangingPunct="1"/>
              <a:t>164</a:t>
            </a:fld>
            <a:endParaRPr lang="en-US" altLang="vi-VN" sz="1200">
              <a:solidFill>
                <a:srgbClr val="000000"/>
              </a:solidFill>
            </a:endParaRPr>
          </a:p>
        </p:txBody>
      </p:sp>
      <p:sp>
        <p:nvSpPr>
          <p:cNvPr id="361475" name="Rectangle 2"/>
          <p:cNvSpPr>
            <a:spLocks noGrp="1" noRot="1" noChangeAspect="1" noChangeArrowheads="1" noTextEdit="1"/>
          </p:cNvSpPr>
          <p:nvPr>
            <p:ph type="sldImg"/>
          </p:nvPr>
        </p:nvSpPr>
        <p:spPr>
          <a:solidFill>
            <a:srgbClr val="FFFFFF"/>
          </a:solidFill>
          <a:ln/>
        </p:spPr>
      </p:sp>
      <p:sp>
        <p:nvSpPr>
          <p:cNvPr id="3614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302235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C1B2EE6-6C0B-4050-9655-2548F049CD3F}" type="slidenum">
              <a:rPr lang="en-US" altLang="vi-VN" sz="1200">
                <a:solidFill>
                  <a:srgbClr val="000000"/>
                </a:solidFill>
              </a:rPr>
              <a:pPr eaLnBrk="1" hangingPunct="1"/>
              <a:t>165</a:t>
            </a:fld>
            <a:endParaRPr lang="en-US" altLang="vi-VN"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773892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F9AB7EF-1E87-4C13-903A-9B22AD37B75C}" type="slidenum">
              <a:rPr lang="en-US" altLang="vi-VN" sz="1200">
                <a:solidFill>
                  <a:srgbClr val="000000"/>
                </a:solidFill>
              </a:rPr>
              <a:pPr eaLnBrk="1" hangingPunct="1"/>
              <a:t>166</a:t>
            </a:fld>
            <a:endParaRPr lang="en-US" altLang="vi-VN" sz="1200">
              <a:solidFill>
                <a:srgbClr val="000000"/>
              </a:solidFill>
            </a:endParaRPr>
          </a:p>
        </p:txBody>
      </p:sp>
      <p:sp>
        <p:nvSpPr>
          <p:cNvPr id="363523" name="Rectangle 2"/>
          <p:cNvSpPr>
            <a:spLocks noGrp="1" noRot="1" noChangeAspect="1" noChangeArrowheads="1" noTextEdit="1"/>
          </p:cNvSpPr>
          <p:nvPr>
            <p:ph type="sldImg"/>
          </p:nvPr>
        </p:nvSpPr>
        <p:spPr>
          <a:solidFill>
            <a:srgbClr val="FFFFFF"/>
          </a:solidFill>
          <a:ln/>
        </p:spPr>
      </p:sp>
      <p:sp>
        <p:nvSpPr>
          <p:cNvPr id="3635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919548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F53073D-5BC4-4A20-A14B-ECF22C15D275}" type="slidenum">
              <a:rPr lang="en-US" altLang="vi-VN" sz="1200">
                <a:solidFill>
                  <a:srgbClr val="000000"/>
                </a:solidFill>
              </a:rPr>
              <a:pPr eaLnBrk="1" hangingPunct="1"/>
              <a:t>17</a:t>
            </a:fld>
            <a:endParaRPr lang="en-US" altLang="vi-VN" sz="1200">
              <a:solidFill>
                <a:srgbClr val="000000"/>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616330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4E6C8B-58D4-DC4C-8B03-27C2E51EFE1F}" type="slidenum">
              <a:rPr lang="en-US" sz="1200">
                <a:solidFill>
                  <a:srgbClr val="000000"/>
                </a:solidFill>
              </a:rPr>
              <a:pPr eaLnBrk="1" hangingPunct="1"/>
              <a:t>167</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577E882-7350-4A4C-A6EC-6F085770C422}" type="slidenum">
              <a:rPr lang="en-US" altLang="vi-VN" sz="1200">
                <a:solidFill>
                  <a:srgbClr val="000000"/>
                </a:solidFill>
              </a:rPr>
              <a:pPr eaLnBrk="1" hangingPunct="1"/>
              <a:t>168</a:t>
            </a:fld>
            <a:endParaRPr lang="en-US" altLang="vi-VN" sz="1200">
              <a:solidFill>
                <a:srgbClr val="000000"/>
              </a:solidFill>
            </a:endParaRPr>
          </a:p>
        </p:txBody>
      </p:sp>
      <p:sp>
        <p:nvSpPr>
          <p:cNvPr id="365571" name="Rectangle 2"/>
          <p:cNvSpPr>
            <a:spLocks noGrp="1" noRot="1" noChangeAspect="1" noChangeArrowheads="1" noTextEdit="1"/>
          </p:cNvSpPr>
          <p:nvPr>
            <p:ph type="sldImg"/>
          </p:nvPr>
        </p:nvSpPr>
        <p:spPr>
          <a:solidFill>
            <a:srgbClr val="FFFFFF"/>
          </a:solidFill>
          <a:ln/>
        </p:spPr>
      </p:sp>
      <p:sp>
        <p:nvSpPr>
          <p:cNvPr id="3655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375785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202E397-167E-4A7D-A97D-69F16F2D4156}" type="slidenum">
              <a:rPr lang="en-US" altLang="vi-VN" sz="1200">
                <a:solidFill>
                  <a:srgbClr val="000000"/>
                </a:solidFill>
              </a:rPr>
              <a:pPr eaLnBrk="1" hangingPunct="1"/>
              <a:t>169</a:t>
            </a:fld>
            <a:endParaRPr lang="en-US" altLang="vi-VN" sz="1200">
              <a:solidFill>
                <a:srgbClr val="000000"/>
              </a:solidFill>
            </a:endParaRPr>
          </a:p>
        </p:txBody>
      </p:sp>
      <p:sp>
        <p:nvSpPr>
          <p:cNvPr id="366595" name="Rectangle 2"/>
          <p:cNvSpPr>
            <a:spLocks noGrp="1" noRot="1" noChangeAspect="1" noChangeArrowheads="1" noTextEdit="1"/>
          </p:cNvSpPr>
          <p:nvPr>
            <p:ph type="sldImg"/>
          </p:nvPr>
        </p:nvSpPr>
        <p:spPr>
          <a:solidFill>
            <a:srgbClr val="FFFFFF"/>
          </a:solidFill>
          <a:ln/>
        </p:spPr>
      </p:sp>
      <p:sp>
        <p:nvSpPr>
          <p:cNvPr id="3665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104727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E626567-E9FC-41D6-BD22-E4E7FD947255}" type="slidenum">
              <a:rPr lang="en-US" altLang="vi-VN" sz="1200"/>
              <a:pPr eaLnBrk="1" hangingPunct="1"/>
              <a:t>170</a:t>
            </a:fld>
            <a:endParaRPr lang="en-US" altLang="vi-VN" sz="120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181650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57FA4B6-AA13-4734-A73D-5F8A591CCB0F}" type="slidenum">
              <a:rPr lang="en-US" altLang="vi-VN" sz="1200"/>
              <a:pPr eaLnBrk="1" hangingPunct="1"/>
              <a:t>171</a:t>
            </a:fld>
            <a:endParaRPr lang="en-US" altLang="vi-VN" sz="1200"/>
          </a:p>
        </p:txBody>
      </p:sp>
      <p:sp>
        <p:nvSpPr>
          <p:cNvPr id="368643" name="Rectangle 2"/>
          <p:cNvSpPr>
            <a:spLocks noGrp="1" noRot="1" noChangeAspect="1" noChangeArrowheads="1" noTextEdit="1"/>
          </p:cNvSpPr>
          <p:nvPr>
            <p:ph type="sldImg"/>
          </p:nvPr>
        </p:nvSpPr>
        <p:spPr>
          <a:solidFill>
            <a:srgbClr val="FFFFFF"/>
          </a:solidFill>
          <a:ln/>
        </p:spPr>
      </p:sp>
      <p:sp>
        <p:nvSpPr>
          <p:cNvPr id="3686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8205534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9D7F2774-75D1-47F4-883C-84F2CF28A6D1}" type="slidenum">
              <a:rPr lang="en-US" altLang="vi-VN" sz="1200"/>
              <a:pPr eaLnBrk="1" hangingPunct="1"/>
              <a:t>172</a:t>
            </a:fld>
            <a:endParaRPr lang="en-US" altLang="vi-VN" sz="1200"/>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marL="0" indent="0" eaLnBrk="1" hangingPunct="1">
              <a:buNone/>
            </a:pPr>
            <a:r>
              <a:rPr lang="en-US" dirty="0" smtClean="0">
                <a:latin typeface="Arial" charset="0"/>
              </a:rPr>
              <a:t>This slide is a title slide for the next few slides</a:t>
            </a:r>
          </a:p>
          <a:p>
            <a:pPr marL="228600" indent="-228600" eaLnBrk="1" hangingPunct="1">
              <a:buAutoNum type="alphaLcParenR"/>
            </a:pPr>
            <a:r>
              <a:rPr lang="en-US" dirty="0" smtClean="0">
                <a:latin typeface="Arial" charset="0"/>
              </a:rPr>
              <a:t>Even as new covenant believers, we worship the same God as Israel did</a:t>
            </a:r>
          </a:p>
          <a:p>
            <a:pPr marL="228600" indent="-228600" eaLnBrk="1" hangingPunct="1">
              <a:buAutoNum type="alphaLcParenR"/>
            </a:pPr>
            <a:r>
              <a:rPr lang="en-US" dirty="0" smtClean="0">
                <a:latin typeface="Arial" charset="0"/>
              </a:rPr>
              <a:t>Therefore, Psalms have value for Christians in</a:t>
            </a:r>
            <a:r>
              <a:rPr lang="en-US" baseline="0" dirty="0" smtClean="0">
                <a:latin typeface="Arial" charset="0"/>
              </a:rPr>
              <a:t> worshipping the Lord</a:t>
            </a:r>
          </a:p>
          <a:p>
            <a:pPr marL="228600" indent="-228600" eaLnBrk="1" hangingPunct="1">
              <a:buAutoNum type="alphaLcParenR"/>
            </a:pPr>
            <a:r>
              <a:rPr lang="en-US" baseline="0" dirty="0" smtClean="0">
                <a:latin typeface="Arial" charset="0"/>
              </a:rPr>
              <a:t>Psalms help us evaluate the theological benefit of Christian hymns</a:t>
            </a:r>
          </a:p>
          <a:p>
            <a:pPr marL="228600" indent="-228600" eaLnBrk="1" hangingPunct="1">
              <a:buAutoNum type="alphaLcParenR"/>
            </a:pPr>
            <a:r>
              <a:rPr lang="en-US" baseline="0" dirty="0" smtClean="0">
                <a:latin typeface="Arial" charset="0"/>
              </a:rPr>
              <a:t>Psalms help us evaluate the theological benefit of Christian choruses also</a:t>
            </a:r>
          </a:p>
          <a:p>
            <a:pPr marL="228600" indent="-228600" eaLnBrk="1" hangingPunct="1">
              <a:buAutoNum type="alphaLcParenR"/>
            </a:pPr>
            <a:r>
              <a:rPr lang="en-US" baseline="0" dirty="0" smtClean="0">
                <a:latin typeface="Arial" charset="0"/>
              </a:rPr>
              <a:t>Psalms help us worship with mind, heart, emotions, spirit, soul, and body</a:t>
            </a:r>
            <a:endParaRPr lang="en-US" dirty="0">
              <a:latin typeface="Arial" charset="0"/>
            </a:endParaRPr>
          </a:p>
        </p:txBody>
      </p:sp>
    </p:spTree>
    <p:extLst>
      <p:ext uri="{BB962C8B-B14F-4D97-AF65-F5344CB8AC3E}">
        <p14:creationId xmlns:p14="http://schemas.microsoft.com/office/powerpoint/2010/main" val="6255869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A31C517-FC0C-4B83-A36F-6272DBD65B31}" type="slidenum">
              <a:rPr lang="en-US" altLang="vi-VN" sz="1200"/>
              <a:pPr eaLnBrk="1" hangingPunct="1"/>
              <a:t>173</a:t>
            </a:fld>
            <a:endParaRPr lang="en-US" altLang="vi-VN" sz="1200"/>
          </a:p>
        </p:txBody>
      </p:sp>
      <p:sp>
        <p:nvSpPr>
          <p:cNvPr id="370691" name="Rectangle 2"/>
          <p:cNvSpPr>
            <a:spLocks noGrp="1" noRot="1" noChangeAspect="1" noChangeArrowheads="1" noTextEdit="1"/>
          </p:cNvSpPr>
          <p:nvPr>
            <p:ph type="sldImg"/>
          </p:nvPr>
        </p:nvSpPr>
        <p:spPr>
          <a:solidFill>
            <a:srgbClr val="FFFFFF"/>
          </a:solidFill>
          <a:ln/>
        </p:spPr>
      </p:sp>
      <p:sp>
        <p:nvSpPr>
          <p:cNvPr id="3706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dirty="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251716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0298542-ED86-4E3C-82DA-CC9DF7B8C37B}" type="slidenum">
              <a:rPr lang="en-US" altLang="vi-VN" sz="1200"/>
              <a:pPr eaLnBrk="1" hangingPunct="1"/>
              <a:t>174</a:t>
            </a:fld>
            <a:endParaRPr lang="en-US" altLang="vi-VN" sz="1200"/>
          </a:p>
        </p:txBody>
      </p:sp>
      <p:sp>
        <p:nvSpPr>
          <p:cNvPr id="371715" name="Rectangle 2"/>
          <p:cNvSpPr>
            <a:spLocks noGrp="1" noRot="1" noChangeAspect="1" noChangeArrowheads="1" noTextEdit="1"/>
          </p:cNvSpPr>
          <p:nvPr>
            <p:ph type="sldImg"/>
          </p:nvPr>
        </p:nvSpPr>
        <p:spPr>
          <a:solidFill>
            <a:srgbClr val="FFFFFF"/>
          </a:solidFill>
          <a:ln/>
        </p:spPr>
      </p:sp>
      <p:sp>
        <p:nvSpPr>
          <p:cNvPr id="371716"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309098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4F28001-480A-46D9-B4F1-B682AC405751}" type="slidenum">
              <a:rPr lang="en-US" altLang="vi-VN" sz="1200"/>
              <a:pPr eaLnBrk="1" hangingPunct="1"/>
              <a:t>175</a:t>
            </a:fld>
            <a:endParaRPr lang="en-US" altLang="vi-VN" sz="1200"/>
          </a:p>
        </p:txBody>
      </p:sp>
      <p:sp>
        <p:nvSpPr>
          <p:cNvPr id="372739" name="Rectangle 2"/>
          <p:cNvSpPr>
            <a:spLocks noGrp="1" noRot="1" noChangeAspect="1" noChangeArrowheads="1" noTextEdit="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577500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7BAF82FB-C3BE-4660-9EC6-674E3BE0B52F}" type="slidenum">
              <a:rPr lang="en-US" altLang="vi-VN" sz="1200"/>
              <a:pPr eaLnBrk="1" hangingPunct="1"/>
              <a:t>176</a:t>
            </a:fld>
            <a:endParaRPr lang="en-US" altLang="vi-VN" sz="1200"/>
          </a:p>
        </p:txBody>
      </p:sp>
      <p:sp>
        <p:nvSpPr>
          <p:cNvPr id="373763" name="Rectangle 2"/>
          <p:cNvSpPr>
            <a:spLocks noGrp="1" noRot="1" noChangeAspect="1" noChangeArrowheads="1" noTextEdit="1"/>
          </p:cNvSpPr>
          <p:nvPr>
            <p:ph type="sldImg"/>
          </p:nvPr>
        </p:nvSpPr>
        <p:spPr>
          <a:solidFill>
            <a:srgbClr val="FFFFFF"/>
          </a:solidFill>
          <a:ln/>
        </p:spPr>
      </p:sp>
      <p:sp>
        <p:nvSpPr>
          <p:cNvPr id="373764"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86200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C39F011-E786-4303-8637-760C57A0D883}" type="slidenum">
              <a:rPr lang="en-US" altLang="vi-VN" sz="1200"/>
              <a:pPr eaLnBrk="1" hangingPunct="1"/>
              <a:t>18</a:t>
            </a:fld>
            <a:endParaRPr lang="en-US" altLang="vi-VN" sz="120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238449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1BA1943-2A88-44BA-9B76-D5EE26A740EF}" type="slidenum">
              <a:rPr lang="en-US" altLang="vi-VN" sz="1200"/>
              <a:pPr eaLnBrk="1" hangingPunct="1"/>
              <a:t>177</a:t>
            </a:fld>
            <a:endParaRPr lang="en-US" altLang="vi-VN" sz="1200"/>
          </a:p>
        </p:txBody>
      </p:sp>
      <p:sp>
        <p:nvSpPr>
          <p:cNvPr id="374787" name="Rectangle 2"/>
          <p:cNvSpPr>
            <a:spLocks noGrp="1" noRot="1" noChangeAspect="1" noChangeArrowheads="1" noTextEdit="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182455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94A03A5-E2DF-4060-B622-E0044C7B00FA}" type="slidenum">
              <a:rPr lang="en-US" altLang="vi-VN" sz="1200"/>
              <a:pPr eaLnBrk="1" hangingPunct="1"/>
              <a:t>178</a:t>
            </a:fld>
            <a:endParaRPr lang="en-US" altLang="vi-VN" sz="1200"/>
          </a:p>
        </p:txBody>
      </p:sp>
      <p:sp>
        <p:nvSpPr>
          <p:cNvPr id="375811" name="Rectangle 2"/>
          <p:cNvSpPr>
            <a:spLocks noGrp="1" noRot="1" noChangeAspect="1" noChangeArrowheads="1" noTextEdit="1"/>
          </p:cNvSpPr>
          <p:nvPr>
            <p:ph type="sldImg"/>
          </p:nvPr>
        </p:nvSpPr>
        <p:spPr>
          <a:solidFill>
            <a:srgbClr val="FFFFFF"/>
          </a:solidFill>
          <a:ln/>
        </p:spPr>
      </p:sp>
      <p:sp>
        <p:nvSpPr>
          <p:cNvPr id="375812"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041550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90C7D619-2D1E-4CD5-BA00-D063C54FA37E}" type="slidenum">
              <a:rPr lang="en-US" altLang="vi-VN" sz="1200"/>
              <a:pPr eaLnBrk="1" hangingPunct="1"/>
              <a:t>179</a:t>
            </a:fld>
            <a:endParaRPr lang="en-US" altLang="vi-VN" sz="1200"/>
          </a:p>
        </p:txBody>
      </p:sp>
      <p:sp>
        <p:nvSpPr>
          <p:cNvPr id="376835" name="Rectangle 2"/>
          <p:cNvSpPr>
            <a:spLocks noGrp="1" noRot="1" noChangeAspect="1" noChangeArrowheads="1" noTextEdit="1"/>
          </p:cNvSpPr>
          <p:nvPr>
            <p:ph type="sldImg"/>
          </p:nvPr>
        </p:nvSpPr>
        <p:spPr>
          <a:solidFill>
            <a:srgbClr val="FFFFFF"/>
          </a:solidFill>
          <a:ln/>
        </p:spPr>
      </p:sp>
      <p:sp>
        <p:nvSpPr>
          <p:cNvPr id="376836"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007677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79B089D7-EEB5-41A7-983E-59A5DF227B02}" type="slidenum">
              <a:rPr lang="en-US" altLang="vi-VN" sz="1200"/>
              <a:pPr eaLnBrk="1" hangingPunct="1"/>
              <a:t>180</a:t>
            </a:fld>
            <a:endParaRPr lang="en-US" altLang="vi-VN" sz="1200"/>
          </a:p>
        </p:txBody>
      </p:sp>
      <p:sp>
        <p:nvSpPr>
          <p:cNvPr id="377859" name="Rectangle 2"/>
          <p:cNvSpPr>
            <a:spLocks noGrp="1" noRot="1" noChangeAspect="1" noChangeArrowheads="1" noTextEdit="1"/>
          </p:cNvSpPr>
          <p:nvPr>
            <p:ph type="sldImg"/>
          </p:nvPr>
        </p:nvSpPr>
        <p:spPr>
          <a:solidFill>
            <a:srgbClr val="FFFFFF"/>
          </a:solidFill>
          <a:ln/>
        </p:spPr>
      </p:sp>
      <p:sp>
        <p:nvSpPr>
          <p:cNvPr id="377860"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66163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303B8BB-C34C-4470-98ED-1157B4ED651E}" type="slidenum">
              <a:rPr lang="en-US" altLang="vi-VN" sz="1200"/>
              <a:pPr eaLnBrk="1" hangingPunct="1"/>
              <a:t>181</a:t>
            </a:fld>
            <a:endParaRPr lang="en-US" altLang="vi-VN" sz="1200"/>
          </a:p>
        </p:txBody>
      </p:sp>
      <p:sp>
        <p:nvSpPr>
          <p:cNvPr id="378883" name="Rectangle 2"/>
          <p:cNvSpPr>
            <a:spLocks noGrp="1" noRot="1" noChangeAspect="1" noChangeArrowheads="1" noTextEdit="1"/>
          </p:cNvSpPr>
          <p:nvPr>
            <p:ph type="sldImg"/>
          </p:nvPr>
        </p:nvSpPr>
        <p:spPr>
          <a:solidFill>
            <a:srgbClr val="FFFFFF"/>
          </a:solidFill>
          <a:ln/>
        </p:spPr>
      </p:sp>
      <p:sp>
        <p:nvSpPr>
          <p:cNvPr id="378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4021131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C01C699-125E-4D70-845A-37F5B210C1C6}" type="slidenum">
              <a:rPr lang="en-US" altLang="vi-VN" sz="1200"/>
              <a:pPr eaLnBrk="1" hangingPunct="1"/>
              <a:t>182</a:t>
            </a:fld>
            <a:endParaRPr lang="en-US" altLang="vi-VN" sz="120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834001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AB6CCE5-A3DC-41BE-8781-CAE1D9FF243E}" type="slidenum">
              <a:rPr lang="en-US" altLang="vi-VN" sz="1200"/>
              <a:pPr eaLnBrk="1" hangingPunct="1"/>
              <a:t>183</a:t>
            </a:fld>
            <a:endParaRPr lang="en-US" altLang="vi-VN" sz="120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10889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96876DA-A56C-4021-8EE5-3FAEC004A910}" type="slidenum">
              <a:rPr lang="en-US" altLang="vi-VN" sz="1200"/>
              <a:pPr eaLnBrk="1" hangingPunct="1"/>
              <a:t>184</a:t>
            </a:fld>
            <a:endParaRPr lang="en-US" altLang="vi-VN" sz="120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292035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18D41DB-4A0D-40C1-8B50-7F1ACB46BAE3}" type="slidenum">
              <a:rPr lang="en-US" altLang="vi-VN" sz="1200"/>
              <a:pPr eaLnBrk="1" hangingPunct="1"/>
              <a:t>185</a:t>
            </a:fld>
            <a:endParaRPr lang="en-US" altLang="vi-VN" sz="120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97642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FE097A5-1587-4D39-8929-14857B3ABA37}" type="slidenum">
              <a:rPr lang="en-GB" altLang="vi-VN" sz="1200">
                <a:solidFill>
                  <a:srgbClr val="FFFFFF"/>
                </a:solidFill>
                <a:latin typeface="Comic Sans MS" panose="030F0702030302020204" pitchFamily="66" charset="0"/>
              </a:rPr>
              <a:pPr eaLnBrk="1" hangingPunct="1"/>
              <a:t>186</a:t>
            </a:fld>
            <a:endParaRPr lang="en-GB" altLang="vi-VN" sz="1200">
              <a:solidFill>
                <a:srgbClr val="FFFFFF"/>
              </a:solidFill>
              <a:latin typeface="Comic Sans MS" panose="030F0702030302020204" pitchFamily="66" charset="0"/>
            </a:endParaRPr>
          </a:p>
        </p:txBody>
      </p:sp>
      <p:sp>
        <p:nvSpPr>
          <p:cNvPr id="384003" name="Rectangle 1026"/>
          <p:cNvSpPr>
            <a:spLocks noGrp="1" noRot="1" noChangeAspect="1" noChangeArrowheads="1" noTextEdit="1"/>
          </p:cNvSpPr>
          <p:nvPr>
            <p:ph type="sldImg"/>
          </p:nvPr>
        </p:nvSpPr>
        <p:spPr>
          <a:solidFill>
            <a:srgbClr val="FFFFFF"/>
          </a:solidFill>
          <a:ln/>
        </p:spPr>
      </p:sp>
      <p:sp>
        <p:nvSpPr>
          <p:cNvPr id="384004" name="Rectangle 1027"/>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1392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0472A88-2B57-4FC5-9D8D-B0D11D98E13D}" type="slidenum">
              <a:rPr lang="en-US" altLang="vi-VN" sz="1200"/>
              <a:pPr eaLnBrk="1" hangingPunct="1"/>
              <a:t>19</a:t>
            </a:fld>
            <a:endParaRPr lang="en-US" altLang="vi-VN" sz="1200"/>
          </a:p>
        </p:txBody>
      </p:sp>
      <p:sp>
        <p:nvSpPr>
          <p:cNvPr id="257027"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549038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191</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mtClean="0">
                <a:latin typeface="Arial" charset="0"/>
                <a:ea typeface="ＭＳ Ｐゴシック" charset="0"/>
                <a:cs typeface="ＭＳ Ｐゴシック" charset="0"/>
              </a:rPr>
              <a:t>OT Survey </a:t>
            </a:r>
            <a:r>
              <a:rPr lang="en-US" baseline="0" smtClean="0">
                <a:latin typeface="Arial" charset="0"/>
                <a:ea typeface="ＭＳ Ｐゴシック" charset="0"/>
                <a:cs typeface="ＭＳ Ｐゴシック" charset="0"/>
              </a:rPr>
              <a:t>VN</a:t>
            </a:r>
            <a:endParaRPr lang="en-US" baseline="0" dirty="0" smtClean="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0E62924-8F0F-49C8-AB41-4310B4E216FC}" type="slidenum">
              <a:rPr lang="en-US" altLang="vi-VN" sz="1200"/>
              <a:pPr eaLnBrk="1" hangingPunct="1"/>
              <a:t>20</a:t>
            </a:fld>
            <a:endParaRPr lang="en-US" altLang="vi-VN" sz="120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68655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AB79081-0D35-4399-9F98-A4DB17FCE78D}" type="slidenum">
              <a:rPr lang="en-US" altLang="vi-VN" sz="1200"/>
              <a:pPr eaLnBrk="1" hangingPunct="1"/>
              <a:t>21</a:t>
            </a:fld>
            <a:endParaRPr lang="en-US" altLang="vi-VN" sz="120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1932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0EA9C1B-48D8-4ACD-9941-5221507F823A}" type="slidenum">
              <a:rPr lang="en-US" altLang="vi-VN" sz="1200"/>
              <a:pPr eaLnBrk="1" hangingPunct="1"/>
              <a:t>22</a:t>
            </a:fld>
            <a:endParaRPr lang="en-US" altLang="vi-VN" sz="120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1999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7C6D80F-A62B-4166-810E-F91D21E41236}" type="slidenum">
              <a:rPr lang="en-US" altLang="vi-VN" sz="1200"/>
              <a:pPr eaLnBrk="1" hangingPunct="1"/>
              <a:t>23</a:t>
            </a:fld>
            <a:endParaRPr lang="en-US" altLang="vi-VN"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67836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87BA8B6-438D-4FC4-B7BB-E7336188BAEF}" type="slidenum">
              <a:rPr lang="en-US" altLang="vi-VN" sz="1200"/>
              <a:pPr eaLnBrk="1" hangingPunct="1"/>
              <a:t>24</a:t>
            </a:fld>
            <a:endParaRPr lang="en-US" altLang="vi-VN"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7844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76F8AB1C-8912-46C8-BD1C-A0E1B39FF970}" type="slidenum">
              <a:rPr lang="en-US" altLang="vi-VN" sz="1200"/>
              <a:pPr eaLnBrk="1" hangingPunct="1"/>
              <a:t>25</a:t>
            </a:fld>
            <a:endParaRPr lang="en-US" altLang="vi-VN" sz="12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6270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15D499D-C932-42DD-B70A-AB130B8E78E6}" type="slidenum">
              <a:rPr lang="en-US" altLang="vi-VN" sz="1200"/>
              <a:pPr eaLnBrk="1" hangingPunct="1"/>
              <a:t>26</a:t>
            </a:fld>
            <a:endParaRPr lang="en-US" altLang="vi-VN" sz="120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6012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AFB04C3-17B5-401C-B0D5-9277D0A3CB99}" type="slidenum">
              <a:rPr lang="en-US" altLang="vi-VN" sz="1200"/>
              <a:pPr eaLnBrk="1" hangingPunct="1"/>
              <a:t>27</a:t>
            </a:fld>
            <a:endParaRPr lang="en-US" altLang="vi-VN"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61330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531498B-6E80-4CFA-971E-C6F084175862}" type="slidenum">
              <a:rPr lang="en-US" altLang="vi-VN" sz="1200"/>
              <a:pPr eaLnBrk="1" hangingPunct="1"/>
              <a:t>28</a:t>
            </a:fld>
            <a:endParaRPr lang="en-US" altLang="vi-VN" sz="120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02770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428D17D-8EE7-4F8D-8ECD-CF3DC8A238E4}" type="slidenum">
              <a:rPr lang="en-US" altLang="vi-VN" sz="1200"/>
              <a:pPr eaLnBrk="1" hangingPunct="1"/>
              <a:t>29</a:t>
            </a:fld>
            <a:endParaRPr lang="en-US" altLang="vi-VN" sz="1200"/>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582732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09684CC-21B2-4EA2-8E4F-1B5A9B35840C}" type="slidenum">
              <a:rPr lang="en-US" altLang="vi-VN" sz="1200"/>
              <a:pPr eaLnBrk="1" hangingPunct="1"/>
              <a:t>30</a:t>
            </a:fld>
            <a:endParaRPr lang="en-US" altLang="vi-VN" sz="12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60230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2D2087A-BC7C-4165-9EF9-FFD4FF37324C}" type="slidenum">
              <a:rPr lang="en-US" altLang="vi-VN" sz="1200">
                <a:solidFill>
                  <a:srgbClr val="000000"/>
                </a:solidFill>
              </a:rPr>
              <a:pPr eaLnBrk="1" hangingPunct="1"/>
              <a:t>31</a:t>
            </a:fld>
            <a:endParaRPr lang="en-US" altLang="vi-VN" sz="1200">
              <a:solidFill>
                <a:srgbClr val="000000"/>
              </a:solidFill>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9767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C62ACD8-83E0-4E5F-BEC6-4DAA2C34ABF0}" type="slidenum">
              <a:rPr lang="en-US" altLang="vi-VN" sz="1200">
                <a:solidFill>
                  <a:srgbClr val="000000"/>
                </a:solidFill>
              </a:rPr>
              <a:pPr eaLnBrk="1" hangingPunct="1"/>
              <a:t>32</a:t>
            </a:fld>
            <a:endParaRPr lang="en-US" altLang="vi-VN" sz="120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3966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DFD9C3C-3AA8-427B-875F-61A48D4CDAB5}" type="slidenum">
              <a:rPr lang="en-US" altLang="vi-VN" sz="1200"/>
              <a:pPr eaLnBrk="1" hangingPunct="1"/>
              <a:t>33</a:t>
            </a:fld>
            <a:endParaRPr lang="en-US" altLang="vi-VN"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36877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D19627C-86DD-4B09-A575-303AF69AC133}" type="slidenum">
              <a:rPr lang="en-US" altLang="vi-VN" sz="1200"/>
              <a:pPr eaLnBrk="1" hangingPunct="1"/>
              <a:t>34</a:t>
            </a:fld>
            <a:endParaRPr lang="en-US" altLang="vi-VN" sz="120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3946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4930F84-5388-4C03-971C-CF1C24A1E594}" type="slidenum">
              <a:rPr lang="en-US" altLang="vi-VN" sz="1200"/>
              <a:pPr eaLnBrk="1" hangingPunct="1"/>
              <a:t>35</a:t>
            </a:fld>
            <a:endParaRPr lang="en-US" altLang="vi-VN" sz="120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08569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C8E7535-C3E7-4A62-AA2F-F2F0A8DE95C8}" type="slidenum">
              <a:rPr lang="en-US" altLang="vi-VN" sz="1200"/>
              <a:pPr eaLnBrk="1" hangingPunct="1"/>
              <a:t>36</a:t>
            </a:fld>
            <a:endParaRPr lang="en-US" altLang="vi-VN"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99139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82885B6-0FE2-4695-AB17-6CE9114B60F0}" type="slidenum">
              <a:rPr lang="en-US" altLang="vi-VN" sz="1200"/>
              <a:pPr eaLnBrk="1" hangingPunct="1"/>
              <a:t>37</a:t>
            </a:fld>
            <a:endParaRPr lang="en-US" altLang="vi-VN" sz="120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148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04B6065-20CD-484E-B80E-1C6015106CC8}" type="slidenum">
              <a:rPr lang="en-US" altLang="vi-VN" sz="1200"/>
              <a:pPr eaLnBrk="1" hangingPunct="1"/>
              <a:t>38</a:t>
            </a:fld>
            <a:endParaRPr lang="en-US" altLang="vi-VN" sz="120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10133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92F3DA7-1661-4451-B5D6-C15B686B6828}" type="slidenum">
              <a:rPr lang="en-US" altLang="vi-VN" sz="1200"/>
              <a:pPr eaLnBrk="1" hangingPunct="1"/>
              <a:t>39</a:t>
            </a:fld>
            <a:endParaRPr lang="en-US" altLang="vi-VN" sz="120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76381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91B8CA86-DF82-4B30-9C87-0ACB055FFD51}" type="slidenum">
              <a:rPr lang="en-US" altLang="vi-VN" sz="1200"/>
              <a:pPr eaLnBrk="1" hangingPunct="1"/>
              <a:t>40</a:t>
            </a:fld>
            <a:endParaRPr lang="en-US" altLang="vi-VN" sz="120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941563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1FB7EB8-3CBF-4143-B435-D3AF8AB035D0}" type="slidenum">
              <a:rPr lang="en-US" altLang="vi-VN" sz="1200"/>
              <a:pPr eaLnBrk="1" hangingPunct="1"/>
              <a:t>41</a:t>
            </a:fld>
            <a:endParaRPr lang="en-US" altLang="vi-VN"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2048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A90F403-EE96-46EE-B8B9-3300AAE3C65C}" type="slidenum">
              <a:rPr lang="en-US" altLang="vi-VN" sz="1200"/>
              <a:pPr eaLnBrk="1" hangingPunct="1"/>
              <a:t>42</a:t>
            </a:fld>
            <a:endParaRPr lang="en-US" altLang="vi-VN" sz="1200"/>
          </a:p>
        </p:txBody>
      </p:sp>
      <p:sp>
        <p:nvSpPr>
          <p:cNvPr id="280579" name="Rectangle 2"/>
          <p:cNvSpPr>
            <a:spLocks noGrp="1" noRot="1" noChangeAspect="1" noChangeArrowheads="1" noTextEdit="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42808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6016172-CC70-43C6-BB02-762642ADEDAF}" type="slidenum">
              <a:rPr lang="en-US" altLang="vi-VN" sz="1200"/>
              <a:pPr eaLnBrk="1" hangingPunct="1"/>
              <a:t>43</a:t>
            </a:fld>
            <a:endParaRPr lang="en-US" altLang="vi-VN" sz="120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363508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69036BB-8F00-440F-8A98-8CF4CBB008BD}" type="slidenum">
              <a:rPr lang="en-US" altLang="vi-VN" sz="1200"/>
              <a:pPr eaLnBrk="1" hangingPunct="1"/>
              <a:t>44</a:t>
            </a:fld>
            <a:endParaRPr lang="en-US" altLang="vi-VN" sz="120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77056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1B3A80B-BF7C-46FE-8E2A-C95BA3AF9E80}" type="slidenum">
              <a:rPr lang="en-US" altLang="vi-VN" sz="1200"/>
              <a:pPr eaLnBrk="1" hangingPunct="1"/>
              <a:t>7</a:t>
            </a:fld>
            <a:endParaRPr lang="en-US" altLang="vi-VN" sz="120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65439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8A4AACB-1D64-4F79-B158-BEB6376D371C}" type="slidenum">
              <a:rPr lang="en-US" altLang="vi-VN" sz="1200"/>
              <a:pPr eaLnBrk="1" hangingPunct="1"/>
              <a:t>45</a:t>
            </a:fld>
            <a:endParaRPr lang="en-US" altLang="vi-VN" sz="1200"/>
          </a:p>
        </p:txBody>
      </p:sp>
      <p:sp>
        <p:nvSpPr>
          <p:cNvPr id="283651" name="Rectangle 2"/>
          <p:cNvSpPr>
            <a:spLocks noGrp="1" noRot="1" noChangeAspect="1" noChangeArrowheads="1" noTextEdit="1"/>
          </p:cNvSpPr>
          <p:nvPr>
            <p:ph type="sldImg"/>
          </p:nvPr>
        </p:nvSpPr>
        <p:spPr>
          <a:solidFill>
            <a:srgbClr val="FFFFFF"/>
          </a:solidFill>
          <a:ln/>
        </p:spPr>
      </p:sp>
      <p:sp>
        <p:nvSpPr>
          <p:cNvPr id="283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03211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CFC244A-44E9-4963-B6DA-30F89DED8F92}" type="slidenum">
              <a:rPr lang="en-US" altLang="vi-VN" sz="1200"/>
              <a:pPr eaLnBrk="1" hangingPunct="1"/>
              <a:t>46</a:t>
            </a:fld>
            <a:endParaRPr lang="en-US" altLang="vi-VN" sz="120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62804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A521D9E-1A31-42EA-BDD0-DC722D19DCB0}" type="slidenum">
              <a:rPr lang="en-US" altLang="vi-VN" sz="1200"/>
              <a:pPr eaLnBrk="1" hangingPunct="1"/>
              <a:t>47</a:t>
            </a:fld>
            <a:endParaRPr lang="en-US" altLang="vi-VN" sz="120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526026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E5E7859-84C8-470A-AD75-EFCDF7561D51}" type="slidenum">
              <a:rPr lang="en-US" altLang="vi-VN" sz="1200"/>
              <a:pPr eaLnBrk="1" hangingPunct="1"/>
              <a:t>48</a:t>
            </a:fld>
            <a:endParaRPr lang="en-US" altLang="vi-VN" sz="1200"/>
          </a:p>
        </p:txBody>
      </p:sp>
      <p:sp>
        <p:nvSpPr>
          <p:cNvPr id="286723" name="Rectangle 2"/>
          <p:cNvSpPr>
            <a:spLocks noGrp="1" noRot="1" noChangeAspect="1" noChangeArrowheads="1" noTextEdit="1"/>
          </p:cNvSpPr>
          <p:nvPr>
            <p:ph type="sldImg"/>
          </p:nvPr>
        </p:nvSpPr>
        <p:spPr>
          <a:solidFill>
            <a:srgbClr val="FFFFFF"/>
          </a:solidFill>
          <a:ln/>
        </p:spPr>
      </p:sp>
      <p:sp>
        <p:nvSpPr>
          <p:cNvPr id="286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619700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8086CAA-1761-437C-BC3D-D872C72576B2}" type="slidenum">
              <a:rPr lang="en-US" altLang="vi-VN" sz="1200"/>
              <a:pPr eaLnBrk="1" hangingPunct="1"/>
              <a:t>49</a:t>
            </a:fld>
            <a:endParaRPr lang="en-US" altLang="vi-VN" sz="120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58233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D10D883-B973-40AD-A6B4-00AA3EE5E598}" type="slidenum">
              <a:rPr lang="en-US" altLang="vi-VN" sz="1200"/>
              <a:pPr eaLnBrk="1" hangingPunct="1"/>
              <a:t>50</a:t>
            </a:fld>
            <a:endParaRPr lang="en-US" altLang="vi-VN" sz="1200"/>
          </a:p>
        </p:txBody>
      </p:sp>
      <p:sp>
        <p:nvSpPr>
          <p:cNvPr id="288771" name="Rectangle 2"/>
          <p:cNvSpPr>
            <a:spLocks noGrp="1" noRot="1" noChangeAspect="1" noChangeArrowheads="1" noTextEdit="1"/>
          </p:cNvSpPr>
          <p:nvPr>
            <p:ph type="sldImg"/>
          </p:nvPr>
        </p:nvSpPr>
        <p:spPr>
          <a:solidFill>
            <a:srgbClr val="FFFFFF"/>
          </a:solidFill>
          <a:ln/>
        </p:spPr>
      </p:sp>
      <p:sp>
        <p:nvSpPr>
          <p:cNvPr id="288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3243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9AF26C5E-D071-4845-A1DA-580636288DA4}" type="slidenum">
              <a:rPr lang="en-US" altLang="vi-VN" sz="1200"/>
              <a:pPr eaLnBrk="1" hangingPunct="1"/>
              <a:t>51</a:t>
            </a:fld>
            <a:endParaRPr lang="en-US" altLang="vi-VN" sz="120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55312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AF1241C-A303-4093-A1EF-BB3DD0F94361}" type="slidenum">
              <a:rPr lang="en-US" altLang="vi-VN" sz="1200"/>
              <a:pPr eaLnBrk="1" hangingPunct="1"/>
              <a:t>52</a:t>
            </a:fld>
            <a:endParaRPr lang="en-US" altLang="vi-VN" sz="1200"/>
          </a:p>
        </p:txBody>
      </p:sp>
      <p:sp>
        <p:nvSpPr>
          <p:cNvPr id="290819" name="Rectangle 2"/>
          <p:cNvSpPr>
            <a:spLocks noGrp="1" noRot="1" noChangeAspect="1" noChangeArrowheads="1" noTextEdit="1"/>
          </p:cNvSpPr>
          <p:nvPr>
            <p:ph type="sldImg"/>
          </p:nvPr>
        </p:nvSpPr>
        <p:spPr>
          <a:solidFill>
            <a:srgbClr val="FFFFFF"/>
          </a:solidFill>
          <a:ln/>
        </p:spPr>
      </p:sp>
      <p:sp>
        <p:nvSpPr>
          <p:cNvPr id="29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64070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4F5602C-5600-4A57-A051-7303416B6A41}" type="slidenum">
              <a:rPr lang="en-US" altLang="vi-VN" sz="1200"/>
              <a:pPr eaLnBrk="1" hangingPunct="1"/>
              <a:t>53</a:t>
            </a:fld>
            <a:endParaRPr lang="en-US" altLang="vi-VN" sz="1200"/>
          </a:p>
        </p:txBody>
      </p:sp>
      <p:sp>
        <p:nvSpPr>
          <p:cNvPr id="291843" name="Rectangle 2"/>
          <p:cNvSpPr>
            <a:spLocks noGrp="1" noRot="1" noChangeAspect="1" noChangeArrowheads="1" noTextEdit="1"/>
          </p:cNvSpPr>
          <p:nvPr>
            <p:ph type="sldImg"/>
          </p:nvPr>
        </p:nvSpPr>
        <p:spPr>
          <a:solidFill>
            <a:srgbClr val="FFFFFF"/>
          </a:solidFill>
          <a:ln/>
        </p:spPr>
      </p:sp>
      <p:sp>
        <p:nvSpPr>
          <p:cNvPr id="2918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6291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F376B2D-877E-4AA3-9355-B8B2886F8807}" type="slidenum">
              <a:rPr lang="en-US" altLang="vi-VN" sz="1200">
                <a:solidFill>
                  <a:srgbClr val="000000"/>
                </a:solidFill>
              </a:rPr>
              <a:pPr eaLnBrk="1" hangingPunct="1"/>
              <a:t>54</a:t>
            </a:fld>
            <a:endParaRPr lang="en-US" altLang="vi-VN" sz="1200">
              <a:solidFill>
                <a:srgbClr val="000000"/>
              </a:solidFill>
            </a:endParaRPr>
          </a:p>
        </p:txBody>
      </p:sp>
      <p:sp>
        <p:nvSpPr>
          <p:cNvPr id="292867" name="Rectangle 2"/>
          <p:cNvSpPr>
            <a:spLocks noGrp="1" noRot="1" noChangeAspect="1" noChangeArrowheads="1" noTextEdit="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08439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F1AA902-260F-48C4-91C8-8197A813EE53}" type="slidenum">
              <a:rPr lang="en-US" altLang="vi-VN" sz="1200"/>
              <a:pPr eaLnBrk="1" hangingPunct="1"/>
              <a:t>8</a:t>
            </a:fld>
            <a:endParaRPr lang="en-US" altLang="vi-VN" sz="1200"/>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33337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1304278-0B8A-4156-9FCC-7EC575CA1F71}" type="slidenum">
              <a:rPr lang="en-US" altLang="vi-VN" sz="1200">
                <a:solidFill>
                  <a:srgbClr val="000000"/>
                </a:solidFill>
              </a:rPr>
              <a:pPr eaLnBrk="1" hangingPunct="1"/>
              <a:t>55</a:t>
            </a:fld>
            <a:endParaRPr lang="en-US" altLang="vi-VN" sz="1200">
              <a:solidFill>
                <a:srgbClr val="000000"/>
              </a:solidFill>
            </a:endParaRPr>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90323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0E02346-26CA-4F55-9B9B-2C98607C05B4}" type="slidenum">
              <a:rPr lang="en-US" altLang="vi-VN" sz="1200">
                <a:solidFill>
                  <a:srgbClr val="000000"/>
                </a:solidFill>
              </a:rPr>
              <a:pPr eaLnBrk="1" hangingPunct="1"/>
              <a:t>56</a:t>
            </a:fld>
            <a:endParaRPr lang="en-US" altLang="vi-VN" sz="1200">
              <a:solidFill>
                <a:srgbClr val="000000"/>
              </a:solidFill>
            </a:endParaRPr>
          </a:p>
        </p:txBody>
      </p:sp>
      <p:sp>
        <p:nvSpPr>
          <p:cNvPr id="294915" name="Rectangle 2"/>
          <p:cNvSpPr>
            <a:spLocks noGrp="1" noRot="1" noChangeAspect="1" noChangeArrowheads="1" noTextEdit="1"/>
          </p:cNvSpPr>
          <p:nvPr>
            <p:ph type="sldImg"/>
          </p:nvPr>
        </p:nvSpPr>
        <p:spPr>
          <a:solidFill>
            <a:srgbClr val="FFFFFF"/>
          </a:solidFill>
          <a:ln/>
        </p:spPr>
      </p:sp>
      <p:sp>
        <p:nvSpPr>
          <p:cNvPr id="29491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775645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FD773ED-24DF-45B9-801D-4B756B55D666}" type="slidenum">
              <a:rPr lang="en-US" altLang="vi-VN" sz="1200">
                <a:solidFill>
                  <a:srgbClr val="000000"/>
                </a:solidFill>
              </a:rPr>
              <a:pPr eaLnBrk="1" hangingPunct="1"/>
              <a:t>57</a:t>
            </a:fld>
            <a:endParaRPr lang="en-US" altLang="vi-VN" sz="1200">
              <a:solidFill>
                <a:srgbClr val="000000"/>
              </a:solidFill>
            </a:endParaRPr>
          </a:p>
        </p:txBody>
      </p:sp>
      <p:sp>
        <p:nvSpPr>
          <p:cNvPr id="295939" name="Rectangle 2"/>
          <p:cNvSpPr>
            <a:spLocks noGrp="1" noRot="1" noChangeAspect="1" noChangeArrowheads="1" noTextEdit="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4667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554E4CF-02C1-4301-9680-B1D85264ABCF}" type="slidenum">
              <a:rPr lang="en-US" altLang="vi-VN" sz="1200">
                <a:solidFill>
                  <a:srgbClr val="000000"/>
                </a:solidFill>
              </a:rPr>
              <a:pPr eaLnBrk="1" hangingPunct="1"/>
              <a:t>58</a:t>
            </a:fld>
            <a:endParaRPr lang="en-US" altLang="vi-VN" sz="1200">
              <a:solidFill>
                <a:srgbClr val="000000"/>
              </a:solidFill>
            </a:endParaRPr>
          </a:p>
        </p:txBody>
      </p:sp>
      <p:sp>
        <p:nvSpPr>
          <p:cNvPr id="296963"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43519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33429D4-A380-40D8-929A-1993B5F0593C}" type="slidenum">
              <a:rPr lang="en-US" altLang="vi-VN" sz="1200">
                <a:solidFill>
                  <a:srgbClr val="000000"/>
                </a:solidFill>
              </a:rPr>
              <a:pPr eaLnBrk="1" hangingPunct="1"/>
              <a:t>59</a:t>
            </a:fld>
            <a:endParaRPr lang="en-US" altLang="vi-VN" sz="1200">
              <a:solidFill>
                <a:srgbClr val="000000"/>
              </a:solidFill>
            </a:endParaRPr>
          </a:p>
        </p:txBody>
      </p:sp>
      <p:sp>
        <p:nvSpPr>
          <p:cNvPr id="297987" name="Rectangle 2"/>
          <p:cNvSpPr>
            <a:spLocks noGrp="1" noRot="1" noChangeAspect="1" noChangeArrowheads="1" noTextEdit="1"/>
          </p:cNvSpPr>
          <p:nvPr>
            <p:ph type="sldImg"/>
          </p:nvPr>
        </p:nvSpPr>
        <p:spPr>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62273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CB10BB0-E155-4549-B8AF-BC417EFFF32F}" type="slidenum">
              <a:rPr lang="en-US" altLang="vi-VN" sz="1200">
                <a:solidFill>
                  <a:srgbClr val="000000"/>
                </a:solidFill>
              </a:rPr>
              <a:pPr eaLnBrk="1" hangingPunct="1"/>
              <a:t>60</a:t>
            </a:fld>
            <a:endParaRPr lang="en-US" altLang="vi-VN" sz="1200">
              <a:solidFill>
                <a:srgbClr val="000000"/>
              </a:solidFill>
            </a:endParaRPr>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3618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1B144A0-B5BA-4599-A41A-61E0D944456C}" type="slidenum">
              <a:rPr lang="en-US" altLang="vi-VN" sz="1200">
                <a:solidFill>
                  <a:srgbClr val="000000"/>
                </a:solidFill>
              </a:rPr>
              <a:pPr eaLnBrk="1" hangingPunct="1"/>
              <a:t>61</a:t>
            </a:fld>
            <a:endParaRPr lang="en-US" altLang="vi-VN" sz="1200">
              <a:solidFill>
                <a:srgbClr val="000000"/>
              </a:solidFill>
            </a:endParaRPr>
          </a:p>
        </p:txBody>
      </p:sp>
      <p:sp>
        <p:nvSpPr>
          <p:cNvPr id="300035" name="Rectangle 2"/>
          <p:cNvSpPr>
            <a:spLocks noGrp="1" noRot="1" noChangeAspect="1" noChangeArrowheads="1" noTextEdit="1"/>
          </p:cNvSpPr>
          <p:nvPr>
            <p:ph type="sldImg"/>
          </p:nvPr>
        </p:nvSpPr>
        <p:spPr>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060071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8454278-77F7-428A-A86C-22B5687A5E91}" type="slidenum">
              <a:rPr lang="en-US" altLang="vi-VN" sz="1200">
                <a:solidFill>
                  <a:srgbClr val="000000"/>
                </a:solidFill>
              </a:rPr>
              <a:pPr eaLnBrk="1" hangingPunct="1"/>
              <a:t>62</a:t>
            </a:fld>
            <a:endParaRPr lang="en-US" altLang="vi-VN" sz="1200">
              <a:solidFill>
                <a:srgbClr val="000000"/>
              </a:solidFill>
            </a:endParaRPr>
          </a:p>
        </p:txBody>
      </p:sp>
      <p:sp>
        <p:nvSpPr>
          <p:cNvPr id="301059" name="Rectangle 2"/>
          <p:cNvSpPr>
            <a:spLocks noGrp="1" noRot="1" noChangeAspect="1" noChangeArrowheads="1" noTextEdit="1"/>
          </p:cNvSpPr>
          <p:nvPr>
            <p:ph type="sldImg"/>
          </p:nvPr>
        </p:nvSpPr>
        <p:spPr>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61544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D258C6B-28DC-42B5-A24B-F70788C81EAA}" type="slidenum">
              <a:rPr lang="en-US" altLang="vi-VN" sz="1200">
                <a:solidFill>
                  <a:srgbClr val="000000"/>
                </a:solidFill>
              </a:rPr>
              <a:pPr eaLnBrk="1" hangingPunct="1"/>
              <a:t>63</a:t>
            </a:fld>
            <a:endParaRPr lang="en-US" altLang="vi-VN" sz="1200">
              <a:solidFill>
                <a:srgbClr val="000000"/>
              </a:solidFill>
            </a:endParaRPr>
          </a:p>
        </p:txBody>
      </p:sp>
      <p:sp>
        <p:nvSpPr>
          <p:cNvPr id="302083" name="Rectangle 2"/>
          <p:cNvSpPr>
            <a:spLocks noGrp="1" noRot="1" noChangeAspect="1" noChangeArrowheads="1" noTextEdit="1"/>
          </p:cNvSpPr>
          <p:nvPr>
            <p:ph type="sldImg"/>
          </p:nvPr>
        </p:nvSpPr>
        <p:spPr>
          <a:solidFill>
            <a:srgbClr val="FFFFFF"/>
          </a:solidFill>
          <a:ln/>
        </p:spPr>
      </p:sp>
      <p:sp>
        <p:nvSpPr>
          <p:cNvPr id="302084"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95964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8D62C4ED-3DB2-42AA-96E6-95D275B9244C}" type="slidenum">
              <a:rPr lang="en-US" altLang="vi-VN" sz="1200">
                <a:solidFill>
                  <a:srgbClr val="000000"/>
                </a:solidFill>
              </a:rPr>
              <a:pPr eaLnBrk="1" hangingPunct="1"/>
              <a:t>64</a:t>
            </a:fld>
            <a:endParaRPr lang="en-US" altLang="vi-VN" sz="1200">
              <a:solidFill>
                <a:srgbClr val="000000"/>
              </a:solidFill>
            </a:endParaRPr>
          </a:p>
        </p:txBody>
      </p:sp>
      <p:sp>
        <p:nvSpPr>
          <p:cNvPr id="303107"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ln>
        </p:spPr>
        <p:txBody>
          <a:bodyPr/>
          <a:lstStyle/>
          <a:p>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8371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448CE1C-B289-4672-977C-4BEF7EF3C613}" type="slidenum">
              <a:rPr lang="en-US" altLang="vi-VN" sz="1200"/>
              <a:pPr eaLnBrk="1" hangingPunct="1"/>
              <a:t>9</a:t>
            </a:fld>
            <a:endParaRPr lang="en-US" altLang="vi-VN" sz="1200"/>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32421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2AC33A4E-E7C3-444C-A8D2-B342FFEA5EF6}" type="slidenum">
              <a:rPr lang="en-US" altLang="vi-VN" sz="1200">
                <a:solidFill>
                  <a:srgbClr val="000000"/>
                </a:solidFill>
              </a:rPr>
              <a:pPr eaLnBrk="1" hangingPunct="1"/>
              <a:t>65</a:t>
            </a:fld>
            <a:endParaRPr lang="en-US" altLang="vi-VN" sz="1200">
              <a:solidFill>
                <a:srgbClr val="000000"/>
              </a:solidFill>
            </a:endParaRPr>
          </a:p>
        </p:txBody>
      </p:sp>
      <p:sp>
        <p:nvSpPr>
          <p:cNvPr id="304131" name="Rectangle 2"/>
          <p:cNvSpPr>
            <a:spLocks noGrp="1" noRot="1" noChangeAspect="1" noChangeArrowheads="1" noTextEdit="1"/>
          </p:cNvSpPr>
          <p:nvPr>
            <p:ph type="sldImg"/>
          </p:nvPr>
        </p:nvSpPr>
        <p:spPr>
          <a:solidFill>
            <a:srgbClr val="FFFFFF"/>
          </a:solidFill>
          <a:ln/>
        </p:spPr>
      </p:sp>
      <p:sp>
        <p:nvSpPr>
          <p:cNvPr id="304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19792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D9DB742-187F-410B-86E9-CBB70355BADD}" type="slidenum">
              <a:rPr lang="en-US" altLang="vi-VN" sz="1200">
                <a:solidFill>
                  <a:srgbClr val="000000"/>
                </a:solidFill>
              </a:rPr>
              <a:pPr eaLnBrk="1" hangingPunct="1"/>
              <a:t>66</a:t>
            </a:fld>
            <a:endParaRPr lang="en-US" altLang="vi-VN" sz="1200">
              <a:solidFill>
                <a:srgbClr val="000000"/>
              </a:solidFill>
            </a:endParaRPr>
          </a:p>
        </p:txBody>
      </p:sp>
      <p:sp>
        <p:nvSpPr>
          <p:cNvPr id="305155" name="Rectangle 2"/>
          <p:cNvSpPr>
            <a:spLocks noGrp="1" noRot="1" noChangeAspect="1" noChangeArrowheads="1" noTextEdit="1"/>
          </p:cNvSpPr>
          <p:nvPr>
            <p:ph type="sldImg"/>
          </p:nvPr>
        </p:nvSpPr>
        <p:spPr>
          <a:solidFill>
            <a:srgbClr val="FFFFFF"/>
          </a:solidFill>
          <a:ln/>
        </p:spPr>
      </p:sp>
      <p:sp>
        <p:nvSpPr>
          <p:cNvPr id="3051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24801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1E15DB3-0A60-4F7D-B8E6-060A29D9165B}" type="slidenum">
              <a:rPr lang="en-US" altLang="vi-VN" sz="1200">
                <a:solidFill>
                  <a:srgbClr val="000000"/>
                </a:solidFill>
              </a:rPr>
              <a:pPr eaLnBrk="1" hangingPunct="1"/>
              <a:t>67</a:t>
            </a:fld>
            <a:endParaRPr lang="en-US" altLang="vi-VN" sz="1200">
              <a:solidFill>
                <a:srgbClr val="000000"/>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810434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37D6188-6F21-4804-A5D9-23E2DE9EAC6B}" type="slidenum">
              <a:rPr lang="en-US" altLang="vi-VN" sz="1200">
                <a:solidFill>
                  <a:srgbClr val="000000"/>
                </a:solidFill>
              </a:rPr>
              <a:pPr eaLnBrk="1" hangingPunct="1"/>
              <a:t>68</a:t>
            </a:fld>
            <a:endParaRPr lang="en-US" altLang="vi-VN" sz="1200">
              <a:solidFill>
                <a:srgbClr val="000000"/>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54064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6B9B661-E4AC-4D47-A702-5211C9732704}" type="slidenum">
              <a:rPr lang="en-US" altLang="vi-VN" sz="1200">
                <a:solidFill>
                  <a:srgbClr val="000000"/>
                </a:solidFill>
              </a:rPr>
              <a:pPr eaLnBrk="1" hangingPunct="1"/>
              <a:t>69</a:t>
            </a:fld>
            <a:endParaRPr lang="en-US" altLang="vi-VN" sz="1200">
              <a:solidFill>
                <a:srgbClr val="000000"/>
              </a:solidFill>
            </a:endParaRPr>
          </a:p>
        </p:txBody>
      </p:sp>
      <p:sp>
        <p:nvSpPr>
          <p:cNvPr id="308227"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eaLnBrk="1" hangingPunct="1">
              <a:defRPr/>
            </a:pPr>
            <a:endParaRPr lang="en-US" smtClean="0">
              <a:ea typeface="Arial" pitchFamily="-105" charset="0"/>
              <a:cs typeface="+mn-cs"/>
            </a:endParaRPr>
          </a:p>
        </p:txBody>
      </p:sp>
    </p:spTree>
    <p:extLst>
      <p:ext uri="{BB962C8B-B14F-4D97-AF65-F5344CB8AC3E}">
        <p14:creationId xmlns:p14="http://schemas.microsoft.com/office/powerpoint/2010/main" val="14162467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936A827-ED88-4CB3-B322-C90C3B75925B}" type="slidenum">
              <a:rPr lang="en-US" altLang="vi-VN" sz="1200">
                <a:solidFill>
                  <a:srgbClr val="000000"/>
                </a:solidFill>
              </a:rPr>
              <a:pPr eaLnBrk="1" hangingPunct="1"/>
              <a:t>70</a:t>
            </a:fld>
            <a:endParaRPr lang="en-US" altLang="vi-VN" sz="1200">
              <a:solidFill>
                <a:srgbClr val="000000"/>
              </a:solidFill>
            </a:endParaRPr>
          </a:p>
        </p:txBody>
      </p:sp>
      <p:sp>
        <p:nvSpPr>
          <p:cNvPr id="309251"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eaLnBrk="1" hangingPunct="1">
              <a:defRPr/>
            </a:pPr>
            <a:endParaRPr lang="en-US" smtClean="0">
              <a:ea typeface="Arial" pitchFamily="-105" charset="0"/>
              <a:cs typeface="+mn-cs"/>
            </a:endParaRPr>
          </a:p>
        </p:txBody>
      </p:sp>
    </p:spTree>
    <p:extLst>
      <p:ext uri="{BB962C8B-B14F-4D97-AF65-F5344CB8AC3E}">
        <p14:creationId xmlns:p14="http://schemas.microsoft.com/office/powerpoint/2010/main" val="3549260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991CC50-300B-4647-A466-41254530FD87}" type="slidenum">
              <a:rPr lang="en-US" altLang="vi-VN" sz="1200">
                <a:solidFill>
                  <a:srgbClr val="000000"/>
                </a:solidFill>
              </a:rPr>
              <a:pPr eaLnBrk="1" hangingPunct="1"/>
              <a:t>73</a:t>
            </a:fld>
            <a:endParaRPr lang="en-US" altLang="vi-VN" sz="1200">
              <a:solidFill>
                <a:srgbClr val="000000"/>
              </a:solidFill>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94201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F65E08C-54C3-4C42-BADA-E72BD1324814}" type="slidenum">
              <a:rPr lang="en-US" altLang="vi-VN" sz="1200">
                <a:solidFill>
                  <a:srgbClr val="000000"/>
                </a:solidFill>
              </a:rPr>
              <a:pPr eaLnBrk="1" hangingPunct="1"/>
              <a:t>74</a:t>
            </a:fld>
            <a:endParaRPr lang="en-US" altLang="vi-VN" sz="1200">
              <a:solidFill>
                <a:srgbClr val="000000"/>
              </a:solidFill>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45098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AE5AA6-BFF2-417B-9B96-099262FD2604}" type="slidenum">
              <a:rPr lang="en-US" altLang="vi-VN" sz="1200"/>
              <a:pPr eaLnBrk="1" hangingPunct="1"/>
              <a:t>75</a:t>
            </a:fld>
            <a:endParaRPr lang="en-US" altLang="vi-VN" sz="120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216053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5A3E649-8CC7-433B-871D-50F70AEAF64C}" type="slidenum">
              <a:rPr lang="en-US" altLang="vi-VN" sz="1200">
                <a:solidFill>
                  <a:srgbClr val="000000"/>
                </a:solidFill>
              </a:rPr>
              <a:pPr eaLnBrk="1" hangingPunct="1"/>
              <a:t>76</a:t>
            </a:fld>
            <a:endParaRPr lang="en-US" altLang="vi-VN" sz="1200">
              <a:solidFill>
                <a:srgbClr val="000000"/>
              </a:solidFill>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3498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4714355-399C-4BD1-9D21-06046DEF660D}" type="slidenum">
              <a:rPr lang="en-US" altLang="vi-VN" sz="1200"/>
              <a:pPr eaLnBrk="1" hangingPunct="1"/>
              <a:t>11</a:t>
            </a:fld>
            <a:endParaRPr lang="en-US" altLang="vi-VN"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5301358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6A11AD6-1A1E-4CEC-910C-A920BB4B255F}" type="slidenum">
              <a:rPr lang="en-US" altLang="vi-VN" sz="1200">
                <a:solidFill>
                  <a:srgbClr val="000000"/>
                </a:solidFill>
              </a:rPr>
              <a:pPr eaLnBrk="1" hangingPunct="1"/>
              <a:t>77</a:t>
            </a:fld>
            <a:endParaRPr lang="en-US" altLang="vi-VN" sz="1200">
              <a:solidFill>
                <a:srgbClr val="000000"/>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30163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1C50A2F-AFEF-4C24-AD7B-1CC0D623509B}" type="slidenum">
              <a:rPr lang="en-US" altLang="vi-VN" sz="1200">
                <a:solidFill>
                  <a:srgbClr val="000000"/>
                </a:solidFill>
              </a:rPr>
              <a:pPr eaLnBrk="1" hangingPunct="1"/>
              <a:t>79</a:t>
            </a:fld>
            <a:endParaRPr lang="en-US" altLang="vi-VN" sz="1200">
              <a:solidFill>
                <a:srgbClr val="000000"/>
              </a:solidFill>
            </a:endParaRPr>
          </a:p>
        </p:txBody>
      </p:sp>
      <p:sp>
        <p:nvSpPr>
          <p:cNvPr id="315395" name="Rectangle 2"/>
          <p:cNvSpPr>
            <a:spLocks noGrp="1" noRot="1" noChangeAspect="1" noChangeArrowheads="1" noTextEdit="1"/>
          </p:cNvSpPr>
          <p:nvPr>
            <p:ph type="sldImg"/>
          </p:nvPr>
        </p:nvSpPr>
        <p:spPr>
          <a:solidFill>
            <a:srgbClr val="FFFFFF"/>
          </a:solidFill>
          <a:ln/>
        </p:spPr>
      </p:sp>
      <p:sp>
        <p:nvSpPr>
          <p:cNvPr id="315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9578654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E45425E-620D-42D1-A059-4E2B7741BAF5}" type="slidenum">
              <a:rPr lang="en-US" altLang="vi-VN" sz="1200">
                <a:solidFill>
                  <a:srgbClr val="000000"/>
                </a:solidFill>
              </a:rPr>
              <a:pPr eaLnBrk="1" hangingPunct="1"/>
              <a:t>80</a:t>
            </a:fld>
            <a:endParaRPr lang="en-US" altLang="vi-VN" sz="1200">
              <a:solidFill>
                <a:srgbClr val="000000"/>
              </a:solidFill>
            </a:endParaRPr>
          </a:p>
        </p:txBody>
      </p:sp>
      <p:sp>
        <p:nvSpPr>
          <p:cNvPr id="316419" name="Rectangle 2"/>
          <p:cNvSpPr>
            <a:spLocks noGrp="1" noRot="1" noChangeAspect="1" noChangeArrowheads="1" noTextEdit="1"/>
          </p:cNvSpPr>
          <p:nvPr>
            <p:ph type="sldImg"/>
          </p:nvPr>
        </p:nvSpPr>
        <p:spPr>
          <a:solidFill>
            <a:srgbClr val="FFFFFF"/>
          </a:solidFill>
          <a:ln/>
        </p:spPr>
      </p:sp>
      <p:sp>
        <p:nvSpPr>
          <p:cNvPr id="316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06407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73A6D07-A1B0-48A6-BEC1-35148AA09BDD}" type="slidenum">
              <a:rPr lang="en-US" altLang="vi-VN" sz="1200">
                <a:solidFill>
                  <a:srgbClr val="000000"/>
                </a:solidFill>
              </a:rPr>
              <a:pPr eaLnBrk="1" hangingPunct="1"/>
              <a:t>81</a:t>
            </a:fld>
            <a:endParaRPr lang="en-US" altLang="vi-VN"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685792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E27A03B-F2A9-4C08-822C-6846EA5E0CB9}" type="slidenum">
              <a:rPr lang="en-US" altLang="vi-VN" sz="1200">
                <a:solidFill>
                  <a:srgbClr val="000000"/>
                </a:solidFill>
              </a:rPr>
              <a:pPr eaLnBrk="1" hangingPunct="1"/>
              <a:t>82</a:t>
            </a:fld>
            <a:endParaRPr lang="en-US" altLang="vi-VN" sz="1200">
              <a:solidFill>
                <a:srgbClr val="000000"/>
              </a:solidFill>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3264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5AFC5-25FE-784C-8FDE-E1FF04BFCC1F}" type="slidenum">
              <a:rPr lang="en-US" sz="1200">
                <a:solidFill>
                  <a:srgbClr val="000000"/>
                </a:solidFill>
              </a:rPr>
              <a:pPr eaLnBrk="1" hangingPunct="1"/>
              <a:t>83</a:t>
            </a:fld>
            <a:endParaRPr 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F607CD7-B84D-4307-907C-28CF929A9D10}" type="slidenum">
              <a:rPr lang="en-US" altLang="vi-VN" sz="1200">
                <a:solidFill>
                  <a:srgbClr val="000000"/>
                </a:solidFill>
              </a:rPr>
              <a:pPr eaLnBrk="1" hangingPunct="1"/>
              <a:t>84</a:t>
            </a:fld>
            <a:endParaRPr lang="en-US" altLang="vi-VN" sz="1200">
              <a:solidFill>
                <a:srgbClr val="000000"/>
              </a:solidFill>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10745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24A3ED3-356B-4770-8F70-087BA27EA317}" type="slidenum">
              <a:rPr lang="en-US" altLang="vi-VN" sz="1200">
                <a:solidFill>
                  <a:srgbClr val="000000"/>
                </a:solidFill>
              </a:rPr>
              <a:pPr eaLnBrk="1" hangingPunct="1"/>
              <a:t>85</a:t>
            </a:fld>
            <a:endParaRPr lang="en-US" altLang="vi-VN" sz="1200">
              <a:solidFill>
                <a:srgbClr val="000000"/>
              </a:solidFill>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417997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78A556C-75F3-4BAE-A4C0-250006BF4AA7}" type="slidenum">
              <a:rPr lang="en-US" altLang="vi-VN" sz="1200">
                <a:solidFill>
                  <a:srgbClr val="000000"/>
                </a:solidFill>
              </a:rPr>
              <a:pPr eaLnBrk="1" hangingPunct="1"/>
              <a:t>86</a:t>
            </a:fld>
            <a:endParaRPr lang="en-US" altLang="vi-VN" sz="1200">
              <a:solidFill>
                <a:srgbClr val="000000"/>
              </a:solidFill>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982426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1BC3247-E4C5-45D9-8E39-ED81B32F4907}" type="slidenum">
              <a:rPr lang="en-US" altLang="vi-VN" sz="1200">
                <a:solidFill>
                  <a:srgbClr val="000000"/>
                </a:solidFill>
              </a:rPr>
              <a:pPr eaLnBrk="1" hangingPunct="1"/>
              <a:t>87</a:t>
            </a:fld>
            <a:endParaRPr lang="en-US" altLang="vi-VN" sz="1200">
              <a:solidFill>
                <a:srgbClr val="000000"/>
              </a:solidFill>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Times New Roman" panose="02020603050405020304" pitchFamily="18"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94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EA4E98F4-14F1-4773-8B96-9326A7907A0F}" type="slidenum">
              <a:rPr lang="en-US" altLang="vi-VN" sz="1200">
                <a:solidFill>
                  <a:srgbClr val="000000"/>
                </a:solidFill>
              </a:rPr>
              <a:pPr eaLnBrk="1" hangingPunct="1"/>
              <a:t>12</a:t>
            </a:fld>
            <a:endParaRPr lang="en-US" altLang="vi-VN" sz="1200">
              <a:solidFill>
                <a:srgbClr val="000000"/>
              </a:solidFill>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376285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359E02E-75C4-4789-9A6F-F2B0BC9C6DEC}" type="slidenum">
              <a:rPr lang="en-US" altLang="vi-VN" sz="1200">
                <a:solidFill>
                  <a:srgbClr val="000000"/>
                </a:solidFill>
              </a:rPr>
              <a:pPr eaLnBrk="1" hangingPunct="1"/>
              <a:t>88</a:t>
            </a:fld>
            <a:endParaRPr lang="en-US" altLang="vi-VN" sz="1200">
              <a:solidFill>
                <a:srgbClr val="000000"/>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723591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7E6733D-DF4F-4CF9-B8B9-696E9C8CD0CE}" type="slidenum">
              <a:rPr lang="en-US" altLang="vi-VN" sz="1200">
                <a:solidFill>
                  <a:srgbClr val="000000"/>
                </a:solidFill>
              </a:rPr>
              <a:pPr eaLnBrk="1" hangingPunct="1"/>
              <a:t>89</a:t>
            </a:fld>
            <a:endParaRPr lang="en-US" altLang="vi-VN" sz="1200">
              <a:solidFill>
                <a:srgbClr val="000000"/>
              </a:solidFill>
            </a:endParaRPr>
          </a:p>
        </p:txBody>
      </p:sp>
      <p:sp>
        <p:nvSpPr>
          <p:cNvPr id="324611" name="Rectangle 2"/>
          <p:cNvSpPr>
            <a:spLocks noGrp="1" noRot="1" noChangeAspect="1" noChangeArrowheads="1" noTextEdit="1"/>
          </p:cNvSpPr>
          <p:nvPr>
            <p:ph type="sldImg"/>
          </p:nvPr>
        </p:nvSpPr>
        <p:spPr>
          <a:solidFill>
            <a:srgbClr val="FFFFFF"/>
          </a:solidFill>
          <a:ln/>
        </p:spPr>
      </p:sp>
      <p:sp>
        <p:nvSpPr>
          <p:cNvPr id="3246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797909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BF3F3552-817E-4931-B899-3B1ABD237382}" type="slidenum">
              <a:rPr lang="en-US" altLang="vi-VN" sz="1200">
                <a:solidFill>
                  <a:srgbClr val="000000"/>
                </a:solidFill>
              </a:rPr>
              <a:pPr eaLnBrk="1" hangingPunct="1"/>
              <a:t>90</a:t>
            </a:fld>
            <a:endParaRPr lang="en-US" altLang="vi-VN" sz="1200">
              <a:solidFill>
                <a:srgbClr val="000000"/>
              </a:solidFill>
            </a:endParaRPr>
          </a:p>
        </p:txBody>
      </p:sp>
      <p:sp>
        <p:nvSpPr>
          <p:cNvPr id="325635" name="Rectangle 2"/>
          <p:cNvSpPr>
            <a:spLocks noGrp="1" noRot="1" noChangeAspect="1" noChangeArrowheads="1" noTextEdit="1"/>
          </p:cNvSpPr>
          <p:nvPr>
            <p:ph type="sldImg"/>
          </p:nvPr>
        </p:nvSpPr>
        <p:spPr>
          <a:solidFill>
            <a:srgbClr val="FFFFFF"/>
          </a:solidFill>
          <a:ln/>
        </p:spPr>
      </p:sp>
      <p:sp>
        <p:nvSpPr>
          <p:cNvPr id="325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038496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D173B7B-D3F5-4B71-976D-81B4F29617C1}" type="slidenum">
              <a:rPr lang="en-US" altLang="vi-VN" sz="1200">
                <a:solidFill>
                  <a:srgbClr val="000000"/>
                </a:solidFill>
              </a:rPr>
              <a:pPr eaLnBrk="1" hangingPunct="1"/>
              <a:t>91</a:t>
            </a:fld>
            <a:endParaRPr lang="en-US" altLang="vi-VN" sz="1200">
              <a:solidFill>
                <a:srgbClr val="000000"/>
              </a:solidFill>
            </a:endParaRPr>
          </a:p>
        </p:txBody>
      </p:sp>
      <p:sp>
        <p:nvSpPr>
          <p:cNvPr id="326659" name="Rectangle 2"/>
          <p:cNvSpPr>
            <a:spLocks noGrp="1" noRot="1" noChangeAspect="1" noChangeArrowheads="1" noTextEdit="1"/>
          </p:cNvSpPr>
          <p:nvPr>
            <p:ph type="sldImg"/>
          </p:nvPr>
        </p:nvSpPr>
        <p:spPr>
          <a:solidFill>
            <a:srgbClr val="FFFFFF"/>
          </a:solidFill>
          <a:ln/>
        </p:spPr>
      </p:sp>
      <p:sp>
        <p:nvSpPr>
          <p:cNvPr id="326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9943885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D72180E-5B53-4A89-9800-F6222B75CD3C}" type="slidenum">
              <a:rPr lang="en-US" altLang="vi-VN" sz="1200">
                <a:solidFill>
                  <a:srgbClr val="000000"/>
                </a:solidFill>
              </a:rPr>
              <a:pPr eaLnBrk="1" hangingPunct="1"/>
              <a:t>92</a:t>
            </a:fld>
            <a:endParaRPr lang="en-US" altLang="vi-VN" sz="1200">
              <a:solidFill>
                <a:srgbClr val="000000"/>
              </a:solidFill>
            </a:endParaRPr>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340760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E631A25-30B3-4D84-BB8B-41AE876D5342}" type="slidenum">
              <a:rPr lang="en-US" altLang="vi-VN" sz="1200">
                <a:solidFill>
                  <a:srgbClr val="000000"/>
                </a:solidFill>
              </a:rPr>
              <a:pPr eaLnBrk="1" hangingPunct="1"/>
              <a:t>93</a:t>
            </a:fld>
            <a:endParaRPr lang="en-US" altLang="vi-VN" sz="1200">
              <a:solidFill>
                <a:srgbClr val="000000"/>
              </a:solidFill>
            </a:endParaRPr>
          </a:p>
        </p:txBody>
      </p:sp>
      <p:sp>
        <p:nvSpPr>
          <p:cNvPr id="328707" name="Rectangle 2"/>
          <p:cNvSpPr>
            <a:spLocks noGrp="1" noRot="1" noChangeAspect="1" noChangeArrowheads="1" noTextEdit="1"/>
          </p:cNvSpPr>
          <p:nvPr>
            <p:ph type="sldImg"/>
          </p:nvPr>
        </p:nvSpPr>
        <p:spPr>
          <a:solidFill>
            <a:srgbClr val="FFFFFF"/>
          </a:solidFill>
          <a:ln/>
        </p:spPr>
      </p:sp>
      <p:sp>
        <p:nvSpPr>
          <p:cNvPr id="3287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9857603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4E7B73F-F181-4756-8217-5F49E4AA6872}" type="slidenum">
              <a:rPr lang="en-US" altLang="vi-VN" sz="1200">
                <a:solidFill>
                  <a:srgbClr val="000000"/>
                </a:solidFill>
              </a:rPr>
              <a:pPr eaLnBrk="1" hangingPunct="1"/>
              <a:t>94</a:t>
            </a:fld>
            <a:endParaRPr lang="en-US" altLang="vi-VN" sz="1200">
              <a:solidFill>
                <a:srgbClr val="000000"/>
              </a:solidFill>
            </a:endParaRPr>
          </a:p>
        </p:txBody>
      </p:sp>
      <p:sp>
        <p:nvSpPr>
          <p:cNvPr id="329731" name="Rectangle 2"/>
          <p:cNvSpPr>
            <a:spLocks noGrp="1" noRot="1" noChangeAspect="1" noChangeArrowheads="1" noTextEdit="1"/>
          </p:cNvSpPr>
          <p:nvPr>
            <p:ph type="sldImg"/>
          </p:nvPr>
        </p:nvSpPr>
        <p:spPr>
          <a:solidFill>
            <a:srgbClr val="FFFFFF"/>
          </a:solidFill>
          <a:ln/>
        </p:spPr>
      </p:sp>
      <p:sp>
        <p:nvSpPr>
          <p:cNvPr id="3297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7183035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07D1514C-6433-4E84-9F23-15A5DE994481}" type="slidenum">
              <a:rPr lang="en-US" altLang="vi-VN" sz="1200">
                <a:solidFill>
                  <a:srgbClr val="000000"/>
                </a:solidFill>
              </a:rPr>
              <a:pPr eaLnBrk="1" hangingPunct="1"/>
              <a:t>95</a:t>
            </a:fld>
            <a:endParaRPr lang="en-US" altLang="vi-VN" sz="1200">
              <a:solidFill>
                <a:srgbClr val="000000"/>
              </a:solidFill>
            </a:endParaRPr>
          </a:p>
        </p:txBody>
      </p:sp>
      <p:sp>
        <p:nvSpPr>
          <p:cNvPr id="330755" name="Rectangle 2"/>
          <p:cNvSpPr>
            <a:spLocks noGrp="1" noRot="1" noChangeAspect="1" noChangeArrowheads="1" noTextEdit="1"/>
          </p:cNvSpPr>
          <p:nvPr>
            <p:ph type="sldImg"/>
          </p:nvPr>
        </p:nvSpPr>
        <p:spPr>
          <a:solidFill>
            <a:srgbClr val="FFFFFF"/>
          </a:solidFill>
          <a:ln/>
        </p:spPr>
      </p:sp>
      <p:sp>
        <p:nvSpPr>
          <p:cNvPr id="330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335828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27FCA80-7B43-4F3F-831D-C3A709CB9F83}" type="slidenum">
              <a:rPr lang="en-US" altLang="vi-VN" sz="1200">
                <a:solidFill>
                  <a:srgbClr val="000000"/>
                </a:solidFill>
              </a:rPr>
              <a:pPr eaLnBrk="1" hangingPunct="1"/>
              <a:t>96</a:t>
            </a:fld>
            <a:endParaRPr lang="en-US" altLang="vi-VN" sz="1200">
              <a:solidFill>
                <a:srgbClr val="000000"/>
              </a:solidFill>
            </a:endParaRPr>
          </a:p>
        </p:txBody>
      </p:sp>
      <p:sp>
        <p:nvSpPr>
          <p:cNvPr id="331779" name="Rectangle 2"/>
          <p:cNvSpPr>
            <a:spLocks noGrp="1" noRot="1" noChangeAspect="1" noChangeArrowheads="1" noTextEdit="1"/>
          </p:cNvSpPr>
          <p:nvPr>
            <p:ph type="sldImg"/>
          </p:nvPr>
        </p:nvSpPr>
        <p:spPr>
          <a:solidFill>
            <a:srgbClr val="FFFFFF"/>
          </a:solidFill>
          <a:ln/>
        </p:spPr>
      </p:sp>
      <p:sp>
        <p:nvSpPr>
          <p:cNvPr id="331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590740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6EE624AE-66DA-4055-BA88-FCFFB8A2DC34}" type="slidenum">
              <a:rPr lang="en-US" altLang="vi-VN" sz="1200">
                <a:solidFill>
                  <a:srgbClr val="000000"/>
                </a:solidFill>
              </a:rPr>
              <a:pPr eaLnBrk="1" hangingPunct="1"/>
              <a:t>97</a:t>
            </a:fld>
            <a:endParaRPr lang="en-US" altLang="vi-VN" sz="1200">
              <a:solidFill>
                <a:srgbClr val="000000"/>
              </a:solidFill>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71144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19B4E367-403B-4CAC-899A-5B7704660CB2}" type="slidenum">
              <a:rPr lang="en-US" altLang="vi-VN" sz="1200">
                <a:solidFill>
                  <a:srgbClr val="000000"/>
                </a:solidFill>
              </a:rPr>
              <a:pPr eaLnBrk="1" hangingPunct="1"/>
              <a:t>13</a:t>
            </a:fld>
            <a:endParaRPr lang="en-US" altLang="vi-VN"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683670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C320CEB5-A82C-43D7-BA7D-8CC3E20F009D}" type="slidenum">
              <a:rPr lang="en-US" altLang="vi-VN" sz="1200">
                <a:solidFill>
                  <a:srgbClr val="000000"/>
                </a:solidFill>
              </a:rPr>
              <a:pPr eaLnBrk="1" hangingPunct="1"/>
              <a:t>98</a:t>
            </a:fld>
            <a:endParaRPr lang="en-US" altLang="vi-VN" sz="1200">
              <a:solidFill>
                <a:srgbClr val="000000"/>
              </a:solidFill>
            </a:endParaRPr>
          </a:p>
        </p:txBody>
      </p:sp>
      <p:sp>
        <p:nvSpPr>
          <p:cNvPr id="333827" name="Rectangle 2"/>
          <p:cNvSpPr>
            <a:spLocks noGrp="1" noRot="1" noChangeAspect="1" noChangeArrowheads="1" noTextEdit="1"/>
          </p:cNvSpPr>
          <p:nvPr>
            <p:ph type="sldImg"/>
          </p:nvPr>
        </p:nvSpPr>
        <p:spPr>
          <a:solidFill>
            <a:srgbClr val="FFFFFF"/>
          </a:solidFill>
          <a:ln/>
        </p:spPr>
      </p:sp>
      <p:sp>
        <p:nvSpPr>
          <p:cNvPr id="3338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9886456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35BBC14-A449-4EF1-AA55-CFA330336C30}" type="slidenum">
              <a:rPr lang="en-US" altLang="vi-VN" sz="1200">
                <a:solidFill>
                  <a:srgbClr val="000000"/>
                </a:solidFill>
              </a:rPr>
              <a:pPr eaLnBrk="1" hangingPunct="1"/>
              <a:t>99</a:t>
            </a:fld>
            <a:endParaRPr lang="en-US" altLang="vi-VN" sz="1200">
              <a:solidFill>
                <a:srgbClr val="000000"/>
              </a:solidFill>
            </a:endParaRPr>
          </a:p>
        </p:txBody>
      </p:sp>
      <p:sp>
        <p:nvSpPr>
          <p:cNvPr id="334851" name="Rectangle 2"/>
          <p:cNvSpPr>
            <a:spLocks noGrp="1" noRot="1" noChangeAspect="1" noChangeArrowheads="1" noTextEdit="1"/>
          </p:cNvSpPr>
          <p:nvPr>
            <p:ph type="sldImg"/>
          </p:nvPr>
        </p:nvSpPr>
        <p:spPr>
          <a:solidFill>
            <a:srgbClr val="FFFFFF"/>
          </a:solidFill>
          <a:ln/>
        </p:spPr>
      </p:sp>
      <p:sp>
        <p:nvSpPr>
          <p:cNvPr id="3348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425828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5C144143-F328-401F-8A81-303CC97C12BF}" type="slidenum">
              <a:rPr lang="en-US" altLang="vi-VN" sz="1200">
                <a:solidFill>
                  <a:srgbClr val="000000"/>
                </a:solidFill>
              </a:rPr>
              <a:pPr eaLnBrk="1" hangingPunct="1"/>
              <a:t>100</a:t>
            </a:fld>
            <a:endParaRPr lang="en-US" altLang="vi-VN" sz="1200">
              <a:solidFill>
                <a:srgbClr val="000000"/>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357359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D9252100-D516-4F40-8E7F-FFE4C41E3C65}" type="slidenum">
              <a:rPr lang="en-US" altLang="vi-VN" sz="1200">
                <a:solidFill>
                  <a:srgbClr val="000000"/>
                </a:solidFill>
              </a:rPr>
              <a:pPr eaLnBrk="1" hangingPunct="1"/>
              <a:t>101</a:t>
            </a:fld>
            <a:endParaRPr lang="en-US" altLang="vi-VN" sz="1200">
              <a:solidFill>
                <a:srgbClr val="000000"/>
              </a:solidFill>
            </a:endParaRPr>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957549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4C6F73CB-B44A-4CE7-9A4B-670CDE5FB97D}" type="slidenum">
              <a:rPr lang="en-US" altLang="vi-VN" sz="1200">
                <a:solidFill>
                  <a:srgbClr val="000000"/>
                </a:solidFill>
              </a:rPr>
              <a:pPr eaLnBrk="1" hangingPunct="1"/>
              <a:t>102</a:t>
            </a:fld>
            <a:endParaRPr lang="en-US" altLang="vi-VN" sz="1200">
              <a:solidFill>
                <a:srgbClr val="000000"/>
              </a:solidFill>
            </a:endParaRP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636648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71CF917-D7B1-4EEA-B94E-6835937DA084}" type="slidenum">
              <a:rPr lang="en-US" altLang="vi-VN" sz="1200"/>
              <a:pPr eaLnBrk="1" hangingPunct="1"/>
              <a:t>103</a:t>
            </a:fld>
            <a:endParaRPr lang="en-US" altLang="vi-VN" sz="1200"/>
          </a:p>
        </p:txBody>
      </p:sp>
      <p:sp>
        <p:nvSpPr>
          <p:cNvPr id="338947" name="Rectangle 2"/>
          <p:cNvSpPr>
            <a:spLocks noGrp="1" noRot="1" noChangeAspect="1" noChangeArrowheads="1" noTextEdit="1"/>
          </p:cNvSpPr>
          <p:nvPr>
            <p:ph type="sldImg"/>
          </p:nvPr>
        </p:nvSpPr>
        <p:spPr>
          <a:solidFill>
            <a:srgbClr val="FFFFFF"/>
          </a:solidFill>
          <a:ln/>
        </p:spPr>
      </p:sp>
      <p:sp>
        <p:nvSpPr>
          <p:cNvPr id="3389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8885890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FD8AC38B-128D-4F17-8AFB-96292DACFE0B}" type="slidenum">
              <a:rPr lang="en-US" altLang="vi-VN" sz="1200">
                <a:solidFill>
                  <a:srgbClr val="000000"/>
                </a:solidFill>
              </a:rPr>
              <a:pPr eaLnBrk="1" hangingPunct="1"/>
              <a:t>104</a:t>
            </a:fld>
            <a:endParaRPr lang="en-US" altLang="vi-VN" sz="1200">
              <a:solidFill>
                <a:srgbClr val="000000"/>
              </a:solidFill>
            </a:endParaRPr>
          </a:p>
        </p:txBody>
      </p:sp>
      <p:sp>
        <p:nvSpPr>
          <p:cNvPr id="339971" name="Rectangle 2"/>
          <p:cNvSpPr>
            <a:spLocks noGrp="1" noRot="1" noChangeAspect="1" noChangeArrowheads="1" noTextEdit="1"/>
          </p:cNvSpPr>
          <p:nvPr>
            <p:ph type="sldImg"/>
          </p:nvPr>
        </p:nvSpPr>
        <p:spPr>
          <a:solidFill>
            <a:srgbClr val="FFFFFF"/>
          </a:solidFill>
          <a:ln/>
        </p:spPr>
      </p:sp>
      <p:sp>
        <p:nvSpPr>
          <p:cNvPr id="3399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54319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A0C83DB3-16DB-4017-8682-3A19991DABAF}" type="slidenum">
              <a:rPr lang="en-US" altLang="vi-VN" sz="1200"/>
              <a:pPr eaLnBrk="1" hangingPunct="1"/>
              <a:t>105</a:t>
            </a:fld>
            <a:endParaRPr lang="en-US" altLang="vi-VN" sz="1200"/>
          </a:p>
        </p:txBody>
      </p:sp>
      <p:sp>
        <p:nvSpPr>
          <p:cNvPr id="340995" name="Rectangle 2"/>
          <p:cNvSpPr>
            <a:spLocks noGrp="1" noRot="1" noChangeAspect="1" noChangeArrowheads="1" noTextEdit="1"/>
          </p:cNvSpPr>
          <p:nvPr>
            <p:ph type="sldImg"/>
          </p:nvPr>
        </p:nvSpPr>
        <p:spPr>
          <a:solidFill>
            <a:srgbClr val="FFFFFF"/>
          </a:solidFill>
          <a:ln/>
        </p:spPr>
      </p:sp>
      <p:sp>
        <p:nvSpPr>
          <p:cNvPr id="3409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8496673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34C9395F-2035-4C2A-A128-F6AE911ADF1C}" type="slidenum">
              <a:rPr lang="en-US" altLang="vi-VN" sz="1200"/>
              <a:pPr eaLnBrk="1" hangingPunct="1"/>
              <a:t>138</a:t>
            </a:fld>
            <a:endParaRPr lang="en-US" altLang="vi-VN" sz="1200"/>
          </a:p>
        </p:txBody>
      </p:sp>
      <p:sp>
        <p:nvSpPr>
          <p:cNvPr id="342019" name="Rectangle 2"/>
          <p:cNvSpPr>
            <a:spLocks noGrp="1" noRot="1" noChangeAspect="1" noChangeArrowheads="1" noTextEdit="1"/>
          </p:cNvSpPr>
          <p:nvPr>
            <p:ph type="sldImg"/>
          </p:nvPr>
        </p:nvSpPr>
        <p:spPr>
          <a:solidFill>
            <a:srgbClr val="FFFFFF"/>
          </a:solidFill>
          <a:ln/>
        </p:spPr>
      </p:sp>
      <p:sp>
        <p:nvSpPr>
          <p:cNvPr id="3420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7901" tIns="43951" rIns="87901" bIns="43951"/>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5310055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fld id="{924D8F0F-A14D-4414-ABD8-5876615A0564}" type="slidenum">
              <a:rPr lang="en-US" altLang="vi-VN" sz="1200"/>
              <a:pPr eaLnBrk="1" hangingPunct="1"/>
              <a:t>139</a:t>
            </a:fld>
            <a:endParaRPr lang="en-US" altLang="vi-VN" sz="120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06647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66 w 5740"/>
                <a:gd name="T1" fmla="*/ 5 h 4316"/>
                <a:gd name="T2" fmla="*/ 0 w 5740"/>
                <a:gd name="T3" fmla="*/ 5 h 4316"/>
                <a:gd name="T4" fmla="*/ 0 w 5740"/>
                <a:gd name="T5" fmla="*/ 0 h 4316"/>
                <a:gd name="T6" fmla="*/ 5866 w 5740"/>
                <a:gd name="T7" fmla="*/ 0 h 4316"/>
                <a:gd name="T8" fmla="*/ 5866 w 5740"/>
                <a:gd name="T9" fmla="*/ 5 h 4316"/>
                <a:gd name="T10" fmla="*/ 5866 w 5740"/>
                <a:gd name="T11" fmla="*/ 5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latin typeface="Arial" pitchFamily="-105" charset="0"/>
                  <a:ea typeface="Arial" pitchFamily="-105"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latin typeface="Arial" pitchFamily="-105" charset="0"/>
                  <a:ea typeface="Arial" pitchFamily="-105"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w="9525">
                <a:noFill/>
                <a:round/>
                <a:headEnd/>
                <a:tailEnd/>
              </a:ln>
            </p:spPr>
            <p:txBody>
              <a:bodyPr/>
              <a:lstStyle/>
              <a:p>
                <a:pPr>
                  <a:defRPr/>
                </a:pPr>
                <a:endParaRPr lang="en-US"/>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w="9525">
                <a:noFill/>
                <a:round/>
                <a:headEnd/>
                <a:tailEnd/>
              </a:ln>
            </p:spPr>
            <p:txBody>
              <a:bodyPr/>
              <a:lstStyle/>
              <a:p>
                <a:pPr>
                  <a:defRPr/>
                </a:pPr>
                <a:endParaRPr lang="en-US"/>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w="9525">
                <a:noFill/>
                <a:round/>
                <a:headEnd/>
                <a:tailEnd/>
              </a:ln>
            </p:spPr>
            <p:txBody>
              <a:bodyPr/>
              <a:lstStyle/>
              <a:p>
                <a:pPr>
                  <a:defRPr/>
                </a:pPr>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w="9525">
                <a:noFill/>
                <a:round/>
                <a:headEnd/>
                <a:tailEnd/>
              </a:ln>
            </p:spPr>
            <p:txBody>
              <a:bodyPr/>
              <a:lstStyle/>
              <a:p>
                <a:pPr>
                  <a:defRPr/>
                </a:pPr>
                <a:endParaRPr lang="en-US"/>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6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6 w 382"/>
                  <a:gd name="T19" fmla="*/ 96 h 96"/>
                  <a:gd name="T20" fmla="*/ 270 w 382"/>
                  <a:gd name="T21" fmla="*/ 90 h 96"/>
                  <a:gd name="T22" fmla="*/ 318 w 382"/>
                  <a:gd name="T23" fmla="*/ 84 h 96"/>
                  <a:gd name="T24" fmla="*/ 359 w 382"/>
                  <a:gd name="T25" fmla="*/ 66 h 96"/>
                  <a:gd name="T26" fmla="*/ 389 w 382"/>
                  <a:gd name="T27" fmla="*/ 42 h 96"/>
                  <a:gd name="T28" fmla="*/ 383 w 382"/>
                  <a:gd name="T29" fmla="*/ 42 h 96"/>
                  <a:gd name="T30" fmla="*/ 353 w 382"/>
                  <a:gd name="T31" fmla="*/ 66 h 96"/>
                  <a:gd name="T32" fmla="*/ 312 w 382"/>
                  <a:gd name="T33" fmla="*/ 78 h 96"/>
                  <a:gd name="T34" fmla="*/ 270 w 382"/>
                  <a:gd name="T35" fmla="*/ 90 h 96"/>
                  <a:gd name="T36" fmla="*/ 216 w 382"/>
                  <a:gd name="T37" fmla="*/ 96 h 96"/>
                  <a:gd name="T38" fmla="*/ 216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6 w 185"/>
                  <a:gd name="T5" fmla="*/ 36 h 210"/>
                  <a:gd name="T6" fmla="*/ 162 w 185"/>
                  <a:gd name="T7" fmla="*/ 72 h 210"/>
                  <a:gd name="T8" fmla="*/ 168 w 185"/>
                  <a:gd name="T9" fmla="*/ 90 h 210"/>
                  <a:gd name="T10" fmla="*/ 174 w 185"/>
                  <a:gd name="T11" fmla="*/ 114 h 210"/>
                  <a:gd name="T12" fmla="*/ 168 w 185"/>
                  <a:gd name="T13" fmla="*/ 138 h 210"/>
                  <a:gd name="T14" fmla="*/ 156 w 185"/>
                  <a:gd name="T15" fmla="*/ 162 h 210"/>
                  <a:gd name="T16" fmla="*/ 126 w 185"/>
                  <a:gd name="T17" fmla="*/ 180 h 210"/>
                  <a:gd name="T18" fmla="*/ 90 w 185"/>
                  <a:gd name="T19" fmla="*/ 198 h 210"/>
                  <a:gd name="T20" fmla="*/ 103 w 185"/>
                  <a:gd name="T21" fmla="*/ 210 h 210"/>
                  <a:gd name="T22" fmla="*/ 138 w 185"/>
                  <a:gd name="T23" fmla="*/ 192 h 210"/>
                  <a:gd name="T24" fmla="*/ 168 w 185"/>
                  <a:gd name="T25" fmla="*/ 168 h 210"/>
                  <a:gd name="T26" fmla="*/ 186 w 185"/>
                  <a:gd name="T27" fmla="*/ 144 h 210"/>
                  <a:gd name="T28" fmla="*/ 192 w 185"/>
                  <a:gd name="T29" fmla="*/ 114 h 210"/>
                  <a:gd name="T30" fmla="*/ 186 w 185"/>
                  <a:gd name="T31" fmla="*/ 90 h 210"/>
                  <a:gd name="T32" fmla="*/ 180 w 185"/>
                  <a:gd name="T33" fmla="*/ 66 h 210"/>
                  <a:gd name="T34" fmla="*/ 162 w 185"/>
                  <a:gd name="T35" fmla="*/ 48 h 210"/>
                  <a:gd name="T36" fmla="*/ 138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grpSp>
      </p:grpSp>
      <p:sp>
        <p:nvSpPr>
          <p:cNvPr id="8403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403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615A144C-ABD9-48C7-BFCB-2E8FBFBBD96B}" type="slidenum">
              <a:rPr lang="en-US" altLang="vi-VN"/>
              <a:pPr/>
              <a:t>‹#›</a:t>
            </a:fld>
            <a:endParaRPr lang="en-US" altLang="vi-VN"/>
          </a:p>
        </p:txBody>
      </p:sp>
    </p:spTree>
    <p:extLst>
      <p:ext uri="{BB962C8B-B14F-4D97-AF65-F5344CB8AC3E}">
        <p14:creationId xmlns:p14="http://schemas.microsoft.com/office/powerpoint/2010/main" val="262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D55BBFCC-BAB3-4C84-A1C5-D8460F2D24C6}" type="slidenum">
              <a:rPr lang="en-US" altLang="vi-VN"/>
              <a:pPr/>
              <a:t>‹#›</a:t>
            </a:fld>
            <a:endParaRPr lang="en-US" altLang="vi-VN"/>
          </a:p>
        </p:txBody>
      </p:sp>
    </p:spTree>
    <p:extLst>
      <p:ext uri="{BB962C8B-B14F-4D97-AF65-F5344CB8AC3E}">
        <p14:creationId xmlns:p14="http://schemas.microsoft.com/office/powerpoint/2010/main" val="1502839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AC6FB38D-B388-40B2-926E-CE4770DFAF26}" type="slidenum">
              <a:rPr lang="en-US" altLang="vi-VN"/>
              <a:pPr/>
              <a:t>‹#›</a:t>
            </a:fld>
            <a:endParaRPr lang="en-US" altLang="vi-VN"/>
          </a:p>
        </p:txBody>
      </p:sp>
    </p:spTree>
    <p:extLst>
      <p:ext uri="{BB962C8B-B14F-4D97-AF65-F5344CB8AC3E}">
        <p14:creationId xmlns:p14="http://schemas.microsoft.com/office/powerpoint/2010/main" val="28426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DCC36B28-EB07-43E1-9BC7-2D8CBA95D69B}" type="slidenum">
              <a:rPr lang="en-US" altLang="vi-VN"/>
              <a:pPr/>
              <a:t>‹#›</a:t>
            </a:fld>
            <a:endParaRPr lang="en-US" altLang="vi-VN"/>
          </a:p>
        </p:txBody>
      </p:sp>
    </p:spTree>
    <p:extLst>
      <p:ext uri="{BB962C8B-B14F-4D97-AF65-F5344CB8AC3E}">
        <p14:creationId xmlns:p14="http://schemas.microsoft.com/office/powerpoint/2010/main" val="1251941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8D85957B-F8C0-4B80-A085-A8811F854C62}" type="slidenum">
              <a:rPr lang="en-US" altLang="vi-VN"/>
              <a:pPr/>
              <a:t>‹#›</a:t>
            </a:fld>
            <a:endParaRPr lang="en-US" altLang="vi-VN"/>
          </a:p>
        </p:txBody>
      </p:sp>
    </p:spTree>
    <p:extLst>
      <p:ext uri="{BB962C8B-B14F-4D97-AF65-F5344CB8AC3E}">
        <p14:creationId xmlns:p14="http://schemas.microsoft.com/office/powerpoint/2010/main" val="4279885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79C8334D-8D51-4C97-8DB0-A6BCD9A8FFE2}" type="slidenum">
              <a:rPr lang="en-US" altLang="vi-VN"/>
              <a:pPr/>
              <a:t>‹#›</a:t>
            </a:fld>
            <a:endParaRPr lang="en-US" altLang="vi-VN"/>
          </a:p>
        </p:txBody>
      </p:sp>
    </p:spTree>
    <p:extLst>
      <p:ext uri="{BB962C8B-B14F-4D97-AF65-F5344CB8AC3E}">
        <p14:creationId xmlns:p14="http://schemas.microsoft.com/office/powerpoint/2010/main" val="3537015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65EB1462-1ED5-4165-9968-9709228810E2}" type="slidenum">
              <a:rPr lang="en-US" altLang="vi-VN"/>
              <a:pPr/>
              <a:t>‹#›</a:t>
            </a:fld>
            <a:endParaRPr lang="en-US" altLang="vi-VN"/>
          </a:p>
        </p:txBody>
      </p:sp>
    </p:spTree>
    <p:extLst>
      <p:ext uri="{BB962C8B-B14F-4D97-AF65-F5344CB8AC3E}">
        <p14:creationId xmlns:p14="http://schemas.microsoft.com/office/powerpoint/2010/main" val="34046126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740A295-4708-48C1-9714-2A9C02BF6012}" type="slidenum">
              <a:rPr lang="en-US" altLang="vi-VN"/>
              <a:pPr/>
              <a:t>‹#›</a:t>
            </a:fld>
            <a:endParaRPr lang="en-US" altLang="vi-VN"/>
          </a:p>
        </p:txBody>
      </p:sp>
    </p:spTree>
    <p:extLst>
      <p:ext uri="{BB962C8B-B14F-4D97-AF65-F5344CB8AC3E}">
        <p14:creationId xmlns:p14="http://schemas.microsoft.com/office/powerpoint/2010/main" val="2354225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52ACBAA3-119D-46A8-8710-DBDCCB85981C}" type="slidenum">
              <a:rPr lang="en-US" altLang="vi-VN"/>
              <a:pPr/>
              <a:t>‹#›</a:t>
            </a:fld>
            <a:endParaRPr lang="en-US" altLang="vi-VN"/>
          </a:p>
        </p:txBody>
      </p:sp>
    </p:spTree>
    <p:extLst>
      <p:ext uri="{BB962C8B-B14F-4D97-AF65-F5344CB8AC3E}">
        <p14:creationId xmlns:p14="http://schemas.microsoft.com/office/powerpoint/2010/main" val="382449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fld id="{1A3565F3-1311-4F5E-A615-0084975E2F01}" type="slidenum">
              <a:rPr lang="en-US" altLang="vi-VN"/>
              <a:pPr/>
              <a:t>‹#›</a:t>
            </a:fld>
            <a:endParaRPr lang="en-US" altLang="vi-VN"/>
          </a:p>
        </p:txBody>
      </p:sp>
    </p:spTree>
    <p:extLst>
      <p:ext uri="{BB962C8B-B14F-4D97-AF65-F5344CB8AC3E}">
        <p14:creationId xmlns:p14="http://schemas.microsoft.com/office/powerpoint/2010/main" val="1514632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7C9A15-BD39-478F-8AF9-BAC0DF510C0D}"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2314407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fld id="{4C186E48-D1D8-4A57-A82E-058DA0A0A257}" type="slidenum">
              <a:rPr lang="en-US" altLang="vi-VN">
                <a:solidFill>
                  <a:srgbClr val="000000"/>
                </a:solidFill>
                <a:cs typeface="Arial"/>
              </a:rPr>
              <a:pPr/>
              <a:t>‹#›</a:t>
            </a:fld>
            <a:endParaRPr lang="en-US" altLang="vi-VN">
              <a:solidFill>
                <a:srgbClr val="000000"/>
              </a:solidFill>
              <a:cs typeface="Arial"/>
            </a:endParaRPr>
          </a:p>
        </p:txBody>
      </p:sp>
    </p:spTree>
    <p:extLst>
      <p:ext uri="{BB962C8B-B14F-4D97-AF65-F5344CB8AC3E}">
        <p14:creationId xmlns:p14="http://schemas.microsoft.com/office/powerpoint/2010/main" val="333178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037A662D-D87C-471F-A848-78A76569A4A0}" type="slidenum">
              <a:rPr lang="en-US" altLang="vi-VN"/>
              <a:pPr/>
              <a:t>‹#›</a:t>
            </a:fld>
            <a:endParaRPr lang="en-US" altLang="vi-VN"/>
          </a:p>
        </p:txBody>
      </p:sp>
    </p:spTree>
    <p:extLst>
      <p:ext uri="{BB962C8B-B14F-4D97-AF65-F5344CB8AC3E}">
        <p14:creationId xmlns:p14="http://schemas.microsoft.com/office/powerpoint/2010/main" val="1040299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2140871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10749519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4224930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4165452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42513873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580743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5347835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370178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0861861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165100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defRPr/>
              </a:pPr>
              <a:endParaRPr lang="en-US">
                <a:latin typeface="Times New Roman" pitchFamily="18" charset="0"/>
                <a:cs typeface="Arial"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p:spPr>
          <p:txBody>
            <a:bodyPr wrap="none" anchor="ctr"/>
            <a:lstStyle/>
            <a:p>
              <a:pPr algn="ctr">
                <a:defRPr/>
              </a:pPr>
              <a:endParaRPr lang="en-US">
                <a:latin typeface="Times New Roman" pitchFamily="18" charset="0"/>
                <a:cs typeface="Arial"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p:spPr>
          <p:txBody>
            <a:bodyPr wrap="none" anchor="ctr"/>
            <a:lstStyle/>
            <a:p>
              <a:pPr>
                <a:defRPr/>
              </a:pPr>
              <a:endParaRPr lang="en-US"/>
            </a:p>
          </p:txBody>
        </p:sp>
      </p:grpSp>
      <p:sp>
        <p:nvSpPr>
          <p:cNvPr id="19661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19661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05"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fld id="{E92122EC-57C4-43FE-B21A-899B6BA999E6}" type="slidenum">
              <a:rPr lang="en-US" altLang="vi-VN"/>
              <a:pPr/>
              <a:t>‹#›</a:t>
            </a:fld>
            <a:endParaRPr lang="en-US" altLang="vi-VN"/>
          </a:p>
        </p:txBody>
      </p:sp>
    </p:spTree>
    <p:extLst>
      <p:ext uri="{BB962C8B-B14F-4D97-AF65-F5344CB8AC3E}">
        <p14:creationId xmlns:p14="http://schemas.microsoft.com/office/powerpoint/2010/main" val="36542148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883642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1339190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14878102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10/11/15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15551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10/11/15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967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10/11/15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3346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10/11/15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4652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10/11/15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08139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10/11/15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81272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10/11/15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3419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B021888D-4E9B-4FE4-91BD-3FE1486D1037}" type="slidenum">
              <a:rPr lang="en-US" altLang="vi-VN"/>
              <a:pPr/>
              <a:t>‹#›</a:t>
            </a:fld>
            <a:endParaRPr lang="en-US" altLang="vi-VN"/>
          </a:p>
        </p:txBody>
      </p:sp>
    </p:spTree>
    <p:extLst>
      <p:ext uri="{BB962C8B-B14F-4D97-AF65-F5344CB8AC3E}">
        <p14:creationId xmlns:p14="http://schemas.microsoft.com/office/powerpoint/2010/main" val="42903122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10/11/15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676905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10/11/15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50047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10/11/15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441193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10/11/15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590459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81724353"/>
      </p:ext>
    </p:extLst>
  </p:cSld>
  <p:clrMapOvr>
    <a:masterClrMapping/>
  </p:clrMapOvr>
  <p:transition xmlns:p14="http://schemas.microsoft.com/office/powerpoint/2010/mai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3258827"/>
      </p:ext>
    </p:extLst>
  </p:cSld>
  <p:clrMapOvr>
    <a:masterClrMapping/>
  </p:clrMapOvr>
  <p:transition xmlns:p14="http://schemas.microsoft.com/office/powerpoint/2010/mai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2487786"/>
      </p:ext>
    </p:extLst>
  </p:cSld>
  <p:clrMapOvr>
    <a:masterClrMapping/>
  </p:clrMapOvr>
  <p:transition xmlns:p14="http://schemas.microsoft.com/office/powerpoint/2010/mai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1708961"/>
      </p:ext>
    </p:extLst>
  </p:cSld>
  <p:clrMapOvr>
    <a:masterClrMapping/>
  </p:clrMapOvr>
  <p:transition xmlns:p14="http://schemas.microsoft.com/office/powerpoint/2010/mai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8716076"/>
      </p:ext>
    </p:extLst>
  </p:cSld>
  <p:clrMapOvr>
    <a:masterClrMapping/>
  </p:clrMapOvr>
  <p:transition xmlns:p14="http://schemas.microsoft.com/office/powerpoint/2010/mai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10860601"/>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7248EDF7-01F4-4669-B6EC-1C255A5DF398}" type="slidenum">
              <a:rPr lang="en-US" altLang="vi-VN"/>
              <a:pPr/>
              <a:t>‹#›</a:t>
            </a:fld>
            <a:endParaRPr lang="en-US" altLang="vi-VN"/>
          </a:p>
        </p:txBody>
      </p:sp>
    </p:spTree>
    <p:extLst>
      <p:ext uri="{BB962C8B-B14F-4D97-AF65-F5344CB8AC3E}">
        <p14:creationId xmlns:p14="http://schemas.microsoft.com/office/powerpoint/2010/main" val="32567610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907364"/>
      </p:ext>
    </p:extLst>
  </p:cSld>
  <p:clrMapOvr>
    <a:masterClrMapping/>
  </p:clrMapOvr>
  <p:transition xmlns:p14="http://schemas.microsoft.com/office/powerpoint/2010/mai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7005698"/>
      </p:ext>
    </p:extLst>
  </p:cSld>
  <p:clrMapOvr>
    <a:masterClrMapping/>
  </p:clrMapOvr>
  <p:transition xmlns:p14="http://schemas.microsoft.com/office/powerpoint/2010/mai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1538499"/>
      </p:ext>
    </p:extLst>
  </p:cSld>
  <p:clrMapOvr>
    <a:masterClrMapping/>
  </p:clrMapOvr>
  <p:transition xmlns:p14="http://schemas.microsoft.com/office/powerpoint/2010/mai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998633"/>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861643"/>
      </p:ext>
    </p:extLst>
  </p:cSld>
  <p:clrMapOvr>
    <a:masterClrMapping/>
  </p:clrMapOvr>
  <p:transition xmlns:p14="http://schemas.microsoft.com/office/powerpoint/2010/mai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31212107"/>
      </p:ext>
    </p:extLst>
  </p:cSld>
  <p:clrMapOvr>
    <a:masterClrMapping/>
  </p:clrMapOvr>
  <p:transition xmlns:p14="http://schemas.microsoft.com/office/powerpoint/2010/main" spd="med">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900628357"/>
      </p:ext>
    </p:extLst>
  </p:cSld>
  <p:clrMapOvr>
    <a:masterClrMapping/>
  </p:clrMapOvr>
  <p:transition xmlns:p14="http://schemas.microsoft.com/office/powerpoint/2010/mai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4239105634"/>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343842044"/>
      </p:ext>
    </p:extLst>
  </p:cSld>
  <p:clrMapOvr>
    <a:masterClrMapping/>
  </p:clrMapOvr>
  <p:transition xmlns:p14="http://schemas.microsoft.com/office/powerpoint/2010/mai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1212628127"/>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69CEB137-AFED-4567-9FDE-CDC0EF5985E9}" type="slidenum">
              <a:rPr lang="en-US" altLang="vi-VN"/>
              <a:pPr/>
              <a:t>‹#›</a:t>
            </a:fld>
            <a:endParaRPr lang="en-US" altLang="vi-VN"/>
          </a:p>
        </p:txBody>
      </p:sp>
    </p:spTree>
    <p:extLst>
      <p:ext uri="{BB962C8B-B14F-4D97-AF65-F5344CB8AC3E}">
        <p14:creationId xmlns:p14="http://schemas.microsoft.com/office/powerpoint/2010/main" val="42099018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693498563"/>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1899145428"/>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300440792"/>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989001140"/>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1559434408"/>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993883989"/>
      </p:ext>
    </p:extLst>
  </p:cSld>
  <p:clrMapOvr>
    <a:masterClrMapping/>
  </p:clrMapOvr>
  <p:transition xmlns:p14="http://schemas.microsoft.com/office/powerpoint/2010/mai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537381310"/>
      </p:ext>
    </p:extLst>
  </p:cSld>
  <p:clrMapOvr>
    <a:masterClrMapping/>
  </p:clrMapOvr>
  <p:transition xmlns:p14="http://schemas.microsoft.com/office/powerpoint/2010/mai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7C9A15-BD39-478F-8AF9-BAC0DF510C0D}"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2885850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fld id="{4C186E48-D1D8-4A57-A82E-058DA0A0A257}" type="slidenum">
              <a:rPr lang="en-US" altLang="vi-VN">
                <a:solidFill>
                  <a:srgbClr val="000000"/>
                </a:solidFill>
                <a:cs typeface="Arial"/>
              </a:rPr>
              <a:pPr/>
              <a:t>‹#›</a:t>
            </a:fld>
            <a:endParaRPr lang="en-US" altLang="vi-VN">
              <a:solidFill>
                <a:srgbClr val="000000"/>
              </a:solidFill>
              <a:cs typeface="Arial"/>
            </a:endParaRPr>
          </a:p>
        </p:txBody>
      </p:sp>
    </p:spTree>
    <p:extLst>
      <p:ext uri="{BB962C8B-B14F-4D97-AF65-F5344CB8AC3E}">
        <p14:creationId xmlns:p14="http://schemas.microsoft.com/office/powerpoint/2010/main" val="5923841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7C9A15-BD39-478F-8AF9-BAC0DF510C0D}"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288585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DC5D3866-21E9-4FC0-B195-E8FA3D2A61F2}" type="slidenum">
              <a:rPr lang="en-US" altLang="vi-VN"/>
              <a:pPr/>
              <a:t>‹#›</a:t>
            </a:fld>
            <a:endParaRPr lang="en-US" altLang="vi-VN"/>
          </a:p>
        </p:txBody>
      </p:sp>
    </p:spTree>
    <p:extLst>
      <p:ext uri="{BB962C8B-B14F-4D97-AF65-F5344CB8AC3E}">
        <p14:creationId xmlns:p14="http://schemas.microsoft.com/office/powerpoint/2010/main" val="41584970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fld id="{4C186E48-D1D8-4A57-A82E-058DA0A0A257}" type="slidenum">
              <a:rPr lang="en-US" altLang="vi-VN">
                <a:solidFill>
                  <a:srgbClr val="000000"/>
                </a:solidFill>
                <a:cs typeface="Arial"/>
              </a:rPr>
              <a:pPr/>
              <a:t>‹#›</a:t>
            </a:fld>
            <a:endParaRPr lang="en-US" altLang="vi-VN">
              <a:solidFill>
                <a:srgbClr val="000000"/>
              </a:solidFill>
              <a:cs typeface="Arial"/>
            </a:endParaRPr>
          </a:p>
        </p:txBody>
      </p:sp>
    </p:spTree>
    <p:extLst>
      <p:ext uri="{BB962C8B-B14F-4D97-AF65-F5344CB8AC3E}">
        <p14:creationId xmlns:p14="http://schemas.microsoft.com/office/powerpoint/2010/main" val="5923841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7C9A15-BD39-478F-8AF9-BAC0DF510C0D}"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2885850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fld id="{4C186E48-D1D8-4A57-A82E-058DA0A0A257}" type="slidenum">
              <a:rPr lang="en-US" altLang="vi-VN">
                <a:solidFill>
                  <a:srgbClr val="000000"/>
                </a:solidFill>
                <a:cs typeface="Arial"/>
              </a:rPr>
              <a:pPr/>
              <a:t>‹#›</a:t>
            </a:fld>
            <a:endParaRPr lang="en-US" altLang="vi-VN">
              <a:solidFill>
                <a:srgbClr val="000000"/>
              </a:solidFill>
              <a:cs typeface="Arial"/>
            </a:endParaRPr>
          </a:p>
        </p:txBody>
      </p:sp>
    </p:spTree>
    <p:extLst>
      <p:ext uri="{BB962C8B-B14F-4D97-AF65-F5344CB8AC3E}">
        <p14:creationId xmlns:p14="http://schemas.microsoft.com/office/powerpoint/2010/main" val="5923841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61EF93-C9D7-FC4E-8A51-8AD1BF3D3AFA}" type="slidenum">
              <a:rPr lang="en-US"/>
              <a:pPr>
                <a:defRPr/>
              </a:pPr>
              <a:t>‹#›</a:t>
            </a:fld>
            <a:endParaRPr lang="en-US"/>
          </a:p>
        </p:txBody>
      </p:sp>
    </p:spTree>
    <p:extLst>
      <p:ext uri="{BB962C8B-B14F-4D97-AF65-F5344CB8AC3E}">
        <p14:creationId xmlns:p14="http://schemas.microsoft.com/office/powerpoint/2010/main" val="36194403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D5D008-6546-B545-BB2E-5DDC05DBEDA1}" type="slidenum">
              <a:rPr lang="en-US"/>
              <a:pPr>
                <a:defRPr/>
              </a:pPr>
              <a:t>‹#›</a:t>
            </a:fld>
            <a:endParaRPr lang="en-US"/>
          </a:p>
        </p:txBody>
      </p:sp>
    </p:spTree>
    <p:extLst>
      <p:ext uri="{BB962C8B-B14F-4D97-AF65-F5344CB8AC3E}">
        <p14:creationId xmlns:p14="http://schemas.microsoft.com/office/powerpoint/2010/main" val="3735299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6D44BB75-53F9-49AA-ACAA-6123E30AC7E7}" type="slidenum">
              <a:rPr lang="en-US" altLang="vi-VN"/>
              <a:pPr/>
              <a:t>‹#›</a:t>
            </a:fld>
            <a:endParaRPr lang="en-US" altLang="vi-VN"/>
          </a:p>
        </p:txBody>
      </p:sp>
    </p:spTree>
    <p:extLst>
      <p:ext uri="{BB962C8B-B14F-4D97-AF65-F5344CB8AC3E}">
        <p14:creationId xmlns:p14="http://schemas.microsoft.com/office/powerpoint/2010/main" val="2148159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B9FCD483-29F8-4A14-910D-3098B62BD432}" type="slidenum">
              <a:rPr lang="en-US" altLang="vi-VN"/>
              <a:pPr/>
              <a:t>‹#›</a:t>
            </a:fld>
            <a:endParaRPr lang="en-US" altLang="vi-VN"/>
          </a:p>
        </p:txBody>
      </p:sp>
    </p:spTree>
    <p:extLst>
      <p:ext uri="{BB962C8B-B14F-4D97-AF65-F5344CB8AC3E}">
        <p14:creationId xmlns:p14="http://schemas.microsoft.com/office/powerpoint/2010/main" val="2935236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5BED8481-23C4-4986-83F4-5F1A92B806B3}" type="slidenum">
              <a:rPr lang="en-US" altLang="vi-VN"/>
              <a:pPr/>
              <a:t>‹#›</a:t>
            </a:fld>
            <a:endParaRPr lang="en-US" altLang="vi-VN"/>
          </a:p>
        </p:txBody>
      </p:sp>
    </p:spTree>
    <p:extLst>
      <p:ext uri="{BB962C8B-B14F-4D97-AF65-F5344CB8AC3E}">
        <p14:creationId xmlns:p14="http://schemas.microsoft.com/office/powerpoint/2010/main" val="86205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4ED12381-1564-4725-B5CE-ED2266EAB1F4}" type="slidenum">
              <a:rPr lang="en-US" altLang="vi-VN"/>
              <a:pPr/>
              <a:t>‹#›</a:t>
            </a:fld>
            <a:endParaRPr lang="en-US" altLang="vi-VN"/>
          </a:p>
        </p:txBody>
      </p:sp>
    </p:spTree>
    <p:extLst>
      <p:ext uri="{BB962C8B-B14F-4D97-AF65-F5344CB8AC3E}">
        <p14:creationId xmlns:p14="http://schemas.microsoft.com/office/powerpoint/2010/main" val="373879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5DC3FE03-B54F-483E-A1C5-BE21DC1582C7}" type="slidenum">
              <a:rPr lang="en-US" altLang="vi-VN"/>
              <a:pPr/>
              <a:t>‹#›</a:t>
            </a:fld>
            <a:endParaRPr lang="en-US" altLang="vi-VN"/>
          </a:p>
        </p:txBody>
      </p:sp>
    </p:spTree>
    <p:extLst>
      <p:ext uri="{BB962C8B-B14F-4D97-AF65-F5344CB8AC3E}">
        <p14:creationId xmlns:p14="http://schemas.microsoft.com/office/powerpoint/2010/main" val="4270129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F634A309-71B8-47F0-9800-35F54146F064}" type="slidenum">
              <a:rPr lang="en-US" altLang="vi-VN"/>
              <a:pPr/>
              <a:t>‹#›</a:t>
            </a:fld>
            <a:endParaRPr lang="en-US" altLang="vi-VN"/>
          </a:p>
        </p:txBody>
      </p:sp>
    </p:spTree>
    <p:extLst>
      <p:ext uri="{BB962C8B-B14F-4D97-AF65-F5344CB8AC3E}">
        <p14:creationId xmlns:p14="http://schemas.microsoft.com/office/powerpoint/2010/main" val="1717388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665E5FDA-15E6-4316-A54E-54BFAE240637}" type="slidenum">
              <a:rPr lang="en-US" altLang="vi-VN"/>
              <a:pPr/>
              <a:t>‹#›</a:t>
            </a:fld>
            <a:endParaRPr lang="en-US" altLang="vi-VN"/>
          </a:p>
        </p:txBody>
      </p:sp>
    </p:spTree>
    <p:extLst>
      <p:ext uri="{BB962C8B-B14F-4D97-AF65-F5344CB8AC3E}">
        <p14:creationId xmlns:p14="http://schemas.microsoft.com/office/powerpoint/2010/main" val="36200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523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523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5CC31E-BD78-4B32-B2BE-C146762E3F77}" type="slidenum">
              <a:rPr lang="en-US" altLang="vi-VN"/>
              <a:pPr/>
              <a:t>‹#›</a:t>
            </a:fld>
            <a:endParaRPr lang="en-US" altLang="vi-VN"/>
          </a:p>
        </p:txBody>
      </p:sp>
    </p:spTree>
    <p:extLst>
      <p:ext uri="{BB962C8B-B14F-4D97-AF65-F5344CB8AC3E}">
        <p14:creationId xmlns:p14="http://schemas.microsoft.com/office/powerpoint/2010/main" val="2144732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80F238-C34A-4EC5-B435-18D6B617E4B7}" type="slidenum">
              <a:rPr lang="en-US" altLang="vi-VN"/>
              <a:pPr/>
              <a:t>‹#›</a:t>
            </a:fld>
            <a:endParaRPr lang="en-US" altLang="vi-VN"/>
          </a:p>
        </p:txBody>
      </p:sp>
    </p:spTree>
    <p:extLst>
      <p:ext uri="{BB962C8B-B14F-4D97-AF65-F5344CB8AC3E}">
        <p14:creationId xmlns:p14="http://schemas.microsoft.com/office/powerpoint/2010/main" val="4129625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93FC57-AF2B-4999-A96B-C512A4B5FF47}" type="slidenum">
              <a:rPr lang="en-US" altLang="vi-VN"/>
              <a:pPr/>
              <a:t>‹#›</a:t>
            </a:fld>
            <a:endParaRPr lang="en-US" altLang="vi-VN"/>
          </a:p>
        </p:txBody>
      </p:sp>
    </p:spTree>
    <p:extLst>
      <p:ext uri="{BB962C8B-B14F-4D97-AF65-F5344CB8AC3E}">
        <p14:creationId xmlns:p14="http://schemas.microsoft.com/office/powerpoint/2010/main" val="403664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2D896F-742F-4BA3-AFF4-AF8A7A0AF9FF}" type="slidenum">
              <a:rPr lang="en-US" altLang="vi-VN"/>
              <a:pPr/>
              <a:t>‹#›</a:t>
            </a:fld>
            <a:endParaRPr lang="en-US" altLang="vi-VN"/>
          </a:p>
        </p:txBody>
      </p:sp>
    </p:spTree>
    <p:extLst>
      <p:ext uri="{BB962C8B-B14F-4D97-AF65-F5344CB8AC3E}">
        <p14:creationId xmlns:p14="http://schemas.microsoft.com/office/powerpoint/2010/main" val="3565984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B2926E6-5839-4D89-A2F2-21E0A1A15F3C}" type="slidenum">
              <a:rPr lang="en-US" altLang="vi-VN"/>
              <a:pPr/>
              <a:t>‹#›</a:t>
            </a:fld>
            <a:endParaRPr lang="en-US" altLang="vi-VN"/>
          </a:p>
        </p:txBody>
      </p:sp>
    </p:spTree>
    <p:extLst>
      <p:ext uri="{BB962C8B-B14F-4D97-AF65-F5344CB8AC3E}">
        <p14:creationId xmlns:p14="http://schemas.microsoft.com/office/powerpoint/2010/main" val="1257875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9A370B5-E2AB-45EC-9792-3972C78D9967}" type="slidenum">
              <a:rPr lang="en-US" altLang="vi-VN"/>
              <a:pPr/>
              <a:t>‹#›</a:t>
            </a:fld>
            <a:endParaRPr lang="en-US" altLang="vi-VN"/>
          </a:p>
        </p:txBody>
      </p:sp>
    </p:spTree>
    <p:extLst>
      <p:ext uri="{BB962C8B-B14F-4D97-AF65-F5344CB8AC3E}">
        <p14:creationId xmlns:p14="http://schemas.microsoft.com/office/powerpoint/2010/main" val="340895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2292B20-8FFC-480E-B277-DF7266A15F31}" type="slidenum">
              <a:rPr lang="en-US" altLang="vi-VN"/>
              <a:pPr/>
              <a:t>‹#›</a:t>
            </a:fld>
            <a:endParaRPr lang="en-US" altLang="vi-VN"/>
          </a:p>
        </p:txBody>
      </p:sp>
    </p:spTree>
    <p:extLst>
      <p:ext uri="{BB962C8B-B14F-4D97-AF65-F5344CB8AC3E}">
        <p14:creationId xmlns:p14="http://schemas.microsoft.com/office/powerpoint/2010/main" val="127374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19D84131-D455-4B21-8580-4922EDB21925}" type="slidenum">
              <a:rPr lang="en-US" altLang="vi-VN"/>
              <a:pPr/>
              <a:t>‹#›</a:t>
            </a:fld>
            <a:endParaRPr lang="en-US" altLang="vi-VN"/>
          </a:p>
        </p:txBody>
      </p:sp>
    </p:spTree>
    <p:extLst>
      <p:ext uri="{BB962C8B-B14F-4D97-AF65-F5344CB8AC3E}">
        <p14:creationId xmlns:p14="http://schemas.microsoft.com/office/powerpoint/2010/main" val="725008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D962E5-4933-4F45-A556-30D71B0BAA3E}" type="slidenum">
              <a:rPr lang="en-US" altLang="vi-VN"/>
              <a:pPr/>
              <a:t>‹#›</a:t>
            </a:fld>
            <a:endParaRPr lang="en-US" altLang="vi-VN"/>
          </a:p>
        </p:txBody>
      </p:sp>
    </p:spTree>
    <p:extLst>
      <p:ext uri="{BB962C8B-B14F-4D97-AF65-F5344CB8AC3E}">
        <p14:creationId xmlns:p14="http://schemas.microsoft.com/office/powerpoint/2010/main" val="155701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6D46E07-6030-460A-AF03-F15FB9FACC1F}" type="slidenum">
              <a:rPr lang="en-US" altLang="vi-VN"/>
              <a:pPr/>
              <a:t>‹#›</a:t>
            </a:fld>
            <a:endParaRPr lang="en-US" altLang="vi-VN"/>
          </a:p>
        </p:txBody>
      </p:sp>
    </p:spTree>
    <p:extLst>
      <p:ext uri="{BB962C8B-B14F-4D97-AF65-F5344CB8AC3E}">
        <p14:creationId xmlns:p14="http://schemas.microsoft.com/office/powerpoint/2010/main" val="2935367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79047-9E68-4D4A-8274-CAE7F80DC859}" type="slidenum">
              <a:rPr lang="en-US" altLang="vi-VN"/>
              <a:pPr/>
              <a:t>‹#›</a:t>
            </a:fld>
            <a:endParaRPr lang="en-US" altLang="vi-VN"/>
          </a:p>
        </p:txBody>
      </p:sp>
    </p:spTree>
    <p:extLst>
      <p:ext uri="{BB962C8B-B14F-4D97-AF65-F5344CB8AC3E}">
        <p14:creationId xmlns:p14="http://schemas.microsoft.com/office/powerpoint/2010/main" val="2870686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991F28-5EFF-4AD2-956A-86D7990B483D}" type="slidenum">
              <a:rPr lang="en-US" altLang="vi-VN"/>
              <a:pPr/>
              <a:t>‹#›</a:t>
            </a:fld>
            <a:endParaRPr lang="en-US" altLang="vi-VN"/>
          </a:p>
        </p:txBody>
      </p:sp>
    </p:spTree>
    <p:extLst>
      <p:ext uri="{BB962C8B-B14F-4D97-AF65-F5344CB8AC3E}">
        <p14:creationId xmlns:p14="http://schemas.microsoft.com/office/powerpoint/2010/main" val="303437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31 w 2780"/>
                <a:gd name="T1" fmla="*/ 18 h 953"/>
                <a:gd name="T2" fmla="*/ 2741 w 2780"/>
                <a:gd name="T3" fmla="*/ 24 h 953"/>
                <a:gd name="T4" fmla="*/ 2674 w 2780"/>
                <a:gd name="T5" fmla="*/ 102 h 953"/>
                <a:gd name="T6" fmla="*/ 2567 w 2780"/>
                <a:gd name="T7" fmla="*/ 156 h 953"/>
                <a:gd name="T8" fmla="*/ 2561 w 2780"/>
                <a:gd name="T9" fmla="*/ 222 h 953"/>
                <a:gd name="T10" fmla="*/ 2543 w 2780"/>
                <a:gd name="T11" fmla="*/ 246 h 953"/>
                <a:gd name="T12" fmla="*/ 2525 w 2780"/>
                <a:gd name="T13" fmla="*/ 252 h 953"/>
                <a:gd name="T14" fmla="*/ 2453 w 2780"/>
                <a:gd name="T15" fmla="*/ 210 h 953"/>
                <a:gd name="T16" fmla="*/ 2309 w 2780"/>
                <a:gd name="T17" fmla="*/ 192 h 953"/>
                <a:gd name="T18" fmla="*/ 2285 w 2780"/>
                <a:gd name="T19" fmla="*/ 186 h 953"/>
                <a:gd name="T20" fmla="*/ 2267 w 2780"/>
                <a:gd name="T21" fmla="*/ 192 h 953"/>
                <a:gd name="T22" fmla="*/ 2195 w 2780"/>
                <a:gd name="T23" fmla="*/ 228 h 953"/>
                <a:gd name="T24" fmla="*/ 2159 w 2780"/>
                <a:gd name="T25" fmla="*/ 240 h 953"/>
                <a:gd name="T26" fmla="*/ 2135 w 2780"/>
                <a:gd name="T27" fmla="*/ 246 h 953"/>
                <a:gd name="T28" fmla="*/ 2123 w 2780"/>
                <a:gd name="T29" fmla="*/ 258 h 953"/>
                <a:gd name="T30" fmla="*/ 2123 w 2780"/>
                <a:gd name="T31" fmla="*/ 276 h 953"/>
                <a:gd name="T32" fmla="*/ 2100 w 2780"/>
                <a:gd name="T33" fmla="*/ 300 h 953"/>
                <a:gd name="T34" fmla="*/ 2082 w 2780"/>
                <a:gd name="T35" fmla="*/ 312 h 953"/>
                <a:gd name="T36" fmla="*/ 2070 w 2780"/>
                <a:gd name="T37" fmla="*/ 324 h 953"/>
                <a:gd name="T38" fmla="*/ 2058 w 2780"/>
                <a:gd name="T39" fmla="*/ 336 h 953"/>
                <a:gd name="T40" fmla="*/ 2023 w 2780"/>
                <a:gd name="T41" fmla="*/ 342 h 953"/>
                <a:gd name="T42" fmla="*/ 1955 w 2780"/>
                <a:gd name="T43" fmla="*/ 336 h 953"/>
                <a:gd name="T44" fmla="*/ 1919 w 2780"/>
                <a:gd name="T45" fmla="*/ 330 h 953"/>
                <a:gd name="T46" fmla="*/ 1907 w 2780"/>
                <a:gd name="T47" fmla="*/ 342 h 953"/>
                <a:gd name="T48" fmla="*/ 1895 w 2780"/>
                <a:gd name="T49" fmla="*/ 354 h 953"/>
                <a:gd name="T50" fmla="*/ 1865 w 2780"/>
                <a:gd name="T51" fmla="*/ 360 h 953"/>
                <a:gd name="T52" fmla="*/ 1806 w 2780"/>
                <a:gd name="T53" fmla="*/ 342 h 953"/>
                <a:gd name="T54" fmla="*/ 1782 w 2780"/>
                <a:gd name="T55" fmla="*/ 342 h 953"/>
                <a:gd name="T56" fmla="*/ 1758 w 2780"/>
                <a:gd name="T57" fmla="*/ 354 h 953"/>
                <a:gd name="T58" fmla="*/ 1691 w 2780"/>
                <a:gd name="T59" fmla="*/ 425 h 953"/>
                <a:gd name="T60" fmla="*/ 1649 w 2780"/>
                <a:gd name="T61" fmla="*/ 569 h 953"/>
                <a:gd name="T62" fmla="*/ 1649 w 2780"/>
                <a:gd name="T63" fmla="*/ 593 h 953"/>
                <a:gd name="T64" fmla="*/ 1655 w 2780"/>
                <a:gd name="T65" fmla="*/ 641 h 953"/>
                <a:gd name="T66" fmla="*/ 1673 w 2780"/>
                <a:gd name="T67" fmla="*/ 659 h 953"/>
                <a:gd name="T68" fmla="*/ 1667 w 2780"/>
                <a:gd name="T69" fmla="*/ 671 h 953"/>
                <a:gd name="T70" fmla="*/ 1655 w 2780"/>
                <a:gd name="T71" fmla="*/ 683 h 953"/>
                <a:gd name="T72" fmla="*/ 1577 w 2780"/>
                <a:gd name="T73" fmla="*/ 689 h 953"/>
                <a:gd name="T74" fmla="*/ 1500 w 2780"/>
                <a:gd name="T75" fmla="*/ 629 h 953"/>
                <a:gd name="T76" fmla="*/ 1361 w 2780"/>
                <a:gd name="T77" fmla="*/ 587 h 953"/>
                <a:gd name="T78" fmla="*/ 1212 w 2780"/>
                <a:gd name="T79" fmla="*/ 671 h 953"/>
                <a:gd name="T80" fmla="*/ 1037 w 2780"/>
                <a:gd name="T81" fmla="*/ 731 h 953"/>
                <a:gd name="T82" fmla="*/ 834 w 2780"/>
                <a:gd name="T83" fmla="*/ 743 h 953"/>
                <a:gd name="T84" fmla="*/ 642 w 2780"/>
                <a:gd name="T85" fmla="*/ 701 h 953"/>
                <a:gd name="T86" fmla="*/ 582 w 2780"/>
                <a:gd name="T87" fmla="*/ 695 h 953"/>
                <a:gd name="T88" fmla="*/ 570 w 2780"/>
                <a:gd name="T89" fmla="*/ 701 h 953"/>
                <a:gd name="T90" fmla="*/ 534 w 2780"/>
                <a:gd name="T91" fmla="*/ 731 h 953"/>
                <a:gd name="T92" fmla="*/ 443 w 2780"/>
                <a:gd name="T93" fmla="*/ 809 h 953"/>
                <a:gd name="T94" fmla="*/ 413 w 2780"/>
                <a:gd name="T95" fmla="*/ 821 h 953"/>
                <a:gd name="T96" fmla="*/ 389 w 2780"/>
                <a:gd name="T97" fmla="*/ 821 h 953"/>
                <a:gd name="T98" fmla="*/ 342 w 2780"/>
                <a:gd name="T99" fmla="*/ 827 h 953"/>
                <a:gd name="T100" fmla="*/ 216 w 2780"/>
                <a:gd name="T101" fmla="*/ 851 h 953"/>
                <a:gd name="T102" fmla="*/ 18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4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fld id="{A85BF518-969B-4282-8C96-2401766B29F3}" type="slidenum">
              <a:rPr lang="en-US" altLang="vi-VN"/>
              <a:pPr/>
              <a:t>‹#›</a:t>
            </a:fld>
            <a:endParaRPr lang="en-US" altLang="vi-VN"/>
          </a:p>
        </p:txBody>
      </p:sp>
    </p:spTree>
    <p:extLst>
      <p:ext uri="{BB962C8B-B14F-4D97-AF65-F5344CB8AC3E}">
        <p14:creationId xmlns:p14="http://schemas.microsoft.com/office/powerpoint/2010/main" val="1124785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7ED671A0-3100-4F78-AE6F-CFBC393F1C6F}" type="slidenum">
              <a:rPr lang="en-US" altLang="vi-VN"/>
              <a:pPr/>
              <a:t>‹#›</a:t>
            </a:fld>
            <a:endParaRPr lang="en-US" altLang="vi-VN"/>
          </a:p>
        </p:txBody>
      </p:sp>
    </p:spTree>
    <p:extLst>
      <p:ext uri="{BB962C8B-B14F-4D97-AF65-F5344CB8AC3E}">
        <p14:creationId xmlns:p14="http://schemas.microsoft.com/office/powerpoint/2010/main" val="1575754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A8612187-7D30-4438-915A-803CC000DBD7}" type="slidenum">
              <a:rPr lang="en-US" altLang="vi-VN"/>
              <a:pPr/>
              <a:t>‹#›</a:t>
            </a:fld>
            <a:endParaRPr lang="en-US" altLang="vi-VN"/>
          </a:p>
        </p:txBody>
      </p:sp>
    </p:spTree>
    <p:extLst>
      <p:ext uri="{BB962C8B-B14F-4D97-AF65-F5344CB8AC3E}">
        <p14:creationId xmlns:p14="http://schemas.microsoft.com/office/powerpoint/2010/main" val="2414459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1C0783C6-5C62-43FF-B396-948F9B0F6DAE}" type="slidenum">
              <a:rPr lang="en-US" altLang="vi-VN"/>
              <a:pPr/>
              <a:t>‹#›</a:t>
            </a:fld>
            <a:endParaRPr lang="en-US" altLang="vi-VN"/>
          </a:p>
        </p:txBody>
      </p:sp>
    </p:spTree>
    <p:extLst>
      <p:ext uri="{BB962C8B-B14F-4D97-AF65-F5344CB8AC3E}">
        <p14:creationId xmlns:p14="http://schemas.microsoft.com/office/powerpoint/2010/main" val="2338774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fld id="{DAA531C7-1408-4185-94A6-6F84C5D83EAA}" type="slidenum">
              <a:rPr lang="en-US" altLang="vi-VN"/>
              <a:pPr/>
              <a:t>‹#›</a:t>
            </a:fld>
            <a:endParaRPr lang="en-US" altLang="vi-VN"/>
          </a:p>
        </p:txBody>
      </p:sp>
    </p:spTree>
    <p:extLst>
      <p:ext uri="{BB962C8B-B14F-4D97-AF65-F5344CB8AC3E}">
        <p14:creationId xmlns:p14="http://schemas.microsoft.com/office/powerpoint/2010/main" val="1346929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fld id="{6E9E4F1E-1821-4722-9A43-6013EA644608}" type="slidenum">
              <a:rPr lang="en-US" altLang="vi-VN"/>
              <a:pPr/>
              <a:t>‹#›</a:t>
            </a:fld>
            <a:endParaRPr lang="en-US" altLang="vi-VN"/>
          </a:p>
        </p:txBody>
      </p:sp>
    </p:spTree>
    <p:extLst>
      <p:ext uri="{BB962C8B-B14F-4D97-AF65-F5344CB8AC3E}">
        <p14:creationId xmlns:p14="http://schemas.microsoft.com/office/powerpoint/2010/main" val="129729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D319DFE4-75F9-4621-B949-4FFBCA669904}" type="slidenum">
              <a:rPr lang="en-US" altLang="vi-VN"/>
              <a:pPr/>
              <a:t>‹#›</a:t>
            </a:fld>
            <a:endParaRPr lang="en-US" altLang="vi-VN"/>
          </a:p>
        </p:txBody>
      </p:sp>
    </p:spTree>
    <p:extLst>
      <p:ext uri="{BB962C8B-B14F-4D97-AF65-F5344CB8AC3E}">
        <p14:creationId xmlns:p14="http://schemas.microsoft.com/office/powerpoint/2010/main" val="392995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fld id="{5F496886-91B9-476C-B320-7F3C365AD766}" type="slidenum">
              <a:rPr lang="en-US" altLang="vi-VN"/>
              <a:pPr/>
              <a:t>‹#›</a:t>
            </a:fld>
            <a:endParaRPr lang="en-US" altLang="vi-VN"/>
          </a:p>
        </p:txBody>
      </p:sp>
    </p:spTree>
    <p:extLst>
      <p:ext uri="{BB962C8B-B14F-4D97-AF65-F5344CB8AC3E}">
        <p14:creationId xmlns:p14="http://schemas.microsoft.com/office/powerpoint/2010/main" val="1466353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E66561E0-E1F4-429C-BD9A-060B7D593341}" type="slidenum">
              <a:rPr lang="en-US" altLang="vi-VN"/>
              <a:pPr/>
              <a:t>‹#›</a:t>
            </a:fld>
            <a:endParaRPr lang="en-US" altLang="vi-VN"/>
          </a:p>
        </p:txBody>
      </p:sp>
    </p:spTree>
    <p:extLst>
      <p:ext uri="{BB962C8B-B14F-4D97-AF65-F5344CB8AC3E}">
        <p14:creationId xmlns:p14="http://schemas.microsoft.com/office/powerpoint/2010/main" val="3143226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D64D9AA2-8FE2-4112-B2C8-25F3A88A498E}" type="slidenum">
              <a:rPr lang="en-US" altLang="vi-VN"/>
              <a:pPr/>
              <a:t>‹#›</a:t>
            </a:fld>
            <a:endParaRPr lang="en-US" altLang="vi-VN"/>
          </a:p>
        </p:txBody>
      </p:sp>
    </p:spTree>
    <p:extLst>
      <p:ext uri="{BB962C8B-B14F-4D97-AF65-F5344CB8AC3E}">
        <p14:creationId xmlns:p14="http://schemas.microsoft.com/office/powerpoint/2010/main" val="1230022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E641814E-9FCE-4F2C-8BD1-112E25A9AFBB}" type="slidenum">
              <a:rPr lang="en-US" altLang="vi-VN"/>
              <a:pPr/>
              <a:t>‹#›</a:t>
            </a:fld>
            <a:endParaRPr lang="en-US" altLang="vi-VN"/>
          </a:p>
        </p:txBody>
      </p:sp>
    </p:spTree>
    <p:extLst>
      <p:ext uri="{BB962C8B-B14F-4D97-AF65-F5344CB8AC3E}">
        <p14:creationId xmlns:p14="http://schemas.microsoft.com/office/powerpoint/2010/main" val="222820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fld id="{E27884DC-70FE-419A-A054-095E39D9E5EE}" type="slidenum">
              <a:rPr lang="en-US" altLang="vi-VN"/>
              <a:pPr/>
              <a:t>‹#›</a:t>
            </a:fld>
            <a:endParaRPr lang="en-US" altLang="vi-VN"/>
          </a:p>
        </p:txBody>
      </p:sp>
    </p:spTree>
    <p:extLst>
      <p:ext uri="{BB962C8B-B14F-4D97-AF65-F5344CB8AC3E}">
        <p14:creationId xmlns:p14="http://schemas.microsoft.com/office/powerpoint/2010/main" val="454020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65E4D541-5F7F-41BF-B05C-4EB58AA3C562}" type="slidenum">
              <a:rPr lang="en-US" altLang="vi-VN"/>
              <a:pPr/>
              <a:t>‹#›</a:t>
            </a:fld>
            <a:endParaRPr lang="en-US" altLang="vi-VN"/>
          </a:p>
        </p:txBody>
      </p:sp>
    </p:spTree>
    <p:extLst>
      <p:ext uri="{BB962C8B-B14F-4D97-AF65-F5344CB8AC3E}">
        <p14:creationId xmlns:p14="http://schemas.microsoft.com/office/powerpoint/2010/main" val="2641996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C1B051-86A9-406B-BC64-B5D98C73D055}" type="slidenum">
              <a:rPr lang="en-US" altLang="vi-VN"/>
              <a:pPr/>
              <a:t>‹#›</a:t>
            </a:fld>
            <a:endParaRPr lang="en-US" altLang="vi-VN"/>
          </a:p>
        </p:txBody>
      </p:sp>
    </p:spTree>
    <p:extLst>
      <p:ext uri="{BB962C8B-B14F-4D97-AF65-F5344CB8AC3E}">
        <p14:creationId xmlns:p14="http://schemas.microsoft.com/office/powerpoint/2010/main" val="369747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72B5F6-1A55-49E5-B794-A4E4C0C62D8D}" type="slidenum">
              <a:rPr lang="en-US" altLang="vi-VN"/>
              <a:pPr/>
              <a:t>‹#›</a:t>
            </a:fld>
            <a:endParaRPr lang="en-US" altLang="vi-VN"/>
          </a:p>
        </p:txBody>
      </p:sp>
    </p:spTree>
    <p:extLst>
      <p:ext uri="{BB962C8B-B14F-4D97-AF65-F5344CB8AC3E}">
        <p14:creationId xmlns:p14="http://schemas.microsoft.com/office/powerpoint/2010/main" val="3427002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7D79F6-119B-4B08-8A83-FA6FA81A48AF}" type="slidenum">
              <a:rPr lang="en-US" altLang="vi-VN"/>
              <a:pPr/>
              <a:t>‹#›</a:t>
            </a:fld>
            <a:endParaRPr lang="en-US" altLang="vi-VN"/>
          </a:p>
        </p:txBody>
      </p:sp>
    </p:spTree>
    <p:extLst>
      <p:ext uri="{BB962C8B-B14F-4D97-AF65-F5344CB8AC3E}">
        <p14:creationId xmlns:p14="http://schemas.microsoft.com/office/powerpoint/2010/main" val="4158578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0D5567-07CA-475A-AC67-48B28747DC1F}" type="slidenum">
              <a:rPr lang="en-US" altLang="vi-VN"/>
              <a:pPr/>
              <a:t>‹#›</a:t>
            </a:fld>
            <a:endParaRPr lang="en-US" altLang="vi-VN"/>
          </a:p>
        </p:txBody>
      </p:sp>
    </p:spTree>
    <p:extLst>
      <p:ext uri="{BB962C8B-B14F-4D97-AF65-F5344CB8AC3E}">
        <p14:creationId xmlns:p14="http://schemas.microsoft.com/office/powerpoint/2010/main" val="257629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fld id="{5CBF838B-FDE6-44EF-B13B-6969DD79598F}" type="slidenum">
              <a:rPr lang="en-US" altLang="vi-VN"/>
              <a:pPr/>
              <a:t>‹#›</a:t>
            </a:fld>
            <a:endParaRPr lang="en-US" altLang="vi-VN"/>
          </a:p>
        </p:txBody>
      </p:sp>
    </p:spTree>
    <p:extLst>
      <p:ext uri="{BB962C8B-B14F-4D97-AF65-F5344CB8AC3E}">
        <p14:creationId xmlns:p14="http://schemas.microsoft.com/office/powerpoint/2010/main" val="188193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9D3176B-443D-4FE9-B51A-170A95806B71}" type="slidenum">
              <a:rPr lang="en-US" altLang="vi-VN"/>
              <a:pPr/>
              <a:t>‹#›</a:t>
            </a:fld>
            <a:endParaRPr lang="en-US" altLang="vi-VN"/>
          </a:p>
        </p:txBody>
      </p:sp>
    </p:spTree>
    <p:extLst>
      <p:ext uri="{BB962C8B-B14F-4D97-AF65-F5344CB8AC3E}">
        <p14:creationId xmlns:p14="http://schemas.microsoft.com/office/powerpoint/2010/main" val="1612422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A48EEC5-1DD9-42FD-A55F-906724635C1A}" type="slidenum">
              <a:rPr lang="en-US" altLang="vi-VN"/>
              <a:pPr/>
              <a:t>‹#›</a:t>
            </a:fld>
            <a:endParaRPr lang="en-US" altLang="vi-VN"/>
          </a:p>
        </p:txBody>
      </p:sp>
    </p:spTree>
    <p:extLst>
      <p:ext uri="{BB962C8B-B14F-4D97-AF65-F5344CB8AC3E}">
        <p14:creationId xmlns:p14="http://schemas.microsoft.com/office/powerpoint/2010/main" val="3051062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7C4DFCA-271F-4D3B-BA93-D3AE23AF31C0}" type="slidenum">
              <a:rPr lang="en-US" altLang="vi-VN"/>
              <a:pPr/>
              <a:t>‹#›</a:t>
            </a:fld>
            <a:endParaRPr lang="en-US" altLang="vi-VN"/>
          </a:p>
        </p:txBody>
      </p:sp>
    </p:spTree>
    <p:extLst>
      <p:ext uri="{BB962C8B-B14F-4D97-AF65-F5344CB8AC3E}">
        <p14:creationId xmlns:p14="http://schemas.microsoft.com/office/powerpoint/2010/main" val="2838279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2BF679-3461-4708-BAC0-7CA07C5879EF}" type="slidenum">
              <a:rPr lang="en-US" altLang="vi-VN"/>
              <a:pPr/>
              <a:t>‹#›</a:t>
            </a:fld>
            <a:endParaRPr lang="en-US" altLang="vi-VN"/>
          </a:p>
        </p:txBody>
      </p:sp>
    </p:spTree>
    <p:extLst>
      <p:ext uri="{BB962C8B-B14F-4D97-AF65-F5344CB8AC3E}">
        <p14:creationId xmlns:p14="http://schemas.microsoft.com/office/powerpoint/2010/main" val="2650029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7DFBDF-45C1-41D0-8FFA-70B524383A6A}" type="slidenum">
              <a:rPr lang="en-US" altLang="vi-VN"/>
              <a:pPr/>
              <a:t>‹#›</a:t>
            </a:fld>
            <a:endParaRPr lang="en-US" altLang="vi-VN"/>
          </a:p>
        </p:txBody>
      </p:sp>
    </p:spTree>
    <p:extLst>
      <p:ext uri="{BB962C8B-B14F-4D97-AF65-F5344CB8AC3E}">
        <p14:creationId xmlns:p14="http://schemas.microsoft.com/office/powerpoint/2010/main" val="3552263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80DF1C-EA44-4AD3-94A6-C668FA0D7448}" type="slidenum">
              <a:rPr lang="en-US" altLang="vi-VN"/>
              <a:pPr/>
              <a:t>‹#›</a:t>
            </a:fld>
            <a:endParaRPr lang="en-US" altLang="vi-VN"/>
          </a:p>
        </p:txBody>
      </p:sp>
    </p:spTree>
    <p:extLst>
      <p:ext uri="{BB962C8B-B14F-4D97-AF65-F5344CB8AC3E}">
        <p14:creationId xmlns:p14="http://schemas.microsoft.com/office/powerpoint/2010/main" val="2466083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36342C-CE91-4DCB-B993-2762A6DCD2A8}" type="slidenum">
              <a:rPr lang="en-US" altLang="vi-VN"/>
              <a:pPr/>
              <a:t>‹#›</a:t>
            </a:fld>
            <a:endParaRPr lang="en-US" altLang="vi-VN"/>
          </a:p>
        </p:txBody>
      </p:sp>
    </p:spTree>
    <p:extLst>
      <p:ext uri="{BB962C8B-B14F-4D97-AF65-F5344CB8AC3E}">
        <p14:creationId xmlns:p14="http://schemas.microsoft.com/office/powerpoint/2010/main" val="1177713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E7590D-656B-4F8C-B752-CB8481333FAF}" type="slidenum">
              <a:rPr lang="en-US" altLang="vi-VN"/>
              <a:pPr/>
              <a:t>‹#›</a:t>
            </a:fld>
            <a:endParaRPr lang="en-US" altLang="vi-VN"/>
          </a:p>
        </p:txBody>
      </p:sp>
    </p:spTree>
    <p:extLst>
      <p:ext uri="{BB962C8B-B14F-4D97-AF65-F5344CB8AC3E}">
        <p14:creationId xmlns:p14="http://schemas.microsoft.com/office/powerpoint/2010/main" val="1854687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C089D4-973F-4F88-A600-C20A5C8471D7}" type="slidenum">
              <a:rPr lang="en-US" altLang="vi-VN"/>
              <a:pPr/>
              <a:t>‹#›</a:t>
            </a:fld>
            <a:endParaRPr lang="en-US" altLang="vi-VN"/>
          </a:p>
        </p:txBody>
      </p:sp>
    </p:spTree>
    <p:extLst>
      <p:ext uri="{BB962C8B-B14F-4D97-AF65-F5344CB8AC3E}">
        <p14:creationId xmlns:p14="http://schemas.microsoft.com/office/powerpoint/2010/main" val="851787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BEBF22-844D-4DD0-8BB9-63D325AC2E9F}" type="slidenum">
              <a:rPr lang="en-US" altLang="vi-VN"/>
              <a:pPr/>
              <a:t>‹#›</a:t>
            </a:fld>
            <a:endParaRPr lang="en-US" altLang="vi-VN"/>
          </a:p>
        </p:txBody>
      </p:sp>
    </p:spTree>
    <p:extLst>
      <p:ext uri="{BB962C8B-B14F-4D97-AF65-F5344CB8AC3E}">
        <p14:creationId xmlns:p14="http://schemas.microsoft.com/office/powerpoint/2010/main" val="91184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fld id="{5DD7109C-0A9E-413F-846D-3D79F71A35EF}" type="slidenum">
              <a:rPr lang="en-US" altLang="vi-VN"/>
              <a:pPr/>
              <a:t>‹#›</a:t>
            </a:fld>
            <a:endParaRPr lang="en-US" altLang="vi-VN"/>
          </a:p>
        </p:txBody>
      </p:sp>
    </p:spTree>
    <p:extLst>
      <p:ext uri="{BB962C8B-B14F-4D97-AF65-F5344CB8AC3E}">
        <p14:creationId xmlns:p14="http://schemas.microsoft.com/office/powerpoint/2010/main" val="38618792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6E40DE-0C2F-4FC6-B657-7777E8E94CF7}" type="slidenum">
              <a:rPr lang="en-US" altLang="vi-VN"/>
              <a:pPr/>
              <a:t>‹#›</a:t>
            </a:fld>
            <a:endParaRPr lang="en-US" altLang="vi-VN"/>
          </a:p>
        </p:txBody>
      </p:sp>
    </p:spTree>
    <p:extLst>
      <p:ext uri="{BB962C8B-B14F-4D97-AF65-F5344CB8AC3E}">
        <p14:creationId xmlns:p14="http://schemas.microsoft.com/office/powerpoint/2010/main" val="215850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98A623-FDE8-48AC-A193-4F26BE9B58B5}" type="slidenum">
              <a:rPr lang="en-US" altLang="vi-VN"/>
              <a:pPr/>
              <a:t>‹#›</a:t>
            </a:fld>
            <a:endParaRPr lang="en-US" altLang="vi-VN"/>
          </a:p>
        </p:txBody>
      </p:sp>
    </p:spTree>
    <p:extLst>
      <p:ext uri="{BB962C8B-B14F-4D97-AF65-F5344CB8AC3E}">
        <p14:creationId xmlns:p14="http://schemas.microsoft.com/office/powerpoint/2010/main" val="3615059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21"/>
          <p:cNvSpPr>
            <a:spLocks noGrp="1" noChangeArrowheads="1"/>
          </p:cNvSpPr>
          <p:nvPr>
            <p:ph type="sldNum" sz="quarter" idx="12"/>
          </p:nvPr>
        </p:nvSpPr>
        <p:spPr/>
        <p:txBody>
          <a:bodyPr/>
          <a:lstStyle>
            <a:lvl1pPr eaLnBrk="1" hangingPunct="1">
              <a:defRPr/>
            </a:lvl1pPr>
          </a:lstStyle>
          <a:p>
            <a:fld id="{5BBB96C1-9FFE-4330-A11E-E31E1C1A094E}" type="slidenum">
              <a:rPr lang="en-US" altLang="vi-VN"/>
              <a:pPr/>
              <a:t>‹#›</a:t>
            </a:fld>
            <a:endParaRPr lang="en-US" altLang="vi-VN"/>
          </a:p>
        </p:txBody>
      </p:sp>
    </p:spTree>
    <p:extLst>
      <p:ext uri="{BB962C8B-B14F-4D97-AF65-F5344CB8AC3E}">
        <p14:creationId xmlns:p14="http://schemas.microsoft.com/office/powerpoint/2010/main" val="378782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AEA6381A-6232-4DC4-847D-44D01B0164C6}" type="slidenum">
              <a:rPr lang="en-US" altLang="vi-VN"/>
              <a:pPr/>
              <a:t>‹#›</a:t>
            </a:fld>
            <a:endParaRPr lang="en-US" altLang="vi-VN"/>
          </a:p>
        </p:txBody>
      </p:sp>
    </p:spTree>
    <p:extLst>
      <p:ext uri="{BB962C8B-B14F-4D97-AF65-F5344CB8AC3E}">
        <p14:creationId xmlns:p14="http://schemas.microsoft.com/office/powerpoint/2010/main" val="3259984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7C9A15-BD39-478F-8AF9-BAC0DF510C0D}" type="slidenum">
              <a:rPr lang="en-US" altLang="vi-VN"/>
              <a:pPr/>
              <a:t>‹#›</a:t>
            </a:fld>
            <a:endParaRPr lang="en-US" altLang="vi-VN"/>
          </a:p>
        </p:txBody>
      </p:sp>
    </p:spTree>
    <p:extLst>
      <p:ext uri="{BB962C8B-B14F-4D97-AF65-F5344CB8AC3E}">
        <p14:creationId xmlns:p14="http://schemas.microsoft.com/office/powerpoint/2010/main" val="33446610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fld id="{4C186E48-D1D8-4A57-A82E-058DA0A0A257}" type="slidenum">
              <a:rPr lang="en-US" altLang="vi-VN"/>
              <a:pPr/>
              <a:t>‹#›</a:t>
            </a:fld>
            <a:endParaRPr lang="en-US" altLang="vi-VN"/>
          </a:p>
        </p:txBody>
      </p:sp>
    </p:spTree>
    <p:extLst>
      <p:ext uri="{BB962C8B-B14F-4D97-AF65-F5344CB8AC3E}">
        <p14:creationId xmlns:p14="http://schemas.microsoft.com/office/powerpoint/2010/main" val="3790047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6D3C9A0-CAE7-40DC-87B1-97F2D5EEC3C1}" type="slidenum">
              <a:rPr lang="en-US" altLang="vi-VN"/>
              <a:pPr/>
              <a:t>‹#›</a:t>
            </a:fld>
            <a:endParaRPr lang="en-US" altLang="vi-VN"/>
          </a:p>
        </p:txBody>
      </p:sp>
    </p:spTree>
    <p:extLst>
      <p:ext uri="{BB962C8B-B14F-4D97-AF65-F5344CB8AC3E}">
        <p14:creationId xmlns:p14="http://schemas.microsoft.com/office/powerpoint/2010/main" val="577084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89B990-B051-4AC4-ACB0-41CF74430A26}" type="slidenum">
              <a:rPr lang="en-US" altLang="vi-VN"/>
              <a:pPr/>
              <a:t>‹#›</a:t>
            </a:fld>
            <a:endParaRPr lang="en-US" altLang="vi-VN"/>
          </a:p>
        </p:txBody>
      </p:sp>
    </p:spTree>
    <p:extLst>
      <p:ext uri="{BB962C8B-B14F-4D97-AF65-F5344CB8AC3E}">
        <p14:creationId xmlns:p14="http://schemas.microsoft.com/office/powerpoint/2010/main" val="3604802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47CF1A-E7CA-418B-9694-1263846DB0D3}" type="slidenum">
              <a:rPr lang="en-US" altLang="vi-VN"/>
              <a:pPr/>
              <a:t>‹#›</a:t>
            </a:fld>
            <a:endParaRPr lang="en-US" altLang="vi-VN"/>
          </a:p>
        </p:txBody>
      </p:sp>
    </p:spTree>
    <p:extLst>
      <p:ext uri="{BB962C8B-B14F-4D97-AF65-F5344CB8AC3E}">
        <p14:creationId xmlns:p14="http://schemas.microsoft.com/office/powerpoint/2010/main" val="991402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76C7DC5-3C74-425C-B3C6-BB4C1B6269F1}" type="slidenum">
              <a:rPr lang="en-US" altLang="vi-VN"/>
              <a:pPr/>
              <a:t>‹#›</a:t>
            </a:fld>
            <a:endParaRPr lang="en-US" altLang="vi-VN"/>
          </a:p>
        </p:txBody>
      </p:sp>
    </p:spTree>
    <p:extLst>
      <p:ext uri="{BB962C8B-B14F-4D97-AF65-F5344CB8AC3E}">
        <p14:creationId xmlns:p14="http://schemas.microsoft.com/office/powerpoint/2010/main" val="200287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fld id="{4F794746-EB8B-4C22-8211-5BC29CFA2723}" type="slidenum">
              <a:rPr lang="en-US" altLang="vi-VN"/>
              <a:pPr/>
              <a:t>‹#›</a:t>
            </a:fld>
            <a:endParaRPr lang="en-US" altLang="vi-VN"/>
          </a:p>
        </p:txBody>
      </p:sp>
    </p:spTree>
    <p:extLst>
      <p:ext uri="{BB962C8B-B14F-4D97-AF65-F5344CB8AC3E}">
        <p14:creationId xmlns:p14="http://schemas.microsoft.com/office/powerpoint/2010/main" val="814974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F106A46-E395-4C74-B46B-D229FA9D51BD}" type="slidenum">
              <a:rPr lang="en-US" altLang="vi-VN"/>
              <a:pPr/>
              <a:t>‹#›</a:t>
            </a:fld>
            <a:endParaRPr lang="en-US" altLang="vi-VN"/>
          </a:p>
        </p:txBody>
      </p:sp>
    </p:spTree>
    <p:extLst>
      <p:ext uri="{BB962C8B-B14F-4D97-AF65-F5344CB8AC3E}">
        <p14:creationId xmlns:p14="http://schemas.microsoft.com/office/powerpoint/2010/main" val="545399016"/>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E26BF5CB-1FF2-46E2-8D83-6BB12379DE86}" type="slidenum">
              <a:rPr lang="en-US" altLang="vi-VN"/>
              <a:pPr/>
              <a:t>‹#›</a:t>
            </a:fld>
            <a:endParaRPr lang="en-US" altLang="vi-VN"/>
          </a:p>
        </p:txBody>
      </p:sp>
    </p:spTree>
    <p:extLst>
      <p:ext uri="{BB962C8B-B14F-4D97-AF65-F5344CB8AC3E}">
        <p14:creationId xmlns:p14="http://schemas.microsoft.com/office/powerpoint/2010/main" val="224332049"/>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fld id="{4EDE515D-8381-4450-B2BD-E39874DD3C3C}" type="slidenum">
              <a:rPr lang="en-US" altLang="vi-VN"/>
              <a:pPr/>
              <a:t>‹#›</a:t>
            </a:fld>
            <a:endParaRPr lang="en-US" altLang="vi-VN"/>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3392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F467B5-646C-406B-8049-A93DAC1AFE3B}" type="slidenum">
              <a:rPr lang="en-US" altLang="vi-VN"/>
              <a:pPr/>
              <a:t>‹#›</a:t>
            </a:fld>
            <a:endParaRPr lang="en-US" altLang="vi-VN"/>
          </a:p>
        </p:txBody>
      </p:sp>
    </p:spTree>
    <p:extLst>
      <p:ext uri="{BB962C8B-B14F-4D97-AF65-F5344CB8AC3E}">
        <p14:creationId xmlns:p14="http://schemas.microsoft.com/office/powerpoint/2010/main" val="211352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5E404C-15DF-488D-8B91-3790BF78CDBB}" type="slidenum">
              <a:rPr lang="en-US" altLang="vi-VN"/>
              <a:pPr/>
              <a:t>‹#›</a:t>
            </a:fld>
            <a:endParaRPr lang="en-US" altLang="vi-VN"/>
          </a:p>
        </p:txBody>
      </p:sp>
    </p:spTree>
    <p:extLst>
      <p:ext uri="{BB962C8B-B14F-4D97-AF65-F5344CB8AC3E}">
        <p14:creationId xmlns:p14="http://schemas.microsoft.com/office/powerpoint/2010/main" val="36635471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AB6FB0-0D12-407C-9C78-8CC1F1915B24}" type="slidenum">
              <a:rPr lang="en-US" altLang="vi-VN"/>
              <a:pPr/>
              <a:t>‹#›</a:t>
            </a:fld>
            <a:endParaRPr lang="en-US" altLang="vi-VN"/>
          </a:p>
        </p:txBody>
      </p:sp>
    </p:spTree>
    <p:extLst>
      <p:ext uri="{BB962C8B-B14F-4D97-AF65-F5344CB8AC3E}">
        <p14:creationId xmlns:p14="http://schemas.microsoft.com/office/powerpoint/2010/main" val="25205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23E708-C599-43D6-B669-85BCF8B1EE22}" type="slidenum">
              <a:rPr lang="en-US" altLang="vi-VN"/>
              <a:pPr/>
              <a:t>‹#›</a:t>
            </a:fld>
            <a:endParaRPr lang="en-US" altLang="vi-VN"/>
          </a:p>
        </p:txBody>
      </p:sp>
    </p:spTree>
    <p:extLst>
      <p:ext uri="{BB962C8B-B14F-4D97-AF65-F5344CB8AC3E}">
        <p14:creationId xmlns:p14="http://schemas.microsoft.com/office/powerpoint/2010/main" val="2587678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ea typeface="Arial" charset="0"/>
                <a:cs typeface="Arial"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989C2D49-038F-4933-8AB3-58D730EA6488}" type="slidenum">
              <a:rPr lang="en-US" altLang="vi-VN"/>
              <a:pPr/>
              <a:t>‹#›</a:t>
            </a:fld>
            <a:endParaRPr lang="en-US" altLang="vi-VN"/>
          </a:p>
        </p:txBody>
      </p:sp>
      <p:sp>
        <p:nvSpPr>
          <p:cNvPr id="6" name="Rectangle 14"/>
          <p:cNvSpPr>
            <a:spLocks noGrp="1" noChangeArrowheads="1"/>
          </p:cNvSpPr>
          <p:nvPr>
            <p:ph type="ftr" sz="quarter" idx="12"/>
          </p:nvPr>
        </p:nvSpPr>
        <p:spPr/>
        <p:txBody>
          <a:bodyPr/>
          <a:lstStyle>
            <a:lvl1pPr>
              <a:defRPr>
                <a:ea typeface="Arial" charset="0"/>
                <a:cs typeface="Arial" charset="0"/>
              </a:defRPr>
            </a:lvl1pPr>
          </a:lstStyle>
          <a:p>
            <a:pPr>
              <a:defRPr/>
            </a:pPr>
            <a:endParaRPr lang="en-US"/>
          </a:p>
        </p:txBody>
      </p:sp>
    </p:spTree>
    <p:extLst>
      <p:ext uri="{BB962C8B-B14F-4D97-AF65-F5344CB8AC3E}">
        <p14:creationId xmlns:p14="http://schemas.microsoft.com/office/powerpoint/2010/main" val="2703945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grpSp>
      <p:sp>
        <p:nvSpPr>
          <p:cNvPr id="1085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1085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E735742B-B8C3-459D-8AF5-49CD1A891996}" type="slidenum">
              <a:rPr lang="en-US" altLang="vi-VN"/>
              <a:pPr/>
              <a:t>‹#›</a:t>
            </a:fld>
            <a:endParaRPr lang="en-US" altLang="vi-VN"/>
          </a:p>
        </p:txBody>
      </p:sp>
    </p:spTree>
    <p:extLst>
      <p:ext uri="{BB962C8B-B14F-4D97-AF65-F5344CB8AC3E}">
        <p14:creationId xmlns:p14="http://schemas.microsoft.com/office/powerpoint/2010/main" val="4050225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0564648A-474A-4136-8857-019D1E8C5569}" type="slidenum">
              <a:rPr lang="en-US" altLang="vi-VN"/>
              <a:pPr/>
              <a:t>‹#›</a:t>
            </a:fld>
            <a:endParaRPr lang="en-US" altLang="vi-VN"/>
          </a:p>
        </p:txBody>
      </p:sp>
    </p:spTree>
    <p:extLst>
      <p:ext uri="{BB962C8B-B14F-4D97-AF65-F5344CB8AC3E}">
        <p14:creationId xmlns:p14="http://schemas.microsoft.com/office/powerpoint/2010/main" val="30166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6F9A54EF-8EEB-438F-B94C-7648DB53173A}" type="slidenum">
              <a:rPr lang="en-US" altLang="vi-VN"/>
              <a:pPr/>
              <a:t>‹#›</a:t>
            </a:fld>
            <a:endParaRPr lang="en-US" altLang="vi-VN"/>
          </a:p>
        </p:txBody>
      </p:sp>
    </p:spTree>
    <p:extLst>
      <p:ext uri="{BB962C8B-B14F-4D97-AF65-F5344CB8AC3E}">
        <p14:creationId xmlns:p14="http://schemas.microsoft.com/office/powerpoint/2010/main" val="975827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fld id="{802106E9-7469-4C9B-99FD-723172AADF77}" type="slidenum">
              <a:rPr lang="en-US" altLang="vi-VN"/>
              <a:pPr/>
              <a:t>‹#›</a:t>
            </a:fld>
            <a:endParaRPr lang="en-US" altLang="vi-VN"/>
          </a:p>
        </p:txBody>
      </p:sp>
    </p:spTree>
    <p:extLst>
      <p:ext uri="{BB962C8B-B14F-4D97-AF65-F5344CB8AC3E}">
        <p14:creationId xmlns:p14="http://schemas.microsoft.com/office/powerpoint/2010/main" val="1380772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255EA3-38E4-4DE0-B54B-B367A4C9DC63}" type="slidenum">
              <a:rPr lang="en-US" altLang="vi-VN"/>
              <a:pPr/>
              <a:t>‹#›</a:t>
            </a:fld>
            <a:endParaRPr lang="en-US" altLang="vi-VN"/>
          </a:p>
        </p:txBody>
      </p:sp>
    </p:spTree>
    <p:extLst>
      <p:ext uri="{BB962C8B-B14F-4D97-AF65-F5344CB8AC3E}">
        <p14:creationId xmlns:p14="http://schemas.microsoft.com/office/powerpoint/2010/main" val="3363907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1FD2106-79E6-44DD-8DCF-4B4C20D44D94}" type="slidenum">
              <a:rPr lang="en-US" altLang="vi-VN"/>
              <a:pPr/>
              <a:t>‹#›</a:t>
            </a:fld>
            <a:endParaRPr lang="en-US" altLang="vi-VN"/>
          </a:p>
        </p:txBody>
      </p:sp>
    </p:spTree>
    <p:extLst>
      <p:ext uri="{BB962C8B-B14F-4D97-AF65-F5344CB8AC3E}">
        <p14:creationId xmlns:p14="http://schemas.microsoft.com/office/powerpoint/2010/main" val="3076252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837C23-EB29-44AD-ACF0-1EEE2B11F5CA}" type="slidenum">
              <a:rPr lang="en-US" altLang="vi-VN"/>
              <a:pPr/>
              <a:t>‹#›</a:t>
            </a:fld>
            <a:endParaRPr lang="en-US" altLang="vi-VN"/>
          </a:p>
        </p:txBody>
      </p:sp>
    </p:spTree>
    <p:extLst>
      <p:ext uri="{BB962C8B-B14F-4D97-AF65-F5344CB8AC3E}">
        <p14:creationId xmlns:p14="http://schemas.microsoft.com/office/powerpoint/2010/main" val="27025200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7C26E5-3427-47B4-8AF6-F16779E3F517}" type="slidenum">
              <a:rPr lang="en-US" altLang="vi-VN"/>
              <a:pPr/>
              <a:t>‹#›</a:t>
            </a:fld>
            <a:endParaRPr lang="en-US" altLang="vi-VN"/>
          </a:p>
        </p:txBody>
      </p:sp>
    </p:spTree>
    <p:extLst>
      <p:ext uri="{BB962C8B-B14F-4D97-AF65-F5344CB8AC3E}">
        <p14:creationId xmlns:p14="http://schemas.microsoft.com/office/powerpoint/2010/main" val="26178370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ED8BC2-3B55-48DE-9E54-51D0E533A0FA}" type="slidenum">
              <a:rPr lang="en-US" altLang="vi-VN"/>
              <a:pPr/>
              <a:t>‹#›</a:t>
            </a:fld>
            <a:endParaRPr lang="en-US" altLang="vi-VN"/>
          </a:p>
        </p:txBody>
      </p:sp>
    </p:spTree>
    <p:extLst>
      <p:ext uri="{BB962C8B-B14F-4D97-AF65-F5344CB8AC3E}">
        <p14:creationId xmlns:p14="http://schemas.microsoft.com/office/powerpoint/2010/main" val="3306684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CAA9493-FF09-4B4F-BA3A-9FD71F47D370}" type="slidenum">
              <a:rPr lang="en-US" altLang="vi-VN"/>
              <a:pPr/>
              <a:t>‹#›</a:t>
            </a:fld>
            <a:endParaRPr lang="en-US" altLang="vi-VN"/>
          </a:p>
        </p:txBody>
      </p:sp>
    </p:spTree>
    <p:extLst>
      <p:ext uri="{BB962C8B-B14F-4D97-AF65-F5344CB8AC3E}">
        <p14:creationId xmlns:p14="http://schemas.microsoft.com/office/powerpoint/2010/main" val="677721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3D47465-845F-4E6B-8E7E-A440DF843274}" type="slidenum">
              <a:rPr lang="en-US" altLang="vi-VN"/>
              <a:pPr/>
              <a:t>‹#›</a:t>
            </a:fld>
            <a:endParaRPr lang="en-US" altLang="vi-VN"/>
          </a:p>
        </p:txBody>
      </p:sp>
    </p:spTree>
    <p:extLst>
      <p:ext uri="{BB962C8B-B14F-4D97-AF65-F5344CB8AC3E}">
        <p14:creationId xmlns:p14="http://schemas.microsoft.com/office/powerpoint/2010/main" val="4259685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D277904-CB41-43E6-809B-AE217B010F06}" type="slidenum">
              <a:rPr lang="en-US" altLang="vi-VN"/>
              <a:pPr/>
              <a:t>‹#›</a:t>
            </a:fld>
            <a:endParaRPr lang="en-US" altLang="vi-VN"/>
          </a:p>
        </p:txBody>
      </p:sp>
    </p:spTree>
    <p:extLst>
      <p:ext uri="{BB962C8B-B14F-4D97-AF65-F5344CB8AC3E}">
        <p14:creationId xmlns:p14="http://schemas.microsoft.com/office/powerpoint/2010/main" val="34579820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574501E-F468-4650-855B-69021E23E9C3}" type="slidenum">
              <a:rPr lang="en-US" altLang="vi-VN"/>
              <a:pPr/>
              <a:t>‹#›</a:t>
            </a:fld>
            <a:endParaRPr lang="en-US" altLang="vi-VN"/>
          </a:p>
        </p:txBody>
      </p:sp>
    </p:spTree>
    <p:extLst>
      <p:ext uri="{BB962C8B-B14F-4D97-AF65-F5344CB8AC3E}">
        <p14:creationId xmlns:p14="http://schemas.microsoft.com/office/powerpoint/2010/main" val="356160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352307CB-1501-46A2-9B98-D8F57874F37B}" type="slidenum">
              <a:rPr lang="en-US" altLang="vi-VN"/>
              <a:pPr/>
              <a:t>‹#›</a:t>
            </a:fld>
            <a:endParaRPr lang="en-US" altLang="vi-VN"/>
          </a:p>
        </p:txBody>
      </p:sp>
    </p:spTree>
    <p:extLst>
      <p:ext uri="{BB962C8B-B14F-4D97-AF65-F5344CB8AC3E}">
        <p14:creationId xmlns:p14="http://schemas.microsoft.com/office/powerpoint/2010/main" val="26907346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E10C97-545F-4CAF-8D98-3D6C7B4111F7}" type="slidenum">
              <a:rPr lang="en-US" altLang="vi-VN"/>
              <a:pPr/>
              <a:t>‹#›</a:t>
            </a:fld>
            <a:endParaRPr lang="en-US" altLang="vi-VN"/>
          </a:p>
        </p:txBody>
      </p:sp>
    </p:spTree>
    <p:extLst>
      <p:ext uri="{BB962C8B-B14F-4D97-AF65-F5344CB8AC3E}">
        <p14:creationId xmlns:p14="http://schemas.microsoft.com/office/powerpoint/2010/main" val="12027060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EB164BE-F08D-4C3C-A2EC-B77BB4C3F166}" type="slidenum">
              <a:rPr lang="en-US" altLang="vi-VN"/>
              <a:pPr/>
              <a:t>‹#›</a:t>
            </a:fld>
            <a:endParaRPr lang="en-US" altLang="vi-VN"/>
          </a:p>
        </p:txBody>
      </p:sp>
    </p:spTree>
    <p:extLst>
      <p:ext uri="{BB962C8B-B14F-4D97-AF65-F5344CB8AC3E}">
        <p14:creationId xmlns:p14="http://schemas.microsoft.com/office/powerpoint/2010/main" val="2977115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7D85A6-4694-4286-A580-58971F31F2E3}" type="slidenum">
              <a:rPr lang="en-US" altLang="vi-VN"/>
              <a:pPr/>
              <a:t>‹#›</a:t>
            </a:fld>
            <a:endParaRPr lang="en-US" altLang="vi-VN"/>
          </a:p>
        </p:txBody>
      </p:sp>
    </p:spTree>
    <p:extLst>
      <p:ext uri="{BB962C8B-B14F-4D97-AF65-F5344CB8AC3E}">
        <p14:creationId xmlns:p14="http://schemas.microsoft.com/office/powerpoint/2010/main" val="33987073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70CFCC-3729-4026-B254-28473DCAD21E}" type="slidenum">
              <a:rPr lang="en-US" altLang="vi-VN"/>
              <a:pPr/>
              <a:t>‹#›</a:t>
            </a:fld>
            <a:endParaRPr lang="en-US" altLang="vi-VN"/>
          </a:p>
        </p:txBody>
      </p:sp>
    </p:spTree>
    <p:extLst>
      <p:ext uri="{BB962C8B-B14F-4D97-AF65-F5344CB8AC3E}">
        <p14:creationId xmlns:p14="http://schemas.microsoft.com/office/powerpoint/2010/main" val="4025897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500748-C7BC-4A32-ADEE-F8FA68422029}" type="slidenum">
              <a:rPr lang="en-US" altLang="vi-VN"/>
              <a:pPr/>
              <a:t>‹#›</a:t>
            </a:fld>
            <a:endParaRPr lang="en-US" altLang="vi-VN"/>
          </a:p>
        </p:txBody>
      </p:sp>
    </p:spTree>
    <p:extLst>
      <p:ext uri="{BB962C8B-B14F-4D97-AF65-F5344CB8AC3E}">
        <p14:creationId xmlns:p14="http://schemas.microsoft.com/office/powerpoint/2010/main" val="2847690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3BCC34A-EE6D-42C5-9DFE-9FE6F3A90F19}" type="slidenum">
              <a:rPr lang="en-US" altLang="vi-VN"/>
              <a:pPr/>
              <a:t>‹#›</a:t>
            </a:fld>
            <a:endParaRPr lang="en-US" altLang="vi-VN"/>
          </a:p>
        </p:txBody>
      </p:sp>
    </p:spTree>
    <p:extLst>
      <p:ext uri="{BB962C8B-B14F-4D97-AF65-F5344CB8AC3E}">
        <p14:creationId xmlns:p14="http://schemas.microsoft.com/office/powerpoint/2010/main" val="763295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64FD1CB-51F8-41C7-8420-1F96F27993C4}" type="slidenum">
              <a:rPr lang="en-US" altLang="vi-VN"/>
              <a:pPr/>
              <a:t>‹#›</a:t>
            </a:fld>
            <a:endParaRPr lang="en-US" altLang="vi-VN"/>
          </a:p>
        </p:txBody>
      </p:sp>
    </p:spTree>
    <p:extLst>
      <p:ext uri="{BB962C8B-B14F-4D97-AF65-F5344CB8AC3E}">
        <p14:creationId xmlns:p14="http://schemas.microsoft.com/office/powerpoint/2010/main" val="2970596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4B46728B-8899-4C99-B7D7-3D2EB62A97AE}" type="slidenum">
              <a:rPr lang="en-US" altLang="vi-VN"/>
              <a:pPr/>
              <a:t>‹#›</a:t>
            </a:fld>
            <a:endParaRPr lang="en-US" altLang="vi-VN"/>
          </a:p>
        </p:txBody>
      </p:sp>
    </p:spTree>
    <p:extLst>
      <p:ext uri="{BB962C8B-B14F-4D97-AF65-F5344CB8AC3E}">
        <p14:creationId xmlns:p14="http://schemas.microsoft.com/office/powerpoint/2010/main" val="1535530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0D176C56-66DB-4D45-AED9-BDBC47D273F0}" type="slidenum">
              <a:rPr lang="en-US" altLang="vi-VN"/>
              <a:pPr/>
              <a:t>‹#›</a:t>
            </a:fld>
            <a:endParaRPr lang="en-US" altLang="vi-VN"/>
          </a:p>
        </p:txBody>
      </p:sp>
    </p:spTree>
    <p:extLst>
      <p:ext uri="{BB962C8B-B14F-4D97-AF65-F5344CB8AC3E}">
        <p14:creationId xmlns:p14="http://schemas.microsoft.com/office/powerpoint/2010/main" val="786376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F4E1D6F0-A7C7-4253-9AED-EFAB20950C9E}" type="slidenum">
              <a:rPr lang="en-US" altLang="vi-VN"/>
              <a:pPr/>
              <a:t>‹#›</a:t>
            </a:fld>
            <a:endParaRPr lang="en-US" altLang="vi-VN"/>
          </a:p>
        </p:txBody>
      </p:sp>
    </p:spTree>
    <p:extLst>
      <p:ext uri="{BB962C8B-B14F-4D97-AF65-F5344CB8AC3E}">
        <p14:creationId xmlns:p14="http://schemas.microsoft.com/office/powerpoint/2010/main" val="3524620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4" Type="http://schemas.openxmlformats.org/officeDocument/2006/relationships/image" Target="../media/image2.jpe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8.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9.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theme" Target="../theme/theme25.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26.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28.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29.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theme" Target="../theme/theme30.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31.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theme" Target="../theme/theme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latin typeface="Arial" pitchFamily="-105" charset="0"/>
              <a:ea typeface="Arial" pitchFamily="-105" charset="0"/>
            </a:endParaRP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866 w 5740"/>
                <a:gd name="T1" fmla="*/ 5 h 4316"/>
                <a:gd name="T2" fmla="*/ 0 w 5740"/>
                <a:gd name="T3" fmla="*/ 5 h 4316"/>
                <a:gd name="T4" fmla="*/ 0 w 5740"/>
                <a:gd name="T5" fmla="*/ 0 h 4316"/>
                <a:gd name="T6" fmla="*/ 5866 w 5740"/>
                <a:gd name="T7" fmla="*/ 0 h 4316"/>
                <a:gd name="T8" fmla="*/ 5866 w 5740"/>
                <a:gd name="T9" fmla="*/ 5 h 4316"/>
                <a:gd name="T10" fmla="*/ 5866 w 5740"/>
                <a:gd name="T11" fmla="*/ 5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1034" name="Group 5"/>
            <p:cNvGrpSpPr>
              <a:grpSpLocks/>
            </p:cNvGrpSpPr>
            <p:nvPr userDrawn="1"/>
          </p:nvGrpSpPr>
          <p:grpSpPr bwMode="auto">
            <a:xfrm>
              <a:off x="3528" y="3715"/>
              <a:ext cx="792" cy="521"/>
              <a:chOff x="3527" y="3715"/>
              <a:chExt cx="792" cy="521"/>
            </a:xfrm>
          </p:grpSpPr>
          <p:sp>
            <p:nvSpPr>
              <p:cNvPr id="8295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5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5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5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5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5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5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5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5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latin typeface="Arial" pitchFamily="-105" charset="0"/>
                  <a:ea typeface="Arial" pitchFamily="-105" charset="0"/>
                </a:endParaRPr>
              </a:p>
            </p:txBody>
          </p:sp>
          <p:sp>
            <p:nvSpPr>
              <p:cNvPr id="8295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8296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8296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6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7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7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7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8297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w="9525">
                <a:noFill/>
                <a:round/>
                <a:headEnd/>
                <a:tailEnd/>
              </a:ln>
            </p:spPr>
            <p:txBody>
              <a:bodyPr/>
              <a:lstStyle/>
              <a:p>
                <a:pPr>
                  <a:defRPr/>
                </a:pPr>
                <a:endParaRPr lang="en-US"/>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w="9525">
                <a:noFill/>
                <a:round/>
                <a:headEnd/>
                <a:tailEnd/>
              </a:ln>
            </p:spPr>
            <p:txBody>
              <a:bodyPr/>
              <a:lstStyle/>
              <a:p>
                <a:pPr>
                  <a:defRPr/>
                </a:pPr>
                <a:endParaRPr lang="en-US"/>
              </a:p>
            </p:txBody>
          </p:sp>
          <p:sp>
            <p:nvSpPr>
              <p:cNvPr id="8297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7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7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w="9525">
                <a:noFill/>
                <a:round/>
                <a:headEnd/>
                <a:tailEnd/>
              </a:ln>
            </p:spPr>
            <p:txBody>
              <a:bodyPr/>
              <a:lstStyle/>
              <a:p>
                <a:pPr>
                  <a:defRPr/>
                </a:pPr>
                <a:endParaRPr lang="en-US"/>
              </a:p>
            </p:txBody>
          </p:sp>
        </p:grpSp>
        <p:grpSp>
          <p:nvGrpSpPr>
            <p:cNvPr id="1036" name="Group 36"/>
            <p:cNvGrpSpPr>
              <a:grpSpLocks/>
            </p:cNvGrpSpPr>
            <p:nvPr userDrawn="1"/>
          </p:nvGrpSpPr>
          <p:grpSpPr bwMode="auto">
            <a:xfrm>
              <a:off x="4128" y="3360"/>
              <a:ext cx="1351" cy="821"/>
              <a:chOff x="4128" y="3360"/>
              <a:chExt cx="1351" cy="821"/>
            </a:xfrm>
          </p:grpSpPr>
          <p:sp>
            <p:nvSpPr>
              <p:cNvPr id="8298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8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w="9525">
                <a:noFill/>
                <a:round/>
                <a:headEnd/>
                <a:tailEnd/>
              </a:ln>
            </p:spPr>
            <p:txBody>
              <a:bodyPr/>
              <a:lstStyle/>
              <a:p>
                <a:pPr>
                  <a:defRPr/>
                </a:pPr>
                <a:endParaRPr lang="en-US"/>
              </a:p>
            </p:txBody>
          </p:sp>
          <p:sp>
            <p:nvSpPr>
              <p:cNvPr id="8298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05" charset="0"/>
                  <a:ea typeface="Arial" pitchFamily="-105" charset="0"/>
                </a:endParaRPr>
              </a:p>
            </p:txBody>
          </p:sp>
          <p:sp>
            <p:nvSpPr>
              <p:cNvPr id="8299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9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latin typeface="Arial" pitchFamily="-105" charset="0"/>
                  <a:ea typeface="Arial" pitchFamily="-105" charset="0"/>
                </a:endParaRPr>
              </a:p>
            </p:txBody>
          </p:sp>
          <p:sp>
            <p:nvSpPr>
              <p:cNvPr id="8299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9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9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9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9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sp>
            <p:nvSpPr>
              <p:cNvPr id="8299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latin typeface="Arial" pitchFamily="-105" charset="0"/>
                  <a:ea typeface="Arial" pitchFamily="-105" charset="0"/>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6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6 w 382"/>
                  <a:gd name="T19" fmla="*/ 96 h 96"/>
                  <a:gd name="T20" fmla="*/ 270 w 382"/>
                  <a:gd name="T21" fmla="*/ 90 h 96"/>
                  <a:gd name="T22" fmla="*/ 318 w 382"/>
                  <a:gd name="T23" fmla="*/ 84 h 96"/>
                  <a:gd name="T24" fmla="*/ 359 w 382"/>
                  <a:gd name="T25" fmla="*/ 66 h 96"/>
                  <a:gd name="T26" fmla="*/ 389 w 382"/>
                  <a:gd name="T27" fmla="*/ 42 h 96"/>
                  <a:gd name="T28" fmla="*/ 383 w 382"/>
                  <a:gd name="T29" fmla="*/ 42 h 96"/>
                  <a:gd name="T30" fmla="*/ 353 w 382"/>
                  <a:gd name="T31" fmla="*/ 66 h 96"/>
                  <a:gd name="T32" fmla="*/ 312 w 382"/>
                  <a:gd name="T33" fmla="*/ 78 h 96"/>
                  <a:gd name="T34" fmla="*/ 270 w 382"/>
                  <a:gd name="T35" fmla="*/ 90 h 96"/>
                  <a:gd name="T36" fmla="*/ 216 w 382"/>
                  <a:gd name="T37" fmla="*/ 96 h 96"/>
                  <a:gd name="T38" fmla="*/ 216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6 w 185"/>
                  <a:gd name="T5" fmla="*/ 36 h 210"/>
                  <a:gd name="T6" fmla="*/ 162 w 185"/>
                  <a:gd name="T7" fmla="*/ 72 h 210"/>
                  <a:gd name="T8" fmla="*/ 168 w 185"/>
                  <a:gd name="T9" fmla="*/ 90 h 210"/>
                  <a:gd name="T10" fmla="*/ 174 w 185"/>
                  <a:gd name="T11" fmla="*/ 114 h 210"/>
                  <a:gd name="T12" fmla="*/ 168 w 185"/>
                  <a:gd name="T13" fmla="*/ 138 h 210"/>
                  <a:gd name="T14" fmla="*/ 156 w 185"/>
                  <a:gd name="T15" fmla="*/ 162 h 210"/>
                  <a:gd name="T16" fmla="*/ 126 w 185"/>
                  <a:gd name="T17" fmla="*/ 180 h 210"/>
                  <a:gd name="T18" fmla="*/ 90 w 185"/>
                  <a:gd name="T19" fmla="*/ 198 h 210"/>
                  <a:gd name="T20" fmla="*/ 103 w 185"/>
                  <a:gd name="T21" fmla="*/ 210 h 210"/>
                  <a:gd name="T22" fmla="*/ 138 w 185"/>
                  <a:gd name="T23" fmla="*/ 192 h 210"/>
                  <a:gd name="T24" fmla="*/ 168 w 185"/>
                  <a:gd name="T25" fmla="*/ 168 h 210"/>
                  <a:gd name="T26" fmla="*/ 186 w 185"/>
                  <a:gd name="T27" fmla="*/ 144 h 210"/>
                  <a:gd name="T28" fmla="*/ 192 w 185"/>
                  <a:gd name="T29" fmla="*/ 114 h 210"/>
                  <a:gd name="T30" fmla="*/ 186 w 185"/>
                  <a:gd name="T31" fmla="*/ 90 h 210"/>
                  <a:gd name="T32" fmla="*/ 180 w 185"/>
                  <a:gd name="T33" fmla="*/ 66 h 210"/>
                  <a:gd name="T34" fmla="*/ 162 w 185"/>
                  <a:gd name="T35" fmla="*/ 48 h 210"/>
                  <a:gd name="T36" fmla="*/ 138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grpSp>
      </p:grpSp>
      <p:sp>
        <p:nvSpPr>
          <p:cNvPr id="83011"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3012"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01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83014"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8301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18141C5E-7160-4F38-BC82-A62E01B47DF1}"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34" r:id="rId1"/>
    <p:sldLayoutId id="2147485750" r:id="rId2"/>
    <p:sldLayoutId id="2147485751" r:id="rId3"/>
    <p:sldLayoutId id="2147485752" r:id="rId4"/>
    <p:sldLayoutId id="2147485753" r:id="rId5"/>
    <p:sldLayoutId id="2147485754" r:id="rId6"/>
    <p:sldLayoutId id="2147485755" r:id="rId7"/>
    <p:sldLayoutId id="2147485756" r:id="rId8"/>
    <p:sldLayoutId id="2147485757" r:id="rId9"/>
    <p:sldLayoutId id="2147485758" r:id="rId10"/>
    <p:sldLayoutId id="214748575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D4AB7EAF-0ECB-4057-9C91-5D19BEE577E6}"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38"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panose="020B0604020202020204" pitchFamily="34"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panose="020B0604020202020204" pitchFamily="34"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panose="020B0604020202020204" pitchFamily="34"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A40DA7C-0A16-49AE-B72B-0AD7CFB98EE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09" r:id="rId1"/>
    <p:sldLayoutId id="214748583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CFEB4EB-8F4B-41BC-8154-6FEE27F19537}"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3FE2DEC-DB08-46AE-90A9-C1C445D6A34A}"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36EAABF-2245-4848-AFE9-FEF01BE81D5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40" r:id="rId1"/>
    <p:sldLayoutId id="2147485841"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B0DC5D0-8586-48D0-89C0-232AF3E20668}"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42" r:id="rId1"/>
    <p:sldLayoutId id="2147485843" r:id="rId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Arial" pitchFamily="-105" charset="0"/>
              </a:endParaRPr>
            </a:p>
          </p:txBody>
        </p:sp>
      </p:grpSp>
      <p:sp>
        <p:nvSpPr>
          <p:cNvPr id="141336"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41339"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panose="020B0604030504040204" pitchFamily="34" charset="0"/>
              </a:defRPr>
            </a:lvl1pPr>
          </a:lstStyle>
          <a:p>
            <a:fld id="{436A1D63-9CA6-4C2A-94C2-3A0FEACC2E8A}" type="slidenum">
              <a:rPr lang="en-US" altLang="vi-VN"/>
              <a:pPr/>
              <a:t>‹#›</a:t>
            </a:fld>
            <a:endParaRPr lang="en-US" altLang="vi-VN"/>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812"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A7783E4-1BA4-4C9F-8F07-3994C36981BA}"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3" r:id="rId1"/>
    <p:sldLayoutId id="214748581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78362FD-0832-4E05-A391-89016B015403}"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5" r:id="rId1"/>
    <p:sldLayoutId id="214748581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D2F0B313-FA00-4F92-A2C1-C2F25F2058FD}" type="slidenum">
              <a:rPr lang="en-US" altLang="vi-VN"/>
              <a:pPr/>
              <a:t>‹#›</a:t>
            </a:fld>
            <a:endParaRPr lang="en-US" altLang="vi-VN"/>
          </a:p>
        </p:txBody>
      </p:sp>
      <p:grpSp>
        <p:nvGrpSpPr>
          <p:cNvPr id="19460" name="Group 4"/>
          <p:cNvGrpSpPr>
            <a:grpSpLocks/>
          </p:cNvGrpSpPr>
          <p:nvPr/>
        </p:nvGrpSpPr>
        <p:grpSpPr bwMode="auto">
          <a:xfrm>
            <a:off x="0" y="0"/>
            <a:ext cx="9140825" cy="6850063"/>
            <a:chOff x="0" y="0"/>
            <a:chExt cx="5758" cy="4315"/>
          </a:xfrm>
        </p:grpSpPr>
        <p:grpSp>
          <p:nvGrpSpPr>
            <p:cNvPr id="1946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44"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28600" y="228600"/>
            <a:ext cx="8686800" cy="5943600"/>
            <a:chOff x="144" y="144"/>
            <a:chExt cx="5472" cy="3744"/>
          </a:xfrm>
        </p:grpSpPr>
        <p:sp>
          <p:nvSpPr>
            <p:cNvPr id="1332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defRPr/>
              </a:pPr>
              <a:endParaRPr lang="en-US">
                <a:latin typeface="Times New Roman" pitchFamily="18" charset="0"/>
                <a:cs typeface="Arial" pitchFamily="34" charset="0"/>
              </a:endParaRPr>
            </a:p>
          </p:txBody>
        </p:sp>
        <p:sp>
          <p:nvSpPr>
            <p:cNvPr id="1332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defRPr/>
              </a:pPr>
              <a:endParaRPr lang="en-US">
                <a:latin typeface="Times New Roman" pitchFamily="18" charset="0"/>
                <a:cs typeface="Arial" pitchFamily="34" charset="0"/>
              </a:endParaRPr>
            </a:p>
          </p:txBody>
        </p:sp>
        <p:sp>
          <p:nvSpPr>
            <p:cNvPr id="13322" name="Line 5"/>
            <p:cNvSpPr>
              <a:spLocks noChangeShapeType="1"/>
            </p:cNvSpPr>
            <p:nvPr/>
          </p:nvSpPr>
          <p:spPr bwMode="auto">
            <a:xfrm>
              <a:off x="336" y="1092"/>
              <a:ext cx="5136" cy="0"/>
            </a:xfrm>
            <a:prstGeom prst="line">
              <a:avLst/>
            </a:prstGeom>
            <a:noFill/>
            <a:ln w="12700">
              <a:solidFill>
                <a:schemeClr val="accent2"/>
              </a:solidFill>
              <a:round/>
              <a:headEnd/>
              <a:tailEnd/>
            </a:ln>
          </p:spPr>
          <p:txBody>
            <a:bodyPr/>
            <a:lstStyle/>
            <a:p>
              <a:pPr>
                <a:defRPr/>
              </a:pPr>
              <a:endParaRPr lang="en-US"/>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smtClean="0"/>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9559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05" charset="0"/>
                <a:ea typeface="Arial" pitchFamily="-105" charset="0"/>
                <a:cs typeface="Arial" pitchFamily="-105" charset="0"/>
              </a:defRPr>
            </a:lvl1pPr>
          </a:lstStyle>
          <a:p>
            <a:pPr>
              <a:defRPr/>
            </a:pPr>
            <a:endParaRPr lang="en-US"/>
          </a:p>
        </p:txBody>
      </p:sp>
      <p:sp>
        <p:nvSpPr>
          <p:cNvPr id="19559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05" charset="0"/>
                <a:ea typeface="Arial" pitchFamily="-105" charset="0"/>
                <a:cs typeface="Arial" pitchFamily="-105" charset="0"/>
              </a:defRPr>
            </a:lvl1pPr>
          </a:lstStyle>
          <a:p>
            <a:pPr>
              <a:defRPr/>
            </a:pPr>
            <a:endParaRPr lang="en-US"/>
          </a:p>
        </p:txBody>
      </p:sp>
      <p:sp>
        <p:nvSpPr>
          <p:cNvPr id="19559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vl1pPr>
          </a:lstStyle>
          <a:p>
            <a:fld id="{B2334E35-055F-4390-A7B6-E5A9BC84439B}"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35"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2pPr>
      <a:lvl3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3pPr>
      <a:lvl4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4pPr>
      <a:lvl5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5pPr>
      <a:lvl6pPr marL="457200" algn="l" rtl="0" fontAlgn="base">
        <a:lnSpc>
          <a:spcPct val="80000"/>
        </a:lnSpc>
        <a:spcBef>
          <a:spcPct val="0"/>
        </a:spcBef>
        <a:spcAft>
          <a:spcPct val="0"/>
        </a:spcAft>
        <a:defRPr sz="4400">
          <a:solidFill>
            <a:schemeClr val="tx2"/>
          </a:solidFill>
          <a:latin typeface="Times New Roman" pitchFamily="-105" charset="0"/>
        </a:defRPr>
      </a:lvl6pPr>
      <a:lvl7pPr marL="914400" algn="l" rtl="0" fontAlgn="base">
        <a:lnSpc>
          <a:spcPct val="80000"/>
        </a:lnSpc>
        <a:spcBef>
          <a:spcPct val="0"/>
        </a:spcBef>
        <a:spcAft>
          <a:spcPct val="0"/>
        </a:spcAft>
        <a:defRPr sz="4400">
          <a:solidFill>
            <a:schemeClr val="tx2"/>
          </a:solidFill>
          <a:latin typeface="Times New Roman" pitchFamily="-105" charset="0"/>
        </a:defRPr>
      </a:lvl7pPr>
      <a:lvl8pPr marL="1371600" algn="l" rtl="0" fontAlgn="base">
        <a:lnSpc>
          <a:spcPct val="80000"/>
        </a:lnSpc>
        <a:spcBef>
          <a:spcPct val="0"/>
        </a:spcBef>
        <a:spcAft>
          <a:spcPct val="0"/>
        </a:spcAft>
        <a:defRPr sz="4400">
          <a:solidFill>
            <a:schemeClr val="tx2"/>
          </a:solidFill>
          <a:latin typeface="Times New Roman" pitchFamily="-105" charset="0"/>
        </a:defRPr>
      </a:lvl8pPr>
      <a:lvl9pPr marL="1828800" algn="l" rtl="0" fontAlgn="base">
        <a:lnSpc>
          <a:spcPct val="8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075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63"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075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65"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0366"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075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68"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075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70"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075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72"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075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1075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1075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1075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85"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1075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03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1075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075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grpSp>
      <p:sp>
        <p:nvSpPr>
          <p:cNvPr id="107562"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63"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64"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0"/>
                <a:cs typeface="+mn-cs"/>
              </a:defRPr>
            </a:lvl1pPr>
          </a:lstStyle>
          <a:p>
            <a:pPr>
              <a:defRPr/>
            </a:pPr>
            <a:endParaRPr lang="en-US"/>
          </a:p>
        </p:txBody>
      </p:sp>
      <p:sp>
        <p:nvSpPr>
          <p:cNvPr id="107565"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0"/>
                <a:cs typeface="+mn-cs"/>
              </a:defRPr>
            </a:lvl1pPr>
          </a:lstStyle>
          <a:p>
            <a:pPr>
              <a:defRPr/>
            </a:pPr>
            <a:endParaRPr lang="en-US"/>
          </a:p>
        </p:txBody>
      </p:sp>
      <p:sp>
        <p:nvSpPr>
          <p:cNvPr id="107566"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02F73C79-8443-42CC-92D5-B1957E1D7219}"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4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9144000" cy="6856413"/>
            <a:chOff x="0" y="0"/>
            <a:chExt cx="5760" cy="4319"/>
          </a:xfrm>
        </p:grpSpPr>
        <p:sp>
          <p:nvSpPr>
            <p:cNvPr id="1075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11"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075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13"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2414"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075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16"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075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18"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075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20"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075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1075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1075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1075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33"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1075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24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1075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nvGrpSpPr>
            <p:cNvPr id="21548" name="Group 39"/>
            <p:cNvGrpSpPr>
              <a:grpSpLocks/>
            </p:cNvGrpSpPr>
            <p:nvPr userDrawn="1"/>
          </p:nvGrpSpPr>
          <p:grpSpPr bwMode="auto">
            <a:xfrm>
              <a:off x="0" y="1632"/>
              <a:ext cx="5758" cy="1858"/>
              <a:chOff x="0" y="1632"/>
              <a:chExt cx="5758" cy="1858"/>
            </a:xfrm>
          </p:grpSpPr>
          <p:sp>
            <p:nvSpPr>
              <p:cNvPr id="1075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sp>
            <p:nvSpPr>
              <p:cNvPr id="1075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latin typeface="Arial" charset="0"/>
                  <a:ea typeface="ＭＳ Ｐゴシック" charset="0"/>
                  <a:cs typeface="ＭＳ Ｐゴシック" charset="-128"/>
                </a:endParaRPr>
              </a:p>
            </p:txBody>
          </p:sp>
        </p:grpSp>
      </p:grpSp>
      <p:sp>
        <p:nvSpPr>
          <p:cNvPr id="107562"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63"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64"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0"/>
                <a:cs typeface="+mn-cs"/>
              </a:defRPr>
            </a:lvl1pPr>
          </a:lstStyle>
          <a:p>
            <a:pPr>
              <a:defRPr/>
            </a:pPr>
            <a:endParaRPr lang="en-US"/>
          </a:p>
        </p:txBody>
      </p:sp>
      <p:sp>
        <p:nvSpPr>
          <p:cNvPr id="107565"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0"/>
                <a:cs typeface="+mn-cs"/>
              </a:defRPr>
            </a:lvl1pPr>
          </a:lstStyle>
          <a:p>
            <a:pPr>
              <a:defRPr/>
            </a:pPr>
            <a:endParaRPr lang="en-US"/>
          </a:p>
        </p:txBody>
      </p:sp>
      <p:sp>
        <p:nvSpPr>
          <p:cNvPr id="107566"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fld id="{4D45FD4E-9B04-4FEE-842E-29E43D59FEFE}"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4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6303963" y="0"/>
            <a:ext cx="2840037" cy="3254375"/>
            <a:chOff x="3115" y="0"/>
            <a:chExt cx="2170" cy="2486"/>
          </a:xfrm>
        </p:grpSpPr>
        <p:grpSp>
          <p:nvGrpSpPr>
            <p:cNvPr id="22536" name="Group 3"/>
            <p:cNvGrpSpPr>
              <a:grpSpLocks/>
            </p:cNvGrpSpPr>
            <p:nvPr/>
          </p:nvGrpSpPr>
          <p:grpSpPr bwMode="auto">
            <a:xfrm>
              <a:off x="4080" y="1910"/>
              <a:ext cx="768" cy="576"/>
              <a:chOff x="0" y="0"/>
              <a:chExt cx="768" cy="576"/>
            </a:xfrm>
          </p:grpSpPr>
          <p:sp>
            <p:nvSpPr>
              <p:cNvPr id="104588"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sp>
            <p:nvSpPr>
              <p:cNvPr id="10458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grpSp>
        <p:grpSp>
          <p:nvGrpSpPr>
            <p:cNvPr id="22537" name="Group 6"/>
            <p:cNvGrpSpPr>
              <a:grpSpLocks/>
            </p:cNvGrpSpPr>
            <p:nvPr/>
          </p:nvGrpSpPr>
          <p:grpSpPr bwMode="auto">
            <a:xfrm>
              <a:off x="4257" y="1103"/>
              <a:ext cx="768" cy="576"/>
              <a:chOff x="0" y="0"/>
              <a:chExt cx="768" cy="576"/>
            </a:xfrm>
          </p:grpSpPr>
          <p:sp>
            <p:nvSpPr>
              <p:cNvPr id="104586"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sp>
            <p:nvSpPr>
              <p:cNvPr id="104587"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grpSp>
        <p:grpSp>
          <p:nvGrpSpPr>
            <p:cNvPr id="22538" name="Group 9"/>
            <p:cNvGrpSpPr>
              <a:grpSpLocks/>
            </p:cNvGrpSpPr>
            <p:nvPr/>
          </p:nvGrpSpPr>
          <p:grpSpPr bwMode="auto">
            <a:xfrm>
              <a:off x="3134" y="0"/>
              <a:ext cx="768" cy="576"/>
              <a:chOff x="0" y="0"/>
              <a:chExt cx="768" cy="576"/>
            </a:xfrm>
          </p:grpSpPr>
          <p:sp>
            <p:nvSpPr>
              <p:cNvPr id="1045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sp>
            <p:nvSpPr>
              <p:cNvPr id="10458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grpSp>
        <p:grpSp>
          <p:nvGrpSpPr>
            <p:cNvPr id="22539" name="Group 12"/>
            <p:cNvGrpSpPr>
              <a:grpSpLocks/>
            </p:cNvGrpSpPr>
            <p:nvPr/>
          </p:nvGrpSpPr>
          <p:grpSpPr bwMode="auto">
            <a:xfrm>
              <a:off x="3115" y="0"/>
              <a:ext cx="2170" cy="1702"/>
              <a:chOff x="3115" y="0"/>
              <a:chExt cx="2170" cy="1702"/>
            </a:xfrm>
          </p:grpSpPr>
          <p:grpSp>
            <p:nvGrpSpPr>
              <p:cNvPr id="22540" name="Group 13"/>
              <p:cNvGrpSpPr>
                <a:grpSpLocks/>
              </p:cNvGrpSpPr>
              <p:nvPr/>
            </p:nvGrpSpPr>
            <p:grpSpPr bwMode="auto">
              <a:xfrm>
                <a:off x="3640" y="308"/>
                <a:ext cx="1145" cy="844"/>
                <a:chOff x="1265" y="814"/>
                <a:chExt cx="2919" cy="2151"/>
              </a:xfrm>
            </p:grpSpPr>
            <p:sp>
              <p:nvSpPr>
                <p:cNvPr id="1045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sp>
              <p:nvSpPr>
                <p:cNvPr id="1045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a:defRPr/>
                  </a:pPr>
                  <a:endParaRPr lang="en-US">
                    <a:solidFill>
                      <a:srgbClr val="FFCC00"/>
                    </a:solidFill>
                  </a:endParaRPr>
                </a:p>
              </p:txBody>
            </p:sp>
          </p:grpSp>
          <p:grpSp>
            <p:nvGrpSpPr>
              <p:cNvPr id="22541" name="Group 16"/>
              <p:cNvGrpSpPr>
                <a:grpSpLocks/>
              </p:cNvGrpSpPr>
              <p:nvPr/>
            </p:nvGrpSpPr>
            <p:grpSpPr bwMode="auto">
              <a:xfrm>
                <a:off x="3115" y="0"/>
                <a:ext cx="2145" cy="1702"/>
                <a:chOff x="3115" y="0"/>
                <a:chExt cx="2145" cy="1702"/>
              </a:xfrm>
            </p:grpSpPr>
            <p:grpSp>
              <p:nvGrpSpPr>
                <p:cNvPr id="22564" name="Group 17"/>
                <p:cNvGrpSpPr>
                  <a:grpSpLocks/>
                </p:cNvGrpSpPr>
                <p:nvPr/>
              </p:nvGrpSpPr>
              <p:grpSpPr bwMode="auto">
                <a:xfrm>
                  <a:off x="4505" y="589"/>
                  <a:ext cx="493" cy="912"/>
                  <a:chOff x="3471" y="1530"/>
                  <a:chExt cx="1258" cy="2327"/>
                </a:xfrm>
              </p:grpSpPr>
              <p:sp>
                <p:nvSpPr>
                  <p:cNvPr id="104580" name="Freeform 18"/>
                  <p:cNvSpPr>
                    <a:spLocks/>
                  </p:cNvSpPr>
                  <p:nvPr/>
                </p:nvSpPr>
                <p:spPr bwMode="hidden">
                  <a:xfrm rot="2711884">
                    <a:off x="2778" y="2236"/>
                    <a:ext cx="1699" cy="313"/>
                  </a:xfrm>
                  <a:custGeom>
                    <a:avLst/>
                    <a:gdLst>
                      <a:gd name="T0" fmla="*/ 0 w 2736"/>
                      <a:gd name="T1" fmla="*/ 18 h 504"/>
                      <a:gd name="T2" fmla="*/ 31 w 2736"/>
                      <a:gd name="T3" fmla="*/ 6 h 504"/>
                      <a:gd name="T4" fmla="*/ 63 w 2736"/>
                      <a:gd name="T5" fmla="*/ 1 h 504"/>
                      <a:gd name="T6" fmla="*/ 97 w 2736"/>
                      <a:gd name="T7" fmla="*/ 1 h 504"/>
                      <a:gd name="T8" fmla="*/ 97 w 2736"/>
                      <a:gd name="T9" fmla="*/ 4 h 504"/>
                      <a:gd name="T10" fmla="*/ 63 w 2736"/>
                      <a:gd name="T11" fmla="*/ 4 h 504"/>
                      <a:gd name="T12" fmla="*/ 23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en-US"/>
                  </a:p>
                </p:txBody>
              </p:sp>
              <p:sp>
                <p:nvSpPr>
                  <p:cNvPr id="104581" name="Freeform 19"/>
                  <p:cNvSpPr>
                    <a:spLocks/>
                  </p:cNvSpPr>
                  <p:nvPr/>
                </p:nvSpPr>
                <p:spPr bwMode="hidden">
                  <a:xfrm rot="2711884">
                    <a:off x="4035" y="3134"/>
                    <a:ext cx="894" cy="486"/>
                  </a:xfrm>
                  <a:custGeom>
                    <a:avLst/>
                    <a:gdLst>
                      <a:gd name="T0" fmla="*/ 1 w 1769"/>
                      <a:gd name="T1" fmla="*/ 1 h 791"/>
                      <a:gd name="T2" fmla="*/ 4 w 1769"/>
                      <a:gd name="T3" fmla="*/ 2 h 791"/>
                      <a:gd name="T4" fmla="*/ 10 w 1769"/>
                      <a:gd name="T5" fmla="*/ 7 h 791"/>
                      <a:gd name="T6" fmla="*/ 14 w 1769"/>
                      <a:gd name="T7" fmla="*/ 14 h 791"/>
                      <a:gd name="T8" fmla="*/ 15 w 1769"/>
                      <a:gd name="T9" fmla="*/ 20 h 791"/>
                      <a:gd name="T10" fmla="*/ 15 w 1769"/>
                      <a:gd name="T11" fmla="*/ 26 h 791"/>
                      <a:gd name="T12" fmla="*/ 14 w 1769"/>
                      <a:gd name="T13" fmla="*/ 21 h 791"/>
                      <a:gd name="T14" fmla="*/ 12 w 1769"/>
                      <a:gd name="T15" fmla="*/ 15 h 791"/>
                      <a:gd name="T16" fmla="*/ 10 w 1769"/>
                      <a:gd name="T17" fmla="*/ 10 h 791"/>
                      <a:gd name="T18" fmla="*/ 5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65" name="Group 20"/>
                <p:cNvGrpSpPr>
                  <a:grpSpLocks/>
                </p:cNvGrpSpPr>
                <p:nvPr/>
              </p:nvGrpSpPr>
              <p:grpSpPr bwMode="auto">
                <a:xfrm>
                  <a:off x="4267" y="781"/>
                  <a:ext cx="966" cy="522"/>
                  <a:chOff x="2864" y="2019"/>
                  <a:chExt cx="2463" cy="1332"/>
                </a:xfrm>
              </p:grpSpPr>
              <p:sp>
                <p:nvSpPr>
                  <p:cNvPr id="104578" name="Freeform 21"/>
                  <p:cNvSpPr>
                    <a:spLocks/>
                  </p:cNvSpPr>
                  <p:nvPr/>
                </p:nvSpPr>
                <p:spPr bwMode="hidden">
                  <a:xfrm rot="2104081">
                    <a:off x="2865" y="2019"/>
                    <a:ext cx="1812" cy="347"/>
                  </a:xfrm>
                  <a:custGeom>
                    <a:avLst/>
                    <a:gdLst>
                      <a:gd name="T0" fmla="*/ 0 w 2736"/>
                      <a:gd name="T1" fmla="*/ 37 h 504"/>
                      <a:gd name="T2" fmla="*/ 48 w 2736"/>
                      <a:gd name="T3" fmla="*/ 12 h 504"/>
                      <a:gd name="T4" fmla="*/ 99 w 2736"/>
                      <a:gd name="T5" fmla="*/ 2 h 504"/>
                      <a:gd name="T6" fmla="*/ 153 w 2736"/>
                      <a:gd name="T7" fmla="*/ 2 h 504"/>
                      <a:gd name="T8" fmla="*/ 152 w 2736"/>
                      <a:gd name="T9" fmla="*/ 8 h 504"/>
                      <a:gd name="T10" fmla="*/ 99 w 2736"/>
                      <a:gd name="T11" fmla="*/ 8 h 504"/>
                      <a:gd name="T12" fmla="*/ 36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79" name="Freeform 22"/>
                  <p:cNvSpPr>
                    <a:spLocks/>
                  </p:cNvSpPr>
                  <p:nvPr/>
                </p:nvSpPr>
                <p:spPr bwMode="hidden">
                  <a:xfrm rot="2104081">
                    <a:off x="4352" y="2805"/>
                    <a:ext cx="974" cy="545"/>
                  </a:xfrm>
                  <a:custGeom>
                    <a:avLst/>
                    <a:gdLst>
                      <a:gd name="T0" fmla="*/ 1 w 1769"/>
                      <a:gd name="T1" fmla="*/ 1 h 791"/>
                      <a:gd name="T2" fmla="*/ 8 w 1769"/>
                      <a:gd name="T3" fmla="*/ 4 h 791"/>
                      <a:gd name="T4" fmla="*/ 18 w 1769"/>
                      <a:gd name="T5" fmla="*/ 14 h 791"/>
                      <a:gd name="T6" fmla="*/ 25 w 1769"/>
                      <a:gd name="T7" fmla="*/ 32 h 791"/>
                      <a:gd name="T8" fmla="*/ 27 w 1769"/>
                      <a:gd name="T9" fmla="*/ 45 h 791"/>
                      <a:gd name="T10" fmla="*/ 26 w 1769"/>
                      <a:gd name="T11" fmla="*/ 58 h 791"/>
                      <a:gd name="T12" fmla="*/ 24 w 1769"/>
                      <a:gd name="T13" fmla="*/ 47 h 791"/>
                      <a:gd name="T14" fmla="*/ 21 w 1769"/>
                      <a:gd name="T15" fmla="*/ 34 h 791"/>
                      <a:gd name="T16" fmla="*/ 17 w 1769"/>
                      <a:gd name="T17" fmla="*/ 22 h 791"/>
                      <a:gd name="T18" fmla="*/ 9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66" name="Group 23"/>
                <p:cNvGrpSpPr>
                  <a:grpSpLocks/>
                </p:cNvGrpSpPr>
                <p:nvPr/>
              </p:nvGrpSpPr>
              <p:grpSpPr bwMode="auto">
                <a:xfrm>
                  <a:off x="4280" y="707"/>
                  <a:ext cx="971" cy="417"/>
                  <a:chOff x="2897" y="1832"/>
                  <a:chExt cx="2477" cy="1064"/>
                </a:xfrm>
              </p:grpSpPr>
              <p:sp>
                <p:nvSpPr>
                  <p:cNvPr id="104576" name="Freeform 24"/>
                  <p:cNvSpPr>
                    <a:spLocks/>
                  </p:cNvSpPr>
                  <p:nvPr/>
                </p:nvSpPr>
                <p:spPr bwMode="hidden">
                  <a:xfrm rot="1582915">
                    <a:off x="2896" y="1832"/>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77" name="Freeform 25"/>
                  <p:cNvSpPr>
                    <a:spLocks/>
                  </p:cNvSpPr>
                  <p:nvPr/>
                </p:nvSpPr>
                <p:spPr bwMode="hidden">
                  <a:xfrm rot="1582915">
                    <a:off x="4443" y="2420"/>
                    <a:ext cx="931" cy="477"/>
                  </a:xfrm>
                  <a:custGeom>
                    <a:avLst/>
                    <a:gdLst>
                      <a:gd name="T0" fmla="*/ 1 w 1769"/>
                      <a:gd name="T1" fmla="*/ 1 h 791"/>
                      <a:gd name="T2" fmla="*/ 5 w 1769"/>
                      <a:gd name="T3" fmla="*/ 2 h 791"/>
                      <a:gd name="T4" fmla="*/ 13 w 1769"/>
                      <a:gd name="T5" fmla="*/ 6 h 791"/>
                      <a:gd name="T6" fmla="*/ 18 w 1769"/>
                      <a:gd name="T7" fmla="*/ 13 h 791"/>
                      <a:gd name="T8" fmla="*/ 19 w 1769"/>
                      <a:gd name="T9" fmla="*/ 17 h 791"/>
                      <a:gd name="T10" fmla="*/ 19 w 1769"/>
                      <a:gd name="T11" fmla="*/ 23 h 791"/>
                      <a:gd name="T12" fmla="*/ 18 w 1769"/>
                      <a:gd name="T13" fmla="*/ 19 h 791"/>
                      <a:gd name="T14" fmla="*/ 15 w 1769"/>
                      <a:gd name="T15" fmla="*/ 13 h 791"/>
                      <a:gd name="T16" fmla="*/ 13 w 1769"/>
                      <a:gd name="T17" fmla="*/ 8 h 791"/>
                      <a:gd name="T18" fmla="*/ 7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67" name="Group 26"/>
                <p:cNvGrpSpPr>
                  <a:grpSpLocks/>
                </p:cNvGrpSpPr>
                <p:nvPr/>
              </p:nvGrpSpPr>
              <p:grpSpPr bwMode="auto">
                <a:xfrm>
                  <a:off x="4291" y="630"/>
                  <a:ext cx="969" cy="364"/>
                  <a:chOff x="2924" y="1636"/>
                  <a:chExt cx="2472" cy="927"/>
                </a:xfrm>
              </p:grpSpPr>
              <p:sp>
                <p:nvSpPr>
                  <p:cNvPr id="104574" name="Freeform 27"/>
                  <p:cNvSpPr>
                    <a:spLocks/>
                  </p:cNvSpPr>
                  <p:nvPr/>
                </p:nvSpPr>
                <p:spPr bwMode="hidden">
                  <a:xfrm rot="1080363">
                    <a:off x="2907" y="1616"/>
                    <a:ext cx="1680" cy="346"/>
                  </a:xfrm>
                  <a:custGeom>
                    <a:avLst/>
                    <a:gdLst>
                      <a:gd name="T0" fmla="*/ 0 w 2736"/>
                      <a:gd name="T1" fmla="*/ 36 h 504"/>
                      <a:gd name="T2" fmla="*/ 29 w 2736"/>
                      <a:gd name="T3" fmla="*/ 12 h 504"/>
                      <a:gd name="T4" fmla="*/ 58 w 2736"/>
                      <a:gd name="T5" fmla="*/ 1 h 504"/>
                      <a:gd name="T6" fmla="*/ 90 w 2736"/>
                      <a:gd name="T7" fmla="*/ 1 h 504"/>
                      <a:gd name="T8" fmla="*/ 90 w 2736"/>
                      <a:gd name="T9" fmla="*/ 8 h 504"/>
                      <a:gd name="T10" fmla="*/ 58 w 2736"/>
                      <a:gd name="T11" fmla="*/ 8 h 504"/>
                      <a:gd name="T12" fmla="*/ 21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75" name="Freeform 28"/>
                  <p:cNvSpPr>
                    <a:spLocks/>
                  </p:cNvSpPr>
                  <p:nvPr/>
                </p:nvSpPr>
                <p:spPr bwMode="hidden">
                  <a:xfrm rot="1080363">
                    <a:off x="4488" y="2030"/>
                    <a:ext cx="891" cy="513"/>
                  </a:xfrm>
                  <a:custGeom>
                    <a:avLst/>
                    <a:gdLst>
                      <a:gd name="T0" fmla="*/ 1 w 1769"/>
                      <a:gd name="T1" fmla="*/ 1 h 791"/>
                      <a:gd name="T2" fmla="*/ 4 w 1769"/>
                      <a:gd name="T3" fmla="*/ 3 h 791"/>
                      <a:gd name="T4" fmla="*/ 10 w 1769"/>
                      <a:gd name="T5" fmla="*/ 10 h 791"/>
                      <a:gd name="T6" fmla="*/ 13 w 1769"/>
                      <a:gd name="T7" fmla="*/ 21 h 791"/>
                      <a:gd name="T8" fmla="*/ 15 w 1769"/>
                      <a:gd name="T9" fmla="*/ 29 h 791"/>
                      <a:gd name="T10" fmla="*/ 14 w 1769"/>
                      <a:gd name="T11" fmla="*/ 38 h 791"/>
                      <a:gd name="T12" fmla="*/ 13 w 1769"/>
                      <a:gd name="T13" fmla="*/ 30 h 791"/>
                      <a:gd name="T14" fmla="*/ 12 w 1769"/>
                      <a:gd name="T15" fmla="*/ 22 h 791"/>
                      <a:gd name="T16" fmla="*/ 9 w 1769"/>
                      <a:gd name="T17" fmla="*/ 14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68" name="Group 29"/>
                <p:cNvGrpSpPr>
                  <a:grpSpLocks/>
                </p:cNvGrpSpPr>
                <p:nvPr/>
              </p:nvGrpSpPr>
              <p:grpSpPr bwMode="auto">
                <a:xfrm>
                  <a:off x="4304" y="543"/>
                  <a:ext cx="918" cy="258"/>
                  <a:chOff x="2958" y="1414"/>
                  <a:chExt cx="2342" cy="657"/>
                </a:xfrm>
              </p:grpSpPr>
              <p:sp>
                <p:nvSpPr>
                  <p:cNvPr id="104572" name="Freeform 30"/>
                  <p:cNvSpPr>
                    <a:spLocks/>
                  </p:cNvSpPr>
                  <p:nvPr/>
                </p:nvSpPr>
                <p:spPr bwMode="hidden">
                  <a:xfrm rot="463793">
                    <a:off x="2957" y="1415"/>
                    <a:ext cx="1544" cy="312"/>
                  </a:xfrm>
                  <a:custGeom>
                    <a:avLst/>
                    <a:gdLst>
                      <a:gd name="T0" fmla="*/ 0 w 2736"/>
                      <a:gd name="T1" fmla="*/ 17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73" name="Freeform 31"/>
                  <p:cNvSpPr>
                    <a:spLocks/>
                  </p:cNvSpPr>
                  <p:nvPr/>
                </p:nvSpPr>
                <p:spPr bwMode="hidden">
                  <a:xfrm rot="463793">
                    <a:off x="4470" y="1581"/>
                    <a:ext cx="829" cy="457"/>
                  </a:xfrm>
                  <a:custGeom>
                    <a:avLst/>
                    <a:gdLst>
                      <a:gd name="T0" fmla="*/ 0 w 1769"/>
                      <a:gd name="T1" fmla="*/ 1 h 791"/>
                      <a:gd name="T2" fmla="*/ 2 w 1769"/>
                      <a:gd name="T3" fmla="*/ 1 h 791"/>
                      <a:gd name="T4" fmla="*/ 6 w 1769"/>
                      <a:gd name="T5" fmla="*/ 5 h 791"/>
                      <a:gd name="T6" fmla="*/ 8 w 1769"/>
                      <a:gd name="T7" fmla="*/ 9 h 791"/>
                      <a:gd name="T8" fmla="*/ 9 w 1769"/>
                      <a:gd name="T9" fmla="*/ 14 h 791"/>
                      <a:gd name="T10" fmla="*/ 8 w 1769"/>
                      <a:gd name="T11" fmla="*/ 17 h 791"/>
                      <a:gd name="T12" fmla="*/ 8 w 1769"/>
                      <a:gd name="T13" fmla="*/ 14 h 791"/>
                      <a:gd name="T14" fmla="*/ 7 w 1769"/>
                      <a:gd name="T15" fmla="*/ 10 h 791"/>
                      <a:gd name="T16" fmla="*/ 6 w 1769"/>
                      <a:gd name="T17" fmla="*/ 7 h 791"/>
                      <a:gd name="T18" fmla="*/ 3 w 1769"/>
                      <a:gd name="T19" fmla="*/ 3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69" name="Group 32"/>
                <p:cNvGrpSpPr>
                  <a:grpSpLocks/>
                </p:cNvGrpSpPr>
                <p:nvPr/>
              </p:nvGrpSpPr>
              <p:grpSpPr bwMode="auto">
                <a:xfrm>
                  <a:off x="4314" y="487"/>
                  <a:ext cx="843" cy="134"/>
                  <a:chOff x="2983" y="1269"/>
                  <a:chExt cx="2150" cy="343"/>
                </a:xfrm>
              </p:grpSpPr>
              <p:sp>
                <p:nvSpPr>
                  <p:cNvPr id="104570" name="Freeform 33"/>
                  <p:cNvSpPr>
                    <a:spLocks/>
                  </p:cNvSpPr>
                  <p:nvPr/>
                </p:nvSpPr>
                <p:spPr bwMode="hidden">
                  <a:xfrm rot="-84182">
                    <a:off x="2982" y="1286"/>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71" name="Freeform 34"/>
                  <p:cNvSpPr>
                    <a:spLocks/>
                  </p:cNvSpPr>
                  <p:nvPr/>
                </p:nvSpPr>
                <p:spPr bwMode="hidden">
                  <a:xfrm rot="-84182">
                    <a:off x="4377" y="1249"/>
                    <a:ext cx="755" cy="363"/>
                  </a:xfrm>
                  <a:custGeom>
                    <a:avLst/>
                    <a:gdLst>
                      <a:gd name="T0" fmla="*/ 0 w 1769"/>
                      <a:gd name="T1" fmla="*/ 0 h 791"/>
                      <a:gd name="T2" fmla="*/ 1 w 1769"/>
                      <a:gd name="T3" fmla="*/ 0 h 791"/>
                      <a:gd name="T4" fmla="*/ 3 w 1769"/>
                      <a:gd name="T5" fmla="*/ 1 h 791"/>
                      <a:gd name="T6" fmla="*/ 4 w 1769"/>
                      <a:gd name="T7" fmla="*/ 2 h 791"/>
                      <a:gd name="T8" fmla="*/ 5 w 1769"/>
                      <a:gd name="T9" fmla="*/ 3 h 791"/>
                      <a:gd name="T10" fmla="*/ 4 w 1769"/>
                      <a:gd name="T11" fmla="*/ 3 h 791"/>
                      <a:gd name="T12" fmla="*/ 4 w 1769"/>
                      <a:gd name="T13" fmla="*/ 3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70" name="Group 35"/>
                <p:cNvGrpSpPr>
                  <a:grpSpLocks/>
                </p:cNvGrpSpPr>
                <p:nvPr/>
              </p:nvGrpSpPr>
              <p:grpSpPr bwMode="auto">
                <a:xfrm>
                  <a:off x="4296" y="349"/>
                  <a:ext cx="737" cy="167"/>
                  <a:chOff x="2938" y="917"/>
                  <a:chExt cx="1879" cy="427"/>
                </a:xfrm>
              </p:grpSpPr>
              <p:sp>
                <p:nvSpPr>
                  <p:cNvPr id="104568" name="Freeform 36"/>
                  <p:cNvSpPr>
                    <a:spLocks/>
                  </p:cNvSpPr>
                  <p:nvPr/>
                </p:nvSpPr>
                <p:spPr bwMode="hidden">
                  <a:xfrm rot="-802576">
                    <a:off x="2905" y="1128"/>
                    <a:ext cx="1252" cy="202"/>
                  </a:xfrm>
                  <a:custGeom>
                    <a:avLst/>
                    <a:gdLst>
                      <a:gd name="T0" fmla="*/ 0 w 2736"/>
                      <a:gd name="T1" fmla="*/ 1 h 504"/>
                      <a:gd name="T2" fmla="*/ 4 w 2736"/>
                      <a:gd name="T3" fmla="*/ 0 h 504"/>
                      <a:gd name="T4" fmla="*/ 7 w 2736"/>
                      <a:gd name="T5" fmla="*/ 0 h 504"/>
                      <a:gd name="T6" fmla="*/ 11 w 2736"/>
                      <a:gd name="T7" fmla="*/ 0 h 504"/>
                      <a:gd name="T8" fmla="*/ 11 w 2736"/>
                      <a:gd name="T9" fmla="*/ 0 h 504"/>
                      <a:gd name="T10" fmla="*/ 7 w 2736"/>
                      <a:gd name="T11" fmla="*/ 0 h 504"/>
                      <a:gd name="T12" fmla="*/ 3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69" name="Freeform 37"/>
                  <p:cNvSpPr>
                    <a:spLocks/>
                  </p:cNvSpPr>
                  <p:nvPr/>
                </p:nvSpPr>
                <p:spPr bwMode="hidden">
                  <a:xfrm rot="-802576">
                    <a:off x="4148" y="918"/>
                    <a:ext cx="668" cy="335"/>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2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71" name="Group 38"/>
                <p:cNvGrpSpPr>
                  <a:grpSpLocks/>
                </p:cNvGrpSpPr>
                <p:nvPr/>
              </p:nvGrpSpPr>
              <p:grpSpPr bwMode="auto">
                <a:xfrm>
                  <a:off x="3394" y="637"/>
                  <a:ext cx="493" cy="912"/>
                  <a:chOff x="637" y="1653"/>
                  <a:chExt cx="1257" cy="2326"/>
                </a:xfrm>
              </p:grpSpPr>
              <p:sp>
                <p:nvSpPr>
                  <p:cNvPr id="104566" name="Freeform 39"/>
                  <p:cNvSpPr>
                    <a:spLocks/>
                  </p:cNvSpPr>
                  <p:nvPr/>
                </p:nvSpPr>
                <p:spPr bwMode="hidden">
                  <a:xfrm rot="18888116" flipH="1">
                    <a:off x="866" y="2351"/>
                    <a:ext cx="1726" cy="297"/>
                  </a:xfrm>
                  <a:custGeom>
                    <a:avLst/>
                    <a:gdLst>
                      <a:gd name="T0" fmla="*/ 0 w 2736"/>
                      <a:gd name="T1" fmla="*/ 14 h 504"/>
                      <a:gd name="T2" fmla="*/ 34 w 2736"/>
                      <a:gd name="T3" fmla="*/ 5 h 504"/>
                      <a:gd name="T4" fmla="*/ 71 w 2736"/>
                      <a:gd name="T5" fmla="*/ 1 h 504"/>
                      <a:gd name="T6" fmla="*/ 109 w 2736"/>
                      <a:gd name="T7" fmla="*/ 1 h 504"/>
                      <a:gd name="T8" fmla="*/ 109 w 2736"/>
                      <a:gd name="T9" fmla="*/ 3 h 504"/>
                      <a:gd name="T10" fmla="*/ 70 w 2736"/>
                      <a:gd name="T11" fmla="*/ 3 h 504"/>
                      <a:gd name="T12" fmla="*/ 26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67" name="Freeform 40"/>
                  <p:cNvSpPr>
                    <a:spLocks/>
                  </p:cNvSpPr>
                  <p:nvPr/>
                </p:nvSpPr>
                <p:spPr bwMode="hidden">
                  <a:xfrm rot="18888116" flipH="1">
                    <a:off x="419" y="3271"/>
                    <a:ext cx="925" cy="489"/>
                  </a:xfrm>
                  <a:custGeom>
                    <a:avLst/>
                    <a:gdLst>
                      <a:gd name="T0" fmla="*/ 1 w 1769"/>
                      <a:gd name="T1" fmla="*/ 1 h 791"/>
                      <a:gd name="T2" fmla="*/ 5 w 1769"/>
                      <a:gd name="T3" fmla="*/ 2 h 791"/>
                      <a:gd name="T4" fmla="*/ 13 w 1769"/>
                      <a:gd name="T5" fmla="*/ 7 h 791"/>
                      <a:gd name="T6" fmla="*/ 17 w 1769"/>
                      <a:gd name="T7" fmla="*/ 15 h 791"/>
                      <a:gd name="T8" fmla="*/ 19 w 1769"/>
                      <a:gd name="T9" fmla="*/ 20 h 791"/>
                      <a:gd name="T10" fmla="*/ 18 w 1769"/>
                      <a:gd name="T11" fmla="*/ 27 h 791"/>
                      <a:gd name="T12" fmla="*/ 17 w 1769"/>
                      <a:gd name="T13" fmla="*/ 22 h 791"/>
                      <a:gd name="T14" fmla="*/ 15 w 1769"/>
                      <a:gd name="T15" fmla="*/ 15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2" name="Group 41"/>
                <p:cNvGrpSpPr>
                  <a:grpSpLocks/>
                </p:cNvGrpSpPr>
                <p:nvPr/>
              </p:nvGrpSpPr>
              <p:grpSpPr bwMode="auto">
                <a:xfrm>
                  <a:off x="3142" y="850"/>
                  <a:ext cx="966" cy="522"/>
                  <a:chOff x="-5" y="2196"/>
                  <a:chExt cx="2463" cy="1332"/>
                </a:xfrm>
              </p:grpSpPr>
              <p:sp>
                <p:nvSpPr>
                  <p:cNvPr id="104564" name="Freeform 42"/>
                  <p:cNvSpPr>
                    <a:spLocks/>
                  </p:cNvSpPr>
                  <p:nvPr/>
                </p:nvSpPr>
                <p:spPr bwMode="hidden">
                  <a:xfrm rot="19495919" flipH="1">
                    <a:off x="644" y="2196"/>
                    <a:ext cx="1797" cy="347"/>
                  </a:xfrm>
                  <a:custGeom>
                    <a:avLst/>
                    <a:gdLst>
                      <a:gd name="T0" fmla="*/ 0 w 2736"/>
                      <a:gd name="T1" fmla="*/ 37 h 504"/>
                      <a:gd name="T2" fmla="*/ 45 w 2736"/>
                      <a:gd name="T3" fmla="*/ 12 h 504"/>
                      <a:gd name="T4" fmla="*/ 94 w 2736"/>
                      <a:gd name="T5" fmla="*/ 2 h 504"/>
                      <a:gd name="T6" fmla="*/ 144 w 2736"/>
                      <a:gd name="T7" fmla="*/ 2 h 504"/>
                      <a:gd name="T8" fmla="*/ 143 w 2736"/>
                      <a:gd name="T9" fmla="*/ 8 h 504"/>
                      <a:gd name="T10" fmla="*/ 93 w 2736"/>
                      <a:gd name="T11" fmla="*/ 8 h 504"/>
                      <a:gd name="T12" fmla="*/ 35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65" name="Freeform 43"/>
                  <p:cNvSpPr>
                    <a:spLocks/>
                  </p:cNvSpPr>
                  <p:nvPr/>
                </p:nvSpPr>
                <p:spPr bwMode="hidden">
                  <a:xfrm rot="19495919" flipH="1">
                    <a:off x="-6" y="2982"/>
                    <a:ext cx="968" cy="545"/>
                  </a:xfrm>
                  <a:custGeom>
                    <a:avLst/>
                    <a:gdLst>
                      <a:gd name="T0" fmla="*/ 1 w 1769"/>
                      <a:gd name="T1" fmla="*/ 1 h 791"/>
                      <a:gd name="T2" fmla="*/ 7 w 1769"/>
                      <a:gd name="T3" fmla="*/ 4 h 791"/>
                      <a:gd name="T4" fmla="*/ 17 w 1769"/>
                      <a:gd name="T5" fmla="*/ 14 h 791"/>
                      <a:gd name="T6" fmla="*/ 24 w 1769"/>
                      <a:gd name="T7" fmla="*/ 32 h 791"/>
                      <a:gd name="T8" fmla="*/ 26 w 1769"/>
                      <a:gd name="T9" fmla="*/ 45 h 791"/>
                      <a:gd name="T10" fmla="*/ 25 w 1769"/>
                      <a:gd name="T11" fmla="*/ 58 h 791"/>
                      <a:gd name="T12" fmla="*/ 24 w 1769"/>
                      <a:gd name="T13" fmla="*/ 47 h 791"/>
                      <a:gd name="T14" fmla="*/ 20 w 1769"/>
                      <a:gd name="T15" fmla="*/ 34 h 791"/>
                      <a:gd name="T16" fmla="*/ 16 w 1769"/>
                      <a:gd name="T17" fmla="*/ 22 h 791"/>
                      <a:gd name="T18" fmla="*/ 8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3" name="Group 44"/>
                <p:cNvGrpSpPr>
                  <a:grpSpLocks/>
                </p:cNvGrpSpPr>
                <p:nvPr/>
              </p:nvGrpSpPr>
              <p:grpSpPr bwMode="auto">
                <a:xfrm>
                  <a:off x="3124" y="777"/>
                  <a:ext cx="971" cy="417"/>
                  <a:chOff x="-52" y="2009"/>
                  <a:chExt cx="2477" cy="1064"/>
                </a:xfrm>
              </p:grpSpPr>
              <p:sp>
                <p:nvSpPr>
                  <p:cNvPr id="104562" name="Freeform 45"/>
                  <p:cNvSpPr>
                    <a:spLocks/>
                  </p:cNvSpPr>
                  <p:nvPr/>
                </p:nvSpPr>
                <p:spPr bwMode="hidden">
                  <a:xfrm rot="20017085" flipH="1">
                    <a:off x="689" y="2010"/>
                    <a:ext cx="1736" cy="303"/>
                  </a:xfrm>
                  <a:custGeom>
                    <a:avLst/>
                    <a:gdLst>
                      <a:gd name="T0" fmla="*/ 0 w 2736"/>
                      <a:gd name="T1" fmla="*/ 14 h 504"/>
                      <a:gd name="T2" fmla="*/ 36 w 2736"/>
                      <a:gd name="T3" fmla="*/ 5 h 504"/>
                      <a:gd name="T4" fmla="*/ 74 w 2736"/>
                      <a:gd name="T5" fmla="*/ 1 h 504"/>
                      <a:gd name="T6" fmla="*/ 114 w 2736"/>
                      <a:gd name="T7" fmla="*/ 1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63" name="Freeform 46"/>
                  <p:cNvSpPr>
                    <a:spLocks/>
                  </p:cNvSpPr>
                  <p:nvPr/>
                </p:nvSpPr>
                <p:spPr bwMode="hidden">
                  <a:xfrm rot="20017085" flipH="1">
                    <a:off x="-53" y="2598"/>
                    <a:ext cx="931" cy="458"/>
                  </a:xfrm>
                  <a:custGeom>
                    <a:avLst/>
                    <a:gdLst>
                      <a:gd name="T0" fmla="*/ 1 w 1769"/>
                      <a:gd name="T1" fmla="*/ 1 h 791"/>
                      <a:gd name="T2" fmla="*/ 5 w 1769"/>
                      <a:gd name="T3" fmla="*/ 1 h 791"/>
                      <a:gd name="T4" fmla="*/ 13 w 1769"/>
                      <a:gd name="T5" fmla="*/ 5 h 791"/>
                      <a:gd name="T6" fmla="*/ 18 w 1769"/>
                      <a:gd name="T7" fmla="*/ 9 h 791"/>
                      <a:gd name="T8" fmla="*/ 19 w 1769"/>
                      <a:gd name="T9" fmla="*/ 13 h 791"/>
                      <a:gd name="T10" fmla="*/ 19 w 1769"/>
                      <a:gd name="T11" fmla="*/ 17 h 791"/>
                      <a:gd name="T12" fmla="*/ 18 w 1769"/>
                      <a:gd name="T13" fmla="*/ 14 h 791"/>
                      <a:gd name="T14" fmla="*/ 15 w 1769"/>
                      <a:gd name="T15" fmla="*/ 10 h 791"/>
                      <a:gd name="T16" fmla="*/ 13 w 1769"/>
                      <a:gd name="T17" fmla="*/ 6 h 791"/>
                      <a:gd name="T18" fmla="*/ 7 w 1769"/>
                      <a:gd name="T19" fmla="*/ 3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4" name="Group 47"/>
                <p:cNvGrpSpPr>
                  <a:grpSpLocks/>
                </p:cNvGrpSpPr>
                <p:nvPr/>
              </p:nvGrpSpPr>
              <p:grpSpPr bwMode="auto">
                <a:xfrm>
                  <a:off x="3115" y="700"/>
                  <a:ext cx="969" cy="363"/>
                  <a:chOff x="-74" y="1813"/>
                  <a:chExt cx="2472" cy="927"/>
                </a:xfrm>
              </p:grpSpPr>
              <p:sp>
                <p:nvSpPr>
                  <p:cNvPr id="104560" name="Freeform 48"/>
                  <p:cNvSpPr>
                    <a:spLocks/>
                  </p:cNvSpPr>
                  <p:nvPr/>
                </p:nvSpPr>
                <p:spPr bwMode="hidden">
                  <a:xfrm rot="20519637" flipH="1">
                    <a:off x="721" y="1812"/>
                    <a:ext cx="1677" cy="325"/>
                  </a:xfrm>
                  <a:custGeom>
                    <a:avLst/>
                    <a:gdLst>
                      <a:gd name="T0" fmla="*/ 0 w 2736"/>
                      <a:gd name="T1" fmla="*/ 23 h 504"/>
                      <a:gd name="T2" fmla="*/ 28 w 2736"/>
                      <a:gd name="T3" fmla="*/ 8 h 504"/>
                      <a:gd name="T4" fmla="*/ 58 w 2736"/>
                      <a:gd name="T5" fmla="*/ 1 h 504"/>
                      <a:gd name="T6" fmla="*/ 89 w 2736"/>
                      <a:gd name="T7" fmla="*/ 1 h 504"/>
                      <a:gd name="T8" fmla="*/ 88 w 2736"/>
                      <a:gd name="T9" fmla="*/ 5 h 504"/>
                      <a:gd name="T10" fmla="*/ 58 w 2736"/>
                      <a:gd name="T11" fmla="*/ 5 h 504"/>
                      <a:gd name="T12" fmla="*/ 21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61" name="Freeform 49"/>
                  <p:cNvSpPr>
                    <a:spLocks/>
                  </p:cNvSpPr>
                  <p:nvPr/>
                </p:nvSpPr>
                <p:spPr bwMode="hidden">
                  <a:xfrm rot="20519637" flipH="1">
                    <a:off x="-74" y="2212"/>
                    <a:ext cx="900" cy="511"/>
                  </a:xfrm>
                  <a:custGeom>
                    <a:avLst/>
                    <a:gdLst>
                      <a:gd name="T0" fmla="*/ 1 w 1769"/>
                      <a:gd name="T1" fmla="*/ 1 h 791"/>
                      <a:gd name="T2" fmla="*/ 5 w 1769"/>
                      <a:gd name="T3" fmla="*/ 3 h 791"/>
                      <a:gd name="T4" fmla="*/ 10 w 1769"/>
                      <a:gd name="T5" fmla="*/ 10 h 791"/>
                      <a:gd name="T6" fmla="*/ 14 w 1769"/>
                      <a:gd name="T7" fmla="*/ 20 h 791"/>
                      <a:gd name="T8" fmla="*/ 16 w 1769"/>
                      <a:gd name="T9" fmla="*/ 28 h 791"/>
                      <a:gd name="T10" fmla="*/ 15 w 1769"/>
                      <a:gd name="T11" fmla="*/ 37 h 791"/>
                      <a:gd name="T12" fmla="*/ 14 w 1769"/>
                      <a:gd name="T13" fmla="*/ 30 h 791"/>
                      <a:gd name="T14" fmla="*/ 12 w 1769"/>
                      <a:gd name="T15" fmla="*/ 21 h 791"/>
                      <a:gd name="T16" fmla="*/ 10 w 1769"/>
                      <a:gd name="T17" fmla="*/ 14 h 791"/>
                      <a:gd name="T18" fmla="*/ 5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5" name="Group 50"/>
                <p:cNvGrpSpPr>
                  <a:grpSpLocks/>
                </p:cNvGrpSpPr>
                <p:nvPr/>
              </p:nvGrpSpPr>
              <p:grpSpPr bwMode="auto">
                <a:xfrm>
                  <a:off x="3153" y="613"/>
                  <a:ext cx="918" cy="257"/>
                  <a:chOff x="22" y="1591"/>
                  <a:chExt cx="2342" cy="657"/>
                </a:xfrm>
              </p:grpSpPr>
              <p:sp>
                <p:nvSpPr>
                  <p:cNvPr id="104558" name="Freeform 51"/>
                  <p:cNvSpPr>
                    <a:spLocks/>
                  </p:cNvSpPr>
                  <p:nvPr/>
                </p:nvSpPr>
                <p:spPr bwMode="hidden">
                  <a:xfrm rot="21136207" flipH="1">
                    <a:off x="819" y="1574"/>
                    <a:ext cx="1544" cy="313"/>
                  </a:xfrm>
                  <a:custGeom>
                    <a:avLst/>
                    <a:gdLst>
                      <a:gd name="T0" fmla="*/ 0 w 2736"/>
                      <a:gd name="T1" fmla="*/ 18 h 504"/>
                      <a:gd name="T2" fmla="*/ 16 w 2736"/>
                      <a:gd name="T3" fmla="*/ 6 h 504"/>
                      <a:gd name="T4" fmla="*/ 33 w 2736"/>
                      <a:gd name="T5" fmla="*/ 1 h 504"/>
                      <a:gd name="T6" fmla="*/ 50 w 2736"/>
                      <a:gd name="T7" fmla="*/ 1 h 504"/>
                      <a:gd name="T8" fmla="*/ 50 w 2736"/>
                      <a:gd name="T9" fmla="*/ 4 h 504"/>
                      <a:gd name="T10" fmla="*/ 32 w 2736"/>
                      <a:gd name="T11" fmla="*/ 4 h 504"/>
                      <a:gd name="T12" fmla="*/ 12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59" name="Freeform 52"/>
                  <p:cNvSpPr>
                    <a:spLocks/>
                  </p:cNvSpPr>
                  <p:nvPr/>
                </p:nvSpPr>
                <p:spPr bwMode="hidden">
                  <a:xfrm rot="21136207" flipH="1">
                    <a:off x="21" y="1757"/>
                    <a:ext cx="829" cy="490"/>
                  </a:xfrm>
                  <a:custGeom>
                    <a:avLst/>
                    <a:gdLst>
                      <a:gd name="T0" fmla="*/ 0 w 1769"/>
                      <a:gd name="T1" fmla="*/ 1 h 791"/>
                      <a:gd name="T2" fmla="*/ 2 w 1769"/>
                      <a:gd name="T3" fmla="*/ 2 h 791"/>
                      <a:gd name="T4" fmla="*/ 6 w 1769"/>
                      <a:gd name="T5" fmla="*/ 7 h 791"/>
                      <a:gd name="T6" fmla="*/ 8 w 1769"/>
                      <a:gd name="T7" fmla="*/ 15 h 791"/>
                      <a:gd name="T8" fmla="*/ 9 w 1769"/>
                      <a:gd name="T9" fmla="*/ 22 h 791"/>
                      <a:gd name="T10" fmla="*/ 8 w 1769"/>
                      <a:gd name="T11" fmla="*/ 28 h 791"/>
                      <a:gd name="T12" fmla="*/ 8 w 1769"/>
                      <a:gd name="T13" fmla="*/ 22 h 791"/>
                      <a:gd name="T14" fmla="*/ 7 w 1769"/>
                      <a:gd name="T15" fmla="*/ 16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6" name="Group 53"/>
                <p:cNvGrpSpPr>
                  <a:grpSpLocks/>
                </p:cNvGrpSpPr>
                <p:nvPr/>
              </p:nvGrpSpPr>
              <p:grpSpPr bwMode="auto">
                <a:xfrm>
                  <a:off x="3218" y="556"/>
                  <a:ext cx="843" cy="134"/>
                  <a:chOff x="189" y="1446"/>
                  <a:chExt cx="2150" cy="343"/>
                </a:xfrm>
              </p:grpSpPr>
              <p:sp>
                <p:nvSpPr>
                  <p:cNvPr id="104556" name="Freeform 54"/>
                  <p:cNvSpPr>
                    <a:spLocks/>
                  </p:cNvSpPr>
                  <p:nvPr/>
                </p:nvSpPr>
                <p:spPr bwMode="hidden">
                  <a:xfrm rot="84182" flipH="1">
                    <a:off x="935" y="1463"/>
                    <a:ext cx="1404" cy="220"/>
                  </a:xfrm>
                  <a:custGeom>
                    <a:avLst/>
                    <a:gdLst>
                      <a:gd name="T0" fmla="*/ 0 w 2736"/>
                      <a:gd name="T1" fmla="*/ 1 h 504"/>
                      <a:gd name="T2" fmla="*/ 8 w 2736"/>
                      <a:gd name="T3" fmla="*/ 0 h 504"/>
                      <a:gd name="T4" fmla="*/ 16 w 2736"/>
                      <a:gd name="T5" fmla="*/ 0 h 504"/>
                      <a:gd name="T6" fmla="*/ 26 w 2736"/>
                      <a:gd name="T7" fmla="*/ 0 h 504"/>
                      <a:gd name="T8" fmla="*/ 25 w 2736"/>
                      <a:gd name="T9" fmla="*/ 0 h 504"/>
                      <a:gd name="T10" fmla="*/ 16 w 2736"/>
                      <a:gd name="T11" fmla="*/ 0 h 504"/>
                      <a:gd name="T12" fmla="*/ 6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57" name="Freeform 55"/>
                  <p:cNvSpPr>
                    <a:spLocks/>
                  </p:cNvSpPr>
                  <p:nvPr/>
                </p:nvSpPr>
                <p:spPr bwMode="hidden">
                  <a:xfrm rot="84182" flipH="1">
                    <a:off x="189" y="1426"/>
                    <a:ext cx="755" cy="363"/>
                  </a:xfrm>
                  <a:custGeom>
                    <a:avLst/>
                    <a:gdLst>
                      <a:gd name="T0" fmla="*/ 0 w 1769"/>
                      <a:gd name="T1" fmla="*/ 0 h 791"/>
                      <a:gd name="T2" fmla="*/ 1 w 1769"/>
                      <a:gd name="T3" fmla="*/ 0 h 791"/>
                      <a:gd name="T4" fmla="*/ 3 w 1769"/>
                      <a:gd name="T5" fmla="*/ 1 h 791"/>
                      <a:gd name="T6" fmla="*/ 4 w 1769"/>
                      <a:gd name="T7" fmla="*/ 2 h 791"/>
                      <a:gd name="T8" fmla="*/ 5 w 1769"/>
                      <a:gd name="T9" fmla="*/ 3 h 791"/>
                      <a:gd name="T10" fmla="*/ 4 w 1769"/>
                      <a:gd name="T11" fmla="*/ 3 h 791"/>
                      <a:gd name="T12" fmla="*/ 4 w 1769"/>
                      <a:gd name="T13" fmla="*/ 3 h 791"/>
                      <a:gd name="T14" fmla="*/ 4 w 1769"/>
                      <a:gd name="T15" fmla="*/ 2 h 791"/>
                      <a:gd name="T16" fmla="*/ 3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77" name="Group 56"/>
                <p:cNvGrpSpPr>
                  <a:grpSpLocks/>
                </p:cNvGrpSpPr>
                <p:nvPr/>
              </p:nvGrpSpPr>
              <p:grpSpPr bwMode="auto">
                <a:xfrm>
                  <a:off x="3342" y="418"/>
                  <a:ext cx="737" cy="167"/>
                  <a:chOff x="505" y="1094"/>
                  <a:chExt cx="1879" cy="427"/>
                </a:xfrm>
              </p:grpSpPr>
              <p:sp>
                <p:nvSpPr>
                  <p:cNvPr id="104554" name="Freeform 57"/>
                  <p:cNvSpPr>
                    <a:spLocks/>
                  </p:cNvSpPr>
                  <p:nvPr/>
                </p:nvSpPr>
                <p:spPr bwMode="hidden">
                  <a:xfrm rot="802576" flipH="1">
                    <a:off x="1151" y="1306"/>
                    <a:ext cx="1234" cy="214"/>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55" name="Freeform 58"/>
                  <p:cNvSpPr>
                    <a:spLocks/>
                  </p:cNvSpPr>
                  <p:nvPr/>
                </p:nvSpPr>
                <p:spPr bwMode="hidden">
                  <a:xfrm rot="802576" flipH="1">
                    <a:off x="505" y="1095"/>
                    <a:ext cx="662" cy="335"/>
                  </a:xfrm>
                  <a:custGeom>
                    <a:avLst/>
                    <a:gdLst>
                      <a:gd name="T0" fmla="*/ 0 w 1769"/>
                      <a:gd name="T1" fmla="*/ 0 h 791"/>
                      <a:gd name="T2" fmla="*/ 0 w 1769"/>
                      <a:gd name="T3" fmla="*/ 0 h 791"/>
                      <a:gd name="T4" fmla="*/ 1 w 1769"/>
                      <a:gd name="T5" fmla="*/ 0 h 791"/>
                      <a:gd name="T6" fmla="*/ 1 w 1769"/>
                      <a:gd name="T7" fmla="*/ 1 h 791"/>
                      <a:gd name="T8" fmla="*/ 2 w 1769"/>
                      <a:gd name="T9" fmla="*/ 1 h 791"/>
                      <a:gd name="T10" fmla="*/ 1 w 1769"/>
                      <a:gd name="T11" fmla="*/ 2 h 791"/>
                      <a:gd name="T12" fmla="*/ 1 w 1769"/>
                      <a:gd name="T13" fmla="*/ 1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78" name="Group 59"/>
                <p:cNvGrpSpPr>
                  <a:grpSpLocks/>
                </p:cNvGrpSpPr>
                <p:nvPr/>
              </p:nvGrpSpPr>
              <p:grpSpPr bwMode="auto">
                <a:xfrm>
                  <a:off x="3386" y="341"/>
                  <a:ext cx="725" cy="218"/>
                  <a:chOff x="616" y="899"/>
                  <a:chExt cx="1850" cy="554"/>
                </a:xfrm>
              </p:grpSpPr>
              <p:sp>
                <p:nvSpPr>
                  <p:cNvPr id="104552" name="Freeform 60"/>
                  <p:cNvSpPr>
                    <a:spLocks/>
                  </p:cNvSpPr>
                  <p:nvPr/>
                </p:nvSpPr>
                <p:spPr bwMode="hidden">
                  <a:xfrm rot="1277471" flipH="1">
                    <a:off x="1231" y="1237"/>
                    <a:ext cx="1235" cy="216"/>
                  </a:xfrm>
                  <a:custGeom>
                    <a:avLst/>
                    <a:gdLst>
                      <a:gd name="T0" fmla="*/ 0 w 2736"/>
                      <a:gd name="T1" fmla="*/ 1 h 504"/>
                      <a:gd name="T2" fmla="*/ 3 w 2736"/>
                      <a:gd name="T3" fmla="*/ 0 h 504"/>
                      <a:gd name="T4" fmla="*/ 7 w 2736"/>
                      <a:gd name="T5" fmla="*/ 0 h 504"/>
                      <a:gd name="T6" fmla="*/ 10 w 2736"/>
                      <a:gd name="T7" fmla="*/ 0 h 504"/>
                      <a:gd name="T8" fmla="*/ 10 w 2736"/>
                      <a:gd name="T9" fmla="*/ 0 h 504"/>
                      <a:gd name="T10" fmla="*/ 7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53" name="Freeform 61"/>
                  <p:cNvSpPr>
                    <a:spLocks/>
                  </p:cNvSpPr>
                  <p:nvPr/>
                </p:nvSpPr>
                <p:spPr bwMode="hidden">
                  <a:xfrm rot="1277471" flipH="1">
                    <a:off x="615" y="898"/>
                    <a:ext cx="662" cy="339"/>
                  </a:xfrm>
                  <a:custGeom>
                    <a:avLst/>
                    <a:gdLst>
                      <a:gd name="T0" fmla="*/ 0 w 1769"/>
                      <a:gd name="T1" fmla="*/ 0 h 791"/>
                      <a:gd name="T2" fmla="*/ 0 w 1769"/>
                      <a:gd name="T3" fmla="*/ 0 h 791"/>
                      <a:gd name="T4" fmla="*/ 1 w 1769"/>
                      <a:gd name="T5" fmla="*/ 0 h 791"/>
                      <a:gd name="T6" fmla="*/ 1 w 1769"/>
                      <a:gd name="T7" fmla="*/ 1 h 791"/>
                      <a:gd name="T8" fmla="*/ 2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79" name="Group 62"/>
                <p:cNvGrpSpPr>
                  <a:grpSpLocks/>
                </p:cNvGrpSpPr>
                <p:nvPr/>
              </p:nvGrpSpPr>
              <p:grpSpPr bwMode="auto">
                <a:xfrm>
                  <a:off x="3472" y="231"/>
                  <a:ext cx="693" cy="291"/>
                  <a:chOff x="3472" y="231"/>
                  <a:chExt cx="693" cy="291"/>
                </a:xfrm>
              </p:grpSpPr>
              <p:sp>
                <p:nvSpPr>
                  <p:cNvPr id="104550"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51"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80" name="Group 65"/>
                <p:cNvGrpSpPr>
                  <a:grpSpLocks/>
                </p:cNvGrpSpPr>
                <p:nvPr/>
              </p:nvGrpSpPr>
              <p:grpSpPr bwMode="auto">
                <a:xfrm>
                  <a:off x="3554" y="118"/>
                  <a:ext cx="664" cy="349"/>
                  <a:chOff x="3554" y="118"/>
                  <a:chExt cx="664" cy="349"/>
                </a:xfrm>
              </p:grpSpPr>
              <p:sp>
                <p:nvSpPr>
                  <p:cNvPr id="1045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81" name="Group 68"/>
                <p:cNvGrpSpPr>
                  <a:grpSpLocks/>
                </p:cNvGrpSpPr>
                <p:nvPr/>
              </p:nvGrpSpPr>
              <p:grpSpPr bwMode="auto">
                <a:xfrm>
                  <a:off x="3784" y="30"/>
                  <a:ext cx="305" cy="593"/>
                  <a:chOff x="1633" y="104"/>
                  <a:chExt cx="778" cy="1512"/>
                </a:xfrm>
              </p:grpSpPr>
              <p:sp>
                <p:nvSpPr>
                  <p:cNvPr id="104546" name="Freeform 69"/>
                  <p:cNvSpPr>
                    <a:spLocks/>
                  </p:cNvSpPr>
                  <p:nvPr/>
                </p:nvSpPr>
                <p:spPr bwMode="hidden">
                  <a:xfrm rot="3473776" flipH="1">
                    <a:off x="1752" y="958"/>
                    <a:ext cx="1101" cy="217"/>
                  </a:xfrm>
                  <a:custGeom>
                    <a:avLst/>
                    <a:gdLst>
                      <a:gd name="T0" fmla="*/ 0 w 2736"/>
                      <a:gd name="T1" fmla="*/ 1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82" name="Group 71"/>
                <p:cNvGrpSpPr>
                  <a:grpSpLocks/>
                </p:cNvGrpSpPr>
                <p:nvPr/>
              </p:nvGrpSpPr>
              <p:grpSpPr bwMode="auto">
                <a:xfrm>
                  <a:off x="3903" y="0"/>
                  <a:ext cx="248" cy="601"/>
                  <a:chOff x="1935" y="28"/>
                  <a:chExt cx="634" cy="1534"/>
                </a:xfrm>
              </p:grpSpPr>
              <p:sp>
                <p:nvSpPr>
                  <p:cNvPr id="104544" name="Freeform 72"/>
                  <p:cNvSpPr>
                    <a:spLocks/>
                  </p:cNvSpPr>
                  <p:nvPr/>
                </p:nvSpPr>
                <p:spPr bwMode="hidden">
                  <a:xfrm rot="4126480" flipH="1">
                    <a:off x="1942" y="915"/>
                    <a:ext cx="1040" cy="214"/>
                  </a:xfrm>
                  <a:custGeom>
                    <a:avLst/>
                    <a:gdLst>
                      <a:gd name="T0" fmla="*/ 0 w 2736"/>
                      <a:gd name="T1" fmla="*/ 1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0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grpSp>
              <p:nvGrpSpPr>
                <p:cNvPr id="22583" name="Group 74"/>
                <p:cNvGrpSpPr>
                  <a:grpSpLocks/>
                </p:cNvGrpSpPr>
                <p:nvPr/>
              </p:nvGrpSpPr>
              <p:grpSpPr bwMode="auto">
                <a:xfrm>
                  <a:off x="4251" y="252"/>
                  <a:ext cx="723" cy="222"/>
                  <a:chOff x="2822" y="672"/>
                  <a:chExt cx="1845" cy="566"/>
                </a:xfrm>
              </p:grpSpPr>
              <p:sp>
                <p:nvSpPr>
                  <p:cNvPr id="104542" name="Freeform 75"/>
                  <p:cNvSpPr>
                    <a:spLocks/>
                  </p:cNvSpPr>
                  <p:nvPr/>
                </p:nvSpPr>
                <p:spPr bwMode="hidden">
                  <a:xfrm rot="-1325434">
                    <a:off x="2805" y="1022"/>
                    <a:ext cx="1229" cy="216"/>
                  </a:xfrm>
                  <a:custGeom>
                    <a:avLst/>
                    <a:gdLst>
                      <a:gd name="T0" fmla="*/ 0 w 2736"/>
                      <a:gd name="T1" fmla="*/ 1 h 504"/>
                      <a:gd name="T2" fmla="*/ 3 w 2736"/>
                      <a:gd name="T3" fmla="*/ 0 h 504"/>
                      <a:gd name="T4" fmla="*/ 6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43" name="Freeform 76"/>
                  <p:cNvSpPr>
                    <a:spLocks/>
                  </p:cNvSpPr>
                  <p:nvPr/>
                </p:nvSpPr>
                <p:spPr bwMode="hidden">
                  <a:xfrm rot="-1325434">
                    <a:off x="4003" y="673"/>
                    <a:ext cx="647" cy="337"/>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84" name="Group 77"/>
                <p:cNvGrpSpPr>
                  <a:grpSpLocks/>
                </p:cNvGrpSpPr>
                <p:nvPr/>
              </p:nvGrpSpPr>
              <p:grpSpPr bwMode="auto">
                <a:xfrm>
                  <a:off x="4196" y="163"/>
                  <a:ext cx="699" cy="282"/>
                  <a:chOff x="2683" y="445"/>
                  <a:chExt cx="1781" cy="717"/>
                </a:xfrm>
              </p:grpSpPr>
              <p:sp>
                <p:nvSpPr>
                  <p:cNvPr id="104540" name="Freeform 78"/>
                  <p:cNvSpPr>
                    <a:spLocks/>
                  </p:cNvSpPr>
                  <p:nvPr/>
                </p:nvSpPr>
                <p:spPr bwMode="hidden">
                  <a:xfrm rot="-1921064">
                    <a:off x="2682" y="946"/>
                    <a:ext cx="1227" cy="216"/>
                  </a:xfrm>
                  <a:custGeom>
                    <a:avLst/>
                    <a:gdLst>
                      <a:gd name="T0" fmla="*/ 0 w 2736"/>
                      <a:gd name="T1" fmla="*/ 1 h 504"/>
                      <a:gd name="T2" fmla="*/ 3 w 2736"/>
                      <a:gd name="T3" fmla="*/ 0 h 504"/>
                      <a:gd name="T4" fmla="*/ 6 w 2736"/>
                      <a:gd name="T5" fmla="*/ 0 h 504"/>
                      <a:gd name="T6" fmla="*/ 10 w 2736"/>
                      <a:gd name="T7" fmla="*/ 0 h 504"/>
                      <a:gd name="T8" fmla="*/ 10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41" name="Freeform 79"/>
                  <p:cNvSpPr>
                    <a:spLocks/>
                  </p:cNvSpPr>
                  <p:nvPr/>
                </p:nvSpPr>
                <p:spPr bwMode="hidden">
                  <a:xfrm rot="-1921064">
                    <a:off x="3801" y="444"/>
                    <a:ext cx="646" cy="339"/>
                  </a:xfrm>
                  <a:custGeom>
                    <a:avLst/>
                    <a:gdLst>
                      <a:gd name="T0" fmla="*/ 0 w 1769"/>
                      <a:gd name="T1" fmla="*/ 0 h 791"/>
                      <a:gd name="T2" fmla="*/ 0 w 1769"/>
                      <a:gd name="T3" fmla="*/ 0 h 791"/>
                      <a:gd name="T4" fmla="*/ 1 w 1769"/>
                      <a:gd name="T5" fmla="*/ 0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sp>
              <p:nvSpPr>
                <p:cNvPr id="1045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a:defRPr/>
                  </a:pPr>
                  <a:endParaRPr lang="en-US"/>
                </a:p>
              </p:txBody>
            </p:sp>
            <p:sp>
              <p:nvSpPr>
                <p:cNvPr id="1045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en-US"/>
                </a:p>
              </p:txBody>
            </p:sp>
            <p:grpSp>
              <p:nvGrpSpPr>
                <p:cNvPr id="22587" name="Group 82"/>
                <p:cNvGrpSpPr>
                  <a:grpSpLocks/>
                </p:cNvGrpSpPr>
                <p:nvPr/>
              </p:nvGrpSpPr>
              <p:grpSpPr bwMode="auto">
                <a:xfrm>
                  <a:off x="4242" y="5"/>
                  <a:ext cx="251" cy="596"/>
                  <a:chOff x="2800" y="41"/>
                  <a:chExt cx="640" cy="1520"/>
                </a:xfrm>
              </p:grpSpPr>
              <p:sp>
                <p:nvSpPr>
                  <p:cNvPr id="104538" name="Freeform 83"/>
                  <p:cNvSpPr>
                    <a:spLocks/>
                  </p:cNvSpPr>
                  <p:nvPr/>
                </p:nvSpPr>
                <p:spPr bwMode="hidden">
                  <a:xfrm rot="-3857755">
                    <a:off x="2371" y="927"/>
                    <a:ext cx="1042" cy="18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39"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1 h 791"/>
                      <a:gd name="T12" fmla="*/ 1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88" name="Group 85"/>
                <p:cNvGrpSpPr>
                  <a:grpSpLocks/>
                </p:cNvGrpSpPr>
                <p:nvPr/>
              </p:nvGrpSpPr>
              <p:grpSpPr bwMode="auto">
                <a:xfrm>
                  <a:off x="4295" y="53"/>
                  <a:ext cx="398" cy="574"/>
                  <a:chOff x="2934" y="163"/>
                  <a:chExt cx="1017" cy="1464"/>
                </a:xfrm>
              </p:grpSpPr>
              <p:sp>
                <p:nvSpPr>
                  <p:cNvPr id="104536" name="Freeform 86"/>
                  <p:cNvSpPr>
                    <a:spLocks/>
                  </p:cNvSpPr>
                  <p:nvPr/>
                </p:nvSpPr>
                <p:spPr bwMode="hidden">
                  <a:xfrm rot="-2777260">
                    <a:off x="2493" y="915"/>
                    <a:ext cx="1154" cy="270"/>
                  </a:xfrm>
                  <a:custGeom>
                    <a:avLst/>
                    <a:gdLst>
                      <a:gd name="T0" fmla="*/ 0 w 2736"/>
                      <a:gd name="T1" fmla="*/ 6 h 504"/>
                      <a:gd name="T2" fmla="*/ 2 w 2736"/>
                      <a:gd name="T3" fmla="*/ 2 h 504"/>
                      <a:gd name="T4" fmla="*/ 4 w 2736"/>
                      <a:gd name="T5" fmla="*/ 1 h 504"/>
                      <a:gd name="T6" fmla="*/ 6 w 2736"/>
                      <a:gd name="T7" fmla="*/ 1 h 504"/>
                      <a:gd name="T8" fmla="*/ 6 w 2736"/>
                      <a:gd name="T9" fmla="*/ 2 h 504"/>
                      <a:gd name="T10" fmla="*/ 4 w 2736"/>
                      <a:gd name="T11" fmla="*/ 2 h 504"/>
                      <a:gd name="T12" fmla="*/ 2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37" name="Freeform 87"/>
                  <p:cNvSpPr>
                    <a:spLocks/>
                  </p:cNvSpPr>
                  <p:nvPr/>
                </p:nvSpPr>
                <p:spPr bwMode="hidden">
                  <a:xfrm rot="-2777260">
                    <a:off x="3431" y="262"/>
                    <a:ext cx="619" cy="422"/>
                  </a:xfrm>
                  <a:custGeom>
                    <a:avLst/>
                    <a:gdLst>
                      <a:gd name="T0" fmla="*/ 0 w 1769"/>
                      <a:gd name="T1" fmla="*/ 1 h 791"/>
                      <a:gd name="T2" fmla="*/ 0 w 1769"/>
                      <a:gd name="T3" fmla="*/ 1 h 791"/>
                      <a:gd name="T4" fmla="*/ 1 w 1769"/>
                      <a:gd name="T5" fmla="*/ 3 h 791"/>
                      <a:gd name="T6" fmla="*/ 1 w 1769"/>
                      <a:gd name="T7" fmla="*/ 5 h 791"/>
                      <a:gd name="T8" fmla="*/ 1 w 1769"/>
                      <a:gd name="T9" fmla="*/ 7 h 791"/>
                      <a:gd name="T10" fmla="*/ 1 w 1769"/>
                      <a:gd name="T11" fmla="*/ 10 h 791"/>
                      <a:gd name="T12" fmla="*/ 1 w 1769"/>
                      <a:gd name="T13" fmla="*/ 7 h 791"/>
                      <a:gd name="T14" fmla="*/ 1 w 1769"/>
                      <a:gd name="T15" fmla="*/ 6 h 791"/>
                      <a:gd name="T16" fmla="*/ 1 w 1769"/>
                      <a:gd name="T17" fmla="*/ 4 h 791"/>
                      <a:gd name="T18" fmla="*/ 0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89" name="Group 88"/>
                <p:cNvGrpSpPr>
                  <a:grpSpLocks/>
                </p:cNvGrpSpPr>
                <p:nvPr/>
              </p:nvGrpSpPr>
              <p:grpSpPr bwMode="auto">
                <a:xfrm>
                  <a:off x="4215" y="2"/>
                  <a:ext cx="95" cy="567"/>
                  <a:chOff x="2730" y="32"/>
                  <a:chExt cx="243" cy="1448"/>
                </a:xfrm>
              </p:grpSpPr>
              <p:sp>
                <p:nvSpPr>
                  <p:cNvPr id="104534" name="Freeform 89"/>
                  <p:cNvSpPr>
                    <a:spLocks/>
                  </p:cNvSpPr>
                  <p:nvPr/>
                </p:nvSpPr>
                <p:spPr bwMode="hidden">
                  <a:xfrm rot="-4903748">
                    <a:off x="2297" y="959"/>
                    <a:ext cx="954" cy="8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en-US"/>
                  </a:p>
                </p:txBody>
              </p:sp>
            </p:grpSp>
            <p:grpSp>
              <p:nvGrpSpPr>
                <p:cNvPr id="22590" name="Group 91"/>
                <p:cNvGrpSpPr>
                  <a:grpSpLocks/>
                </p:cNvGrpSpPr>
                <p:nvPr/>
              </p:nvGrpSpPr>
              <p:grpSpPr bwMode="auto">
                <a:xfrm>
                  <a:off x="3514" y="683"/>
                  <a:ext cx="425" cy="960"/>
                  <a:chOff x="943" y="1769"/>
                  <a:chExt cx="1085" cy="2450"/>
                </a:xfrm>
              </p:grpSpPr>
              <p:sp>
                <p:nvSpPr>
                  <p:cNvPr id="104532" name="Freeform 92"/>
                  <p:cNvSpPr>
                    <a:spLocks/>
                  </p:cNvSpPr>
                  <p:nvPr/>
                </p:nvSpPr>
                <p:spPr bwMode="hidden">
                  <a:xfrm rot="18335692" flipH="1">
                    <a:off x="1009" y="2474"/>
                    <a:ext cx="1724" cy="313"/>
                  </a:xfrm>
                  <a:custGeom>
                    <a:avLst/>
                    <a:gdLst>
                      <a:gd name="T0" fmla="*/ 0 w 2736"/>
                      <a:gd name="T1" fmla="*/ 18 h 504"/>
                      <a:gd name="T2" fmla="*/ 34 w 2736"/>
                      <a:gd name="T3" fmla="*/ 6 h 504"/>
                      <a:gd name="T4" fmla="*/ 70 w 2736"/>
                      <a:gd name="T5" fmla="*/ 1 h 504"/>
                      <a:gd name="T6" fmla="*/ 108 w 2736"/>
                      <a:gd name="T7" fmla="*/ 1 h 504"/>
                      <a:gd name="T8" fmla="*/ 107 w 2736"/>
                      <a:gd name="T9" fmla="*/ 4 h 504"/>
                      <a:gd name="T10" fmla="*/ 70 w 2736"/>
                      <a:gd name="T11" fmla="*/ 4 h 504"/>
                      <a:gd name="T12" fmla="*/ 26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33" name="Freeform 93"/>
                  <p:cNvSpPr>
                    <a:spLocks/>
                  </p:cNvSpPr>
                  <p:nvPr/>
                </p:nvSpPr>
                <p:spPr bwMode="hidden">
                  <a:xfrm rot="18335692" flipH="1">
                    <a:off x="731" y="3484"/>
                    <a:ext cx="913" cy="489"/>
                  </a:xfrm>
                  <a:custGeom>
                    <a:avLst/>
                    <a:gdLst>
                      <a:gd name="T0" fmla="*/ 1 w 1769"/>
                      <a:gd name="T1" fmla="*/ 1 h 791"/>
                      <a:gd name="T2" fmla="*/ 5 w 1769"/>
                      <a:gd name="T3" fmla="*/ 2 h 791"/>
                      <a:gd name="T4" fmla="*/ 11 w 1769"/>
                      <a:gd name="T5" fmla="*/ 7 h 791"/>
                      <a:gd name="T6" fmla="*/ 15 w 1769"/>
                      <a:gd name="T7" fmla="*/ 15 h 791"/>
                      <a:gd name="T8" fmla="*/ 18 w 1769"/>
                      <a:gd name="T9" fmla="*/ 20 h 791"/>
                      <a:gd name="T10" fmla="*/ 17 w 1769"/>
                      <a:gd name="T11" fmla="*/ 27 h 791"/>
                      <a:gd name="T12" fmla="*/ 15 w 1769"/>
                      <a:gd name="T13" fmla="*/ 22 h 791"/>
                      <a:gd name="T14" fmla="*/ 13 w 1769"/>
                      <a:gd name="T15" fmla="*/ 15 h 791"/>
                      <a:gd name="T16" fmla="*/ 11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91" name="Group 94"/>
                <p:cNvGrpSpPr>
                  <a:grpSpLocks/>
                </p:cNvGrpSpPr>
                <p:nvPr/>
              </p:nvGrpSpPr>
              <p:grpSpPr bwMode="auto">
                <a:xfrm>
                  <a:off x="3715" y="748"/>
                  <a:ext cx="300" cy="930"/>
                  <a:chOff x="1455" y="1936"/>
                  <a:chExt cx="766" cy="2373"/>
                </a:xfrm>
              </p:grpSpPr>
              <p:sp>
                <p:nvSpPr>
                  <p:cNvPr id="104530" name="Freeform 95"/>
                  <p:cNvSpPr>
                    <a:spLocks/>
                  </p:cNvSpPr>
                  <p:nvPr/>
                </p:nvSpPr>
                <p:spPr bwMode="hidden">
                  <a:xfrm rot="17542885" flipH="1">
                    <a:off x="1268" y="2577"/>
                    <a:ext cx="1594" cy="313"/>
                  </a:xfrm>
                  <a:custGeom>
                    <a:avLst/>
                    <a:gdLst>
                      <a:gd name="T0" fmla="*/ 0 w 2736"/>
                      <a:gd name="T1" fmla="*/ 18 h 504"/>
                      <a:gd name="T2" fmla="*/ 20 w 2736"/>
                      <a:gd name="T3" fmla="*/ 6 h 504"/>
                      <a:gd name="T4" fmla="*/ 40 w 2736"/>
                      <a:gd name="T5" fmla="*/ 1 h 504"/>
                      <a:gd name="T6" fmla="*/ 62 w 2736"/>
                      <a:gd name="T7" fmla="*/ 1 h 504"/>
                      <a:gd name="T8" fmla="*/ 62 w 2736"/>
                      <a:gd name="T9" fmla="*/ 4 h 504"/>
                      <a:gd name="T10" fmla="*/ 40 w 2736"/>
                      <a:gd name="T11" fmla="*/ 4 h 504"/>
                      <a:gd name="T12" fmla="*/ 15 w 2736"/>
                      <a:gd name="T13" fmla="*/ 11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31" name="Freeform 96"/>
                  <p:cNvSpPr>
                    <a:spLocks/>
                  </p:cNvSpPr>
                  <p:nvPr/>
                </p:nvSpPr>
                <p:spPr bwMode="hidden">
                  <a:xfrm rot="17542885" flipH="1">
                    <a:off x="1281" y="3612"/>
                    <a:ext cx="839" cy="489"/>
                  </a:xfrm>
                  <a:custGeom>
                    <a:avLst/>
                    <a:gdLst>
                      <a:gd name="T0" fmla="*/ 0 w 1769"/>
                      <a:gd name="T1" fmla="*/ 1 h 791"/>
                      <a:gd name="T2" fmla="*/ 3 w 1769"/>
                      <a:gd name="T3" fmla="*/ 2 h 791"/>
                      <a:gd name="T4" fmla="*/ 6 w 1769"/>
                      <a:gd name="T5" fmla="*/ 7 h 791"/>
                      <a:gd name="T6" fmla="*/ 9 w 1769"/>
                      <a:gd name="T7" fmla="*/ 15 h 791"/>
                      <a:gd name="T8" fmla="*/ 10 w 1769"/>
                      <a:gd name="T9" fmla="*/ 20 h 791"/>
                      <a:gd name="T10" fmla="*/ 10 w 1769"/>
                      <a:gd name="T11" fmla="*/ 27 h 791"/>
                      <a:gd name="T12" fmla="*/ 9 w 1769"/>
                      <a:gd name="T13" fmla="*/ 22 h 791"/>
                      <a:gd name="T14" fmla="*/ 8 w 1769"/>
                      <a:gd name="T15" fmla="*/ 15 h 791"/>
                      <a:gd name="T16" fmla="*/ 6 w 1769"/>
                      <a:gd name="T17" fmla="*/ 11 h 791"/>
                      <a:gd name="T18" fmla="*/ 3 w 1769"/>
                      <a:gd name="T19" fmla="*/ 6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92" name="Group 97"/>
                <p:cNvGrpSpPr>
                  <a:grpSpLocks/>
                </p:cNvGrpSpPr>
                <p:nvPr/>
              </p:nvGrpSpPr>
              <p:grpSpPr bwMode="auto">
                <a:xfrm rot="88588">
                  <a:off x="3923" y="769"/>
                  <a:ext cx="180" cy="913"/>
                  <a:chOff x="1956" y="1990"/>
                  <a:chExt cx="492" cy="2604"/>
                </a:xfrm>
              </p:grpSpPr>
              <p:sp>
                <p:nvSpPr>
                  <p:cNvPr id="104528" name="Freeform 98"/>
                  <p:cNvSpPr>
                    <a:spLocks/>
                  </p:cNvSpPr>
                  <p:nvPr/>
                </p:nvSpPr>
                <p:spPr bwMode="hidden">
                  <a:xfrm rot="16782062" flipH="1">
                    <a:off x="1401" y="2662"/>
                    <a:ext cx="1719" cy="302"/>
                  </a:xfrm>
                  <a:custGeom>
                    <a:avLst/>
                    <a:gdLst>
                      <a:gd name="T0" fmla="*/ 0 w 2736"/>
                      <a:gd name="T1" fmla="*/ 14 h 504"/>
                      <a:gd name="T2" fmla="*/ 33 w 2736"/>
                      <a:gd name="T3" fmla="*/ 5 h 504"/>
                      <a:gd name="T4" fmla="*/ 68 w 2736"/>
                      <a:gd name="T5" fmla="*/ 1 h 504"/>
                      <a:gd name="T6" fmla="*/ 106 w 2736"/>
                      <a:gd name="T7" fmla="*/ 1 h 504"/>
                      <a:gd name="T8" fmla="*/ 105 w 2736"/>
                      <a:gd name="T9" fmla="*/ 3 h 504"/>
                      <a:gd name="T10" fmla="*/ 68 w 2736"/>
                      <a:gd name="T11" fmla="*/ 3 h 504"/>
                      <a:gd name="T12" fmla="*/ 2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en-US"/>
                  </a:p>
                </p:txBody>
              </p:sp>
              <p:sp>
                <p:nvSpPr>
                  <p:cNvPr id="104529" name="Freeform 99"/>
                  <p:cNvSpPr>
                    <a:spLocks/>
                  </p:cNvSpPr>
                  <p:nvPr/>
                </p:nvSpPr>
                <p:spPr bwMode="hidden">
                  <a:xfrm rot="16782062" flipH="1">
                    <a:off x="1690" y="3871"/>
                    <a:ext cx="923" cy="464"/>
                  </a:xfrm>
                  <a:custGeom>
                    <a:avLst/>
                    <a:gdLst>
                      <a:gd name="T0" fmla="*/ 1 w 1769"/>
                      <a:gd name="T1" fmla="*/ 1 h 791"/>
                      <a:gd name="T2" fmla="*/ 5 w 1769"/>
                      <a:gd name="T3" fmla="*/ 1 h 791"/>
                      <a:gd name="T4" fmla="*/ 12 w 1769"/>
                      <a:gd name="T5" fmla="*/ 5 h 791"/>
                      <a:gd name="T6" fmla="*/ 17 w 1769"/>
                      <a:gd name="T7" fmla="*/ 11 h 791"/>
                      <a:gd name="T8" fmla="*/ 18 w 1769"/>
                      <a:gd name="T9" fmla="*/ 15 h 791"/>
                      <a:gd name="T10" fmla="*/ 18 w 1769"/>
                      <a:gd name="T11" fmla="*/ 19 h 791"/>
                      <a:gd name="T12" fmla="*/ 17 w 1769"/>
                      <a:gd name="T13" fmla="*/ 15 h 791"/>
                      <a:gd name="T14" fmla="*/ 15 w 1769"/>
                      <a:gd name="T15" fmla="*/ 11 h 791"/>
                      <a:gd name="T16" fmla="*/ 11 w 1769"/>
                      <a:gd name="T17" fmla="*/ 7 h 791"/>
                      <a:gd name="T18" fmla="*/ 6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93" name="Group 100"/>
                <p:cNvGrpSpPr>
                  <a:grpSpLocks/>
                </p:cNvGrpSpPr>
                <p:nvPr/>
              </p:nvGrpSpPr>
              <p:grpSpPr bwMode="auto">
                <a:xfrm>
                  <a:off x="4451" y="662"/>
                  <a:ext cx="442" cy="951"/>
                  <a:chOff x="3334" y="1717"/>
                  <a:chExt cx="1125" cy="2426"/>
                </a:xfrm>
              </p:grpSpPr>
              <p:sp>
                <p:nvSpPr>
                  <p:cNvPr id="104526" name="Freeform 101"/>
                  <p:cNvSpPr>
                    <a:spLocks/>
                  </p:cNvSpPr>
                  <p:nvPr/>
                </p:nvSpPr>
                <p:spPr bwMode="hidden">
                  <a:xfrm rot="3144576">
                    <a:off x="2627" y="2423"/>
                    <a:ext cx="1723" cy="312"/>
                  </a:xfrm>
                  <a:custGeom>
                    <a:avLst/>
                    <a:gdLst>
                      <a:gd name="T0" fmla="*/ 0 w 2736"/>
                      <a:gd name="T1" fmla="*/ 17 h 504"/>
                      <a:gd name="T2" fmla="*/ 34 w 2736"/>
                      <a:gd name="T3" fmla="*/ 6 h 504"/>
                      <a:gd name="T4" fmla="*/ 70 w 2736"/>
                      <a:gd name="T5" fmla="*/ 1 h 504"/>
                      <a:gd name="T6" fmla="*/ 108 w 2736"/>
                      <a:gd name="T7" fmla="*/ 1 h 504"/>
                      <a:gd name="T8" fmla="*/ 107 w 2736"/>
                      <a:gd name="T9" fmla="*/ 4 h 504"/>
                      <a:gd name="T10" fmla="*/ 69 w 2736"/>
                      <a:gd name="T11" fmla="*/ 4 h 504"/>
                      <a:gd name="T12" fmla="*/ 26 w 2736"/>
                      <a:gd name="T13" fmla="*/ 11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en-US"/>
                  </a:p>
                </p:txBody>
              </p:sp>
              <p:sp>
                <p:nvSpPr>
                  <p:cNvPr id="104527" name="Freeform 102"/>
                  <p:cNvSpPr>
                    <a:spLocks/>
                  </p:cNvSpPr>
                  <p:nvPr/>
                </p:nvSpPr>
                <p:spPr bwMode="hidden">
                  <a:xfrm rot="3144576">
                    <a:off x="3752" y="3435"/>
                    <a:ext cx="925" cy="491"/>
                  </a:xfrm>
                  <a:custGeom>
                    <a:avLst/>
                    <a:gdLst>
                      <a:gd name="T0" fmla="*/ 1 w 1769"/>
                      <a:gd name="T1" fmla="*/ 1 h 791"/>
                      <a:gd name="T2" fmla="*/ 5 w 1769"/>
                      <a:gd name="T3" fmla="*/ 2 h 791"/>
                      <a:gd name="T4" fmla="*/ 13 w 1769"/>
                      <a:gd name="T5" fmla="*/ 7 h 791"/>
                      <a:gd name="T6" fmla="*/ 17 w 1769"/>
                      <a:gd name="T7" fmla="*/ 16 h 791"/>
                      <a:gd name="T8" fmla="*/ 19 w 1769"/>
                      <a:gd name="T9" fmla="*/ 22 h 791"/>
                      <a:gd name="T10" fmla="*/ 18 w 1769"/>
                      <a:gd name="T11" fmla="*/ 28 h 791"/>
                      <a:gd name="T12" fmla="*/ 17 w 1769"/>
                      <a:gd name="T13" fmla="*/ 22 h 791"/>
                      <a:gd name="T14" fmla="*/ 15 w 1769"/>
                      <a:gd name="T15" fmla="*/ 16 h 791"/>
                      <a:gd name="T16" fmla="*/ 12 w 1769"/>
                      <a:gd name="T17" fmla="*/ 11 h 791"/>
                      <a:gd name="T18" fmla="*/ 6 w 1769"/>
                      <a:gd name="T19" fmla="*/ 6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94" name="Group 103"/>
                <p:cNvGrpSpPr>
                  <a:grpSpLocks/>
                </p:cNvGrpSpPr>
                <p:nvPr/>
              </p:nvGrpSpPr>
              <p:grpSpPr bwMode="auto">
                <a:xfrm>
                  <a:off x="4391" y="721"/>
                  <a:ext cx="347" cy="951"/>
                  <a:chOff x="3181" y="1866"/>
                  <a:chExt cx="883" cy="2426"/>
                </a:xfrm>
              </p:grpSpPr>
              <p:sp>
                <p:nvSpPr>
                  <p:cNvPr id="104524" name="Freeform 104"/>
                  <p:cNvSpPr>
                    <a:spLocks/>
                  </p:cNvSpPr>
                  <p:nvPr/>
                </p:nvSpPr>
                <p:spPr bwMode="hidden">
                  <a:xfrm rot="3745735">
                    <a:off x="2509" y="2511"/>
                    <a:ext cx="1643" cy="299"/>
                  </a:xfrm>
                  <a:custGeom>
                    <a:avLst/>
                    <a:gdLst>
                      <a:gd name="T0" fmla="*/ 0 w 2736"/>
                      <a:gd name="T1" fmla="*/ 13 h 504"/>
                      <a:gd name="T2" fmla="*/ 24 w 2736"/>
                      <a:gd name="T3" fmla="*/ 4 h 504"/>
                      <a:gd name="T4" fmla="*/ 50 w 2736"/>
                      <a:gd name="T5" fmla="*/ 1 h 504"/>
                      <a:gd name="T6" fmla="*/ 77 w 2736"/>
                      <a:gd name="T7" fmla="*/ 1 h 504"/>
                      <a:gd name="T8" fmla="*/ 77 w 2736"/>
                      <a:gd name="T9" fmla="*/ 2 h 504"/>
                      <a:gd name="T10" fmla="*/ 50 w 2736"/>
                      <a:gd name="T11" fmla="*/ 2 h 504"/>
                      <a:gd name="T12" fmla="*/ 19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en-US"/>
                  </a:p>
                </p:txBody>
              </p:sp>
              <p:sp>
                <p:nvSpPr>
                  <p:cNvPr id="104525" name="Freeform 105"/>
                  <p:cNvSpPr>
                    <a:spLocks/>
                  </p:cNvSpPr>
                  <p:nvPr/>
                </p:nvSpPr>
                <p:spPr bwMode="hidden">
                  <a:xfrm rot="3745735">
                    <a:off x="3387" y="3582"/>
                    <a:ext cx="885" cy="469"/>
                  </a:xfrm>
                  <a:custGeom>
                    <a:avLst/>
                    <a:gdLst>
                      <a:gd name="T0" fmla="*/ 1 w 1769"/>
                      <a:gd name="T1" fmla="*/ 1 h 791"/>
                      <a:gd name="T2" fmla="*/ 4 w 1769"/>
                      <a:gd name="T3" fmla="*/ 1 h 791"/>
                      <a:gd name="T4" fmla="*/ 10 w 1769"/>
                      <a:gd name="T5" fmla="*/ 5 h 791"/>
                      <a:gd name="T6" fmla="*/ 13 w 1769"/>
                      <a:gd name="T7" fmla="*/ 11 h 791"/>
                      <a:gd name="T8" fmla="*/ 14 w 1769"/>
                      <a:gd name="T9" fmla="*/ 15 h 791"/>
                      <a:gd name="T10" fmla="*/ 14 w 1769"/>
                      <a:gd name="T11" fmla="*/ 20 h 791"/>
                      <a:gd name="T12" fmla="*/ 13 w 1769"/>
                      <a:gd name="T13" fmla="*/ 16 h 791"/>
                      <a:gd name="T14" fmla="*/ 11 w 1769"/>
                      <a:gd name="T15" fmla="*/ 12 h 791"/>
                      <a:gd name="T16" fmla="*/ 9 w 1769"/>
                      <a:gd name="T17" fmla="*/ 8 h 791"/>
                      <a:gd name="T18" fmla="*/ 5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en-US"/>
                  </a:p>
                </p:txBody>
              </p:sp>
            </p:grpSp>
            <p:grpSp>
              <p:nvGrpSpPr>
                <p:cNvPr id="22595" name="Group 106"/>
                <p:cNvGrpSpPr>
                  <a:grpSpLocks/>
                </p:cNvGrpSpPr>
                <p:nvPr/>
              </p:nvGrpSpPr>
              <p:grpSpPr bwMode="auto">
                <a:xfrm>
                  <a:off x="4323" y="767"/>
                  <a:ext cx="243" cy="935"/>
                  <a:chOff x="3006" y="1983"/>
                  <a:chExt cx="619" cy="2386"/>
                </a:xfrm>
              </p:grpSpPr>
              <p:sp>
                <p:nvSpPr>
                  <p:cNvPr id="104522" name="Freeform 107"/>
                  <p:cNvSpPr>
                    <a:spLocks/>
                  </p:cNvSpPr>
                  <p:nvPr/>
                </p:nvSpPr>
                <p:spPr bwMode="hidden">
                  <a:xfrm rot="4286818">
                    <a:off x="2328" y="2644"/>
                    <a:ext cx="1600" cy="244"/>
                  </a:xfrm>
                  <a:custGeom>
                    <a:avLst/>
                    <a:gdLst>
                      <a:gd name="T0" fmla="*/ 0 w 2736"/>
                      <a:gd name="T1" fmla="*/ 3 h 504"/>
                      <a:gd name="T2" fmla="*/ 20 w 2736"/>
                      <a:gd name="T3" fmla="*/ 1 h 504"/>
                      <a:gd name="T4" fmla="*/ 42 w 2736"/>
                      <a:gd name="T5" fmla="*/ 0 h 504"/>
                      <a:gd name="T6" fmla="*/ 64 w 2736"/>
                      <a:gd name="T7" fmla="*/ 0 h 504"/>
                      <a:gd name="T8" fmla="*/ 64 w 2736"/>
                      <a:gd name="T9" fmla="*/ 0 h 504"/>
                      <a:gd name="T10" fmla="*/ 41 w 2736"/>
                      <a:gd name="T11" fmla="*/ 0 h 504"/>
                      <a:gd name="T12" fmla="*/ 1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en-US"/>
                  </a:p>
                </p:txBody>
              </p:sp>
              <p:sp>
                <p:nvSpPr>
                  <p:cNvPr id="104523" name="Freeform 108"/>
                  <p:cNvSpPr>
                    <a:spLocks/>
                  </p:cNvSpPr>
                  <p:nvPr/>
                </p:nvSpPr>
                <p:spPr bwMode="hidden">
                  <a:xfrm rot="4286818">
                    <a:off x="3003" y="3715"/>
                    <a:ext cx="857" cy="386"/>
                  </a:xfrm>
                  <a:custGeom>
                    <a:avLst/>
                    <a:gdLst>
                      <a:gd name="T0" fmla="*/ 0 w 1769"/>
                      <a:gd name="T1" fmla="*/ 0 h 791"/>
                      <a:gd name="T2" fmla="*/ 3 w 1769"/>
                      <a:gd name="T3" fmla="*/ 0 h 791"/>
                      <a:gd name="T4" fmla="*/ 7 w 1769"/>
                      <a:gd name="T5" fmla="*/ 1 h 791"/>
                      <a:gd name="T6" fmla="*/ 10 w 1769"/>
                      <a:gd name="T7" fmla="*/ 3 h 791"/>
                      <a:gd name="T8" fmla="*/ 11 w 1769"/>
                      <a:gd name="T9" fmla="*/ 4 h 791"/>
                      <a:gd name="T10" fmla="*/ 11 w 1769"/>
                      <a:gd name="T11" fmla="*/ 5 h 791"/>
                      <a:gd name="T12" fmla="*/ 10 w 1769"/>
                      <a:gd name="T13" fmla="*/ 4 h 791"/>
                      <a:gd name="T14" fmla="*/ 9 w 1769"/>
                      <a:gd name="T15" fmla="*/ 3 h 791"/>
                      <a:gd name="T16" fmla="*/ 7 w 1769"/>
                      <a:gd name="T17" fmla="*/ 2 h 791"/>
                      <a:gd name="T18" fmla="*/ 4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en-US"/>
                  </a:p>
                </p:txBody>
              </p:sp>
            </p:grpSp>
            <p:grpSp>
              <p:nvGrpSpPr>
                <p:cNvPr id="22596" name="Group 109"/>
                <p:cNvGrpSpPr>
                  <a:grpSpLocks/>
                </p:cNvGrpSpPr>
                <p:nvPr/>
              </p:nvGrpSpPr>
              <p:grpSpPr bwMode="auto">
                <a:xfrm>
                  <a:off x="4249" y="813"/>
                  <a:ext cx="159" cy="870"/>
                  <a:chOff x="2819" y="2101"/>
                  <a:chExt cx="405" cy="2219"/>
                </a:xfrm>
              </p:grpSpPr>
              <p:sp>
                <p:nvSpPr>
                  <p:cNvPr id="104520" name="Freeform 110"/>
                  <p:cNvSpPr>
                    <a:spLocks/>
                  </p:cNvSpPr>
                  <p:nvPr/>
                </p:nvSpPr>
                <p:spPr bwMode="hidden">
                  <a:xfrm rot="4898956">
                    <a:off x="2218" y="2689"/>
                    <a:ext cx="1451" cy="247"/>
                  </a:xfrm>
                  <a:custGeom>
                    <a:avLst/>
                    <a:gdLst>
                      <a:gd name="T0" fmla="*/ 0 w 2736"/>
                      <a:gd name="T1" fmla="*/ 3 h 504"/>
                      <a:gd name="T2" fmla="*/ 10 w 2736"/>
                      <a:gd name="T3" fmla="*/ 1 h 504"/>
                      <a:gd name="T4" fmla="*/ 21 w 2736"/>
                      <a:gd name="T5" fmla="*/ 0 h 504"/>
                      <a:gd name="T6" fmla="*/ 32 w 2736"/>
                      <a:gd name="T7" fmla="*/ 0 h 504"/>
                      <a:gd name="T8" fmla="*/ 32 w 2736"/>
                      <a:gd name="T9" fmla="*/ 0 h 504"/>
                      <a:gd name="T10" fmla="*/ 21 w 2736"/>
                      <a:gd name="T11" fmla="*/ 0 h 504"/>
                      <a:gd name="T12" fmla="*/ 8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en-US"/>
                  </a:p>
                </p:txBody>
              </p:sp>
              <p:sp>
                <p:nvSpPr>
                  <p:cNvPr id="104521" name="Freeform 111"/>
                  <p:cNvSpPr>
                    <a:spLocks/>
                  </p:cNvSpPr>
                  <p:nvPr/>
                </p:nvSpPr>
                <p:spPr bwMode="hidden">
                  <a:xfrm rot="4898956">
                    <a:off x="2637" y="3699"/>
                    <a:ext cx="789" cy="386"/>
                  </a:xfrm>
                  <a:custGeom>
                    <a:avLst/>
                    <a:gdLst>
                      <a:gd name="T0" fmla="*/ 0 w 1769"/>
                      <a:gd name="T1" fmla="*/ 0 h 791"/>
                      <a:gd name="T2" fmla="*/ 2 w 1769"/>
                      <a:gd name="T3" fmla="*/ 0 h 791"/>
                      <a:gd name="T4" fmla="*/ 4 w 1769"/>
                      <a:gd name="T5" fmla="*/ 1 h 791"/>
                      <a:gd name="T6" fmla="*/ 6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en-US"/>
                  </a:p>
                </p:txBody>
              </p:sp>
            </p:grpSp>
            <p:grpSp>
              <p:nvGrpSpPr>
                <p:cNvPr id="22597" name="Group 112"/>
                <p:cNvGrpSpPr>
                  <a:grpSpLocks/>
                </p:cNvGrpSpPr>
                <p:nvPr/>
              </p:nvGrpSpPr>
              <p:grpSpPr bwMode="auto">
                <a:xfrm>
                  <a:off x="4045" y="826"/>
                  <a:ext cx="167" cy="857"/>
                  <a:chOff x="2287" y="2135"/>
                  <a:chExt cx="426" cy="2185"/>
                </a:xfrm>
              </p:grpSpPr>
              <p:sp>
                <p:nvSpPr>
                  <p:cNvPr id="104518" name="Freeform 113"/>
                  <p:cNvSpPr>
                    <a:spLocks/>
                  </p:cNvSpPr>
                  <p:nvPr/>
                </p:nvSpPr>
                <p:spPr bwMode="hidden">
                  <a:xfrm rot="5755659">
                    <a:off x="1903" y="2758"/>
                    <a:ext cx="1432" cy="186"/>
                  </a:xfrm>
                  <a:custGeom>
                    <a:avLst/>
                    <a:gdLst>
                      <a:gd name="T0" fmla="*/ 0 w 2736"/>
                      <a:gd name="T1" fmla="*/ 0 h 504"/>
                      <a:gd name="T2" fmla="*/ 9 w 2736"/>
                      <a:gd name="T3" fmla="*/ 0 h 504"/>
                      <a:gd name="T4" fmla="*/ 19 w 2736"/>
                      <a:gd name="T5" fmla="*/ 0 h 504"/>
                      <a:gd name="T6" fmla="*/ 29 w 2736"/>
                      <a:gd name="T7" fmla="*/ 0 h 504"/>
                      <a:gd name="T8" fmla="*/ 29 w 2736"/>
                      <a:gd name="T9" fmla="*/ 0 h 504"/>
                      <a:gd name="T10" fmla="*/ 19 w 2736"/>
                      <a:gd name="T11" fmla="*/ 0 h 504"/>
                      <a:gd name="T12" fmla="*/ 7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a:defRPr/>
                    </a:pPr>
                    <a:endParaRPr lang="en-US"/>
                  </a:p>
                </p:txBody>
              </p:sp>
              <p:sp>
                <p:nvSpPr>
                  <p:cNvPr id="104519" name="Freeform 114"/>
                  <p:cNvSpPr>
                    <a:spLocks/>
                  </p:cNvSpPr>
                  <p:nvPr/>
                </p:nvSpPr>
                <p:spPr bwMode="hidden">
                  <a:xfrm rot="5755659">
                    <a:off x="2051" y="3756"/>
                    <a:ext cx="767" cy="294"/>
                  </a:xfrm>
                  <a:custGeom>
                    <a:avLst/>
                    <a:gdLst>
                      <a:gd name="T0" fmla="*/ 0 w 1769"/>
                      <a:gd name="T1" fmla="*/ 0 h 791"/>
                      <a:gd name="T2" fmla="*/ 1 w 1769"/>
                      <a:gd name="T3" fmla="*/ 0 h 791"/>
                      <a:gd name="T4" fmla="*/ 3 w 1769"/>
                      <a:gd name="T5" fmla="*/ 0 h 791"/>
                      <a:gd name="T6" fmla="*/ 5 w 1769"/>
                      <a:gd name="T7" fmla="*/ 0 h 791"/>
                      <a:gd name="T8" fmla="*/ 5 w 1769"/>
                      <a:gd name="T9" fmla="*/ 0 h 791"/>
                      <a:gd name="T10" fmla="*/ 5 w 1769"/>
                      <a:gd name="T11" fmla="*/ 1 h 791"/>
                      <a:gd name="T12" fmla="*/ 4 w 1769"/>
                      <a:gd name="T13" fmla="*/ 0 h 791"/>
                      <a:gd name="T14" fmla="*/ 4 w 1769"/>
                      <a:gd name="T15" fmla="*/ 0 h 791"/>
                      <a:gd name="T16" fmla="*/ 3 w 1769"/>
                      <a:gd name="T17" fmla="*/ 0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en-US"/>
                  </a:p>
                </p:txBody>
              </p:sp>
            </p:grpSp>
          </p:grpSp>
          <p:sp>
            <p:nvSpPr>
              <p:cNvPr id="1044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en-US"/>
              </a:p>
            </p:txBody>
          </p:sp>
          <p:sp>
            <p:nvSpPr>
              <p:cNvPr id="104463"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a:defRPr/>
                </a:pPr>
                <a:endParaRPr lang="en-US"/>
              </a:p>
            </p:txBody>
          </p:sp>
          <p:sp>
            <p:nvSpPr>
              <p:cNvPr id="1044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a:defRPr/>
                </a:pPr>
                <a:endParaRPr lang="en-US"/>
              </a:p>
            </p:txBody>
          </p:sp>
          <p:sp>
            <p:nvSpPr>
              <p:cNvPr id="104465"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a:defRPr/>
                </a:pPr>
                <a:endParaRPr lang="en-US"/>
              </a:p>
            </p:txBody>
          </p:sp>
          <p:sp>
            <p:nvSpPr>
              <p:cNvPr id="104466"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a:defRPr/>
                </a:pPr>
                <a:endParaRPr lang="en-US"/>
              </a:p>
            </p:txBody>
          </p:sp>
          <p:sp>
            <p:nvSpPr>
              <p:cNvPr id="1044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a:defRPr/>
                </a:pPr>
                <a:endParaRPr lang="en-US"/>
              </a:p>
            </p:txBody>
          </p:sp>
          <p:sp>
            <p:nvSpPr>
              <p:cNvPr id="1044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en-US"/>
              </a:p>
            </p:txBody>
          </p:sp>
          <p:sp>
            <p:nvSpPr>
              <p:cNvPr id="1044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a:defRPr/>
                </a:pPr>
                <a:endParaRPr lang="en-US"/>
              </a:p>
            </p:txBody>
          </p:sp>
          <p:sp>
            <p:nvSpPr>
              <p:cNvPr id="104470"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en-US"/>
              </a:p>
            </p:txBody>
          </p:sp>
          <p:sp>
            <p:nvSpPr>
              <p:cNvPr id="104471"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en-US"/>
              </a:p>
            </p:txBody>
          </p:sp>
          <p:sp>
            <p:nvSpPr>
              <p:cNvPr id="104472"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en-US"/>
              </a:p>
            </p:txBody>
          </p:sp>
          <p:sp>
            <p:nvSpPr>
              <p:cNvPr id="1044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a:defRPr/>
                </a:pPr>
                <a:endParaRPr lang="en-US"/>
              </a:p>
            </p:txBody>
          </p:sp>
          <p:sp>
            <p:nvSpPr>
              <p:cNvPr id="104474"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a:defRPr/>
                </a:pPr>
                <a:endParaRPr lang="en-US"/>
              </a:p>
            </p:txBody>
          </p:sp>
          <p:sp>
            <p:nvSpPr>
              <p:cNvPr id="104475"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a:defRPr/>
                </a:pPr>
                <a:endParaRPr lang="en-US"/>
              </a:p>
            </p:txBody>
          </p:sp>
          <p:sp>
            <p:nvSpPr>
              <p:cNvPr id="104476" name="Freeform 129"/>
              <p:cNvSpPr>
                <a:spLocks/>
              </p:cNvSpPr>
              <p:nvPr/>
            </p:nvSpPr>
            <p:spPr bwMode="hidden">
              <a:xfrm flipH="1">
                <a:off x="3307" y="981"/>
                <a:ext cx="426" cy="598"/>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7 w 776"/>
                  <a:gd name="T15" fmla="*/ 0 h 2368"/>
                  <a:gd name="T16" fmla="*/ 5 w 776"/>
                  <a:gd name="T17" fmla="*/ 0 h 2368"/>
                  <a:gd name="T18" fmla="*/ 8 w 776"/>
                  <a:gd name="T19" fmla="*/ 0 h 2368"/>
                  <a:gd name="T20" fmla="*/ 7 w 776"/>
                  <a:gd name="T21" fmla="*/ 0 h 2368"/>
                  <a:gd name="T22" fmla="*/ 9 w 776"/>
                  <a:gd name="T23" fmla="*/ 0 h 2368"/>
                  <a:gd name="T24" fmla="*/ 9 w 776"/>
                  <a:gd name="T25" fmla="*/ 0 h 2368"/>
                  <a:gd name="T26" fmla="*/ 10 w 776"/>
                  <a:gd name="T27" fmla="*/ 0 h 2368"/>
                  <a:gd name="T28" fmla="*/ 9 w 776"/>
                  <a:gd name="T29" fmla="*/ 0 h 2368"/>
                  <a:gd name="T30" fmla="*/ 11 w 776"/>
                  <a:gd name="T31" fmla="*/ 0 h 2368"/>
                  <a:gd name="T32" fmla="*/ 10 w 776"/>
                  <a:gd name="T33" fmla="*/ 0 h 2368"/>
                  <a:gd name="T34" fmla="*/ 11 w 776"/>
                  <a:gd name="T35" fmla="*/ 0 h 2368"/>
                  <a:gd name="T36" fmla="*/ 10 w 776"/>
                  <a:gd name="T37" fmla="*/ 0 h 2368"/>
                  <a:gd name="T38" fmla="*/ 12 w 776"/>
                  <a:gd name="T39" fmla="*/ 0 h 2368"/>
                  <a:gd name="T40" fmla="*/ 11 w 776"/>
                  <a:gd name="T41" fmla="*/ 0 h 2368"/>
                  <a:gd name="T42" fmla="*/ 12 w 776"/>
                  <a:gd name="T43" fmla="*/ 0 h 2368"/>
                  <a:gd name="T44" fmla="*/ 11 w 776"/>
                  <a:gd name="T45" fmla="*/ 0 h 2368"/>
                  <a:gd name="T46" fmla="*/ 1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en-US"/>
              </a:p>
            </p:txBody>
          </p:sp>
          <p:sp>
            <p:nvSpPr>
              <p:cNvPr id="1044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en-US"/>
              </a:p>
            </p:txBody>
          </p:sp>
          <p:sp>
            <p:nvSpPr>
              <p:cNvPr id="1044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en-US"/>
              </a:p>
            </p:txBody>
          </p:sp>
          <p:sp>
            <p:nvSpPr>
              <p:cNvPr id="104479" name="Freeform 132"/>
              <p:cNvSpPr>
                <a:spLocks/>
              </p:cNvSpPr>
              <p:nvPr/>
            </p:nvSpPr>
            <p:spPr bwMode="hidden">
              <a:xfrm>
                <a:off x="4841" y="894"/>
                <a:ext cx="395" cy="62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4 w 776"/>
                  <a:gd name="T15" fmla="*/ 0 h 2368"/>
                  <a:gd name="T16" fmla="*/ 4 w 776"/>
                  <a:gd name="T17" fmla="*/ 0 h 2368"/>
                  <a:gd name="T18" fmla="*/ 5 w 776"/>
                  <a:gd name="T19" fmla="*/ 0 h 2368"/>
                  <a:gd name="T20" fmla="*/ 4 w 776"/>
                  <a:gd name="T21" fmla="*/ 0 h 2368"/>
                  <a:gd name="T22" fmla="*/ 5 w 776"/>
                  <a:gd name="T23" fmla="*/ 0 h 2368"/>
                  <a:gd name="T24" fmla="*/ 5 w 776"/>
                  <a:gd name="T25" fmla="*/ 0 h 2368"/>
                  <a:gd name="T26" fmla="*/ 6 w 776"/>
                  <a:gd name="T27" fmla="*/ 0 h 2368"/>
                  <a:gd name="T28" fmla="*/ 6 w 776"/>
                  <a:gd name="T29" fmla="*/ 0 h 2368"/>
                  <a:gd name="T30" fmla="*/ 6 w 776"/>
                  <a:gd name="T31" fmla="*/ 0 h 2368"/>
                  <a:gd name="T32" fmla="*/ 6 w 776"/>
                  <a:gd name="T33" fmla="*/ 0 h 2368"/>
                  <a:gd name="T34" fmla="*/ 6 w 776"/>
                  <a:gd name="T35" fmla="*/ 0 h 2368"/>
                  <a:gd name="T36" fmla="*/ 6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en-US"/>
              </a:p>
            </p:txBody>
          </p:sp>
          <p:sp>
            <p:nvSpPr>
              <p:cNvPr id="104480" name="Freeform 133"/>
              <p:cNvSpPr>
                <a:spLocks/>
              </p:cNvSpPr>
              <p:nvPr/>
            </p:nvSpPr>
            <p:spPr bwMode="hidden">
              <a:xfrm>
                <a:off x="4636" y="576"/>
                <a:ext cx="594" cy="417"/>
              </a:xfrm>
              <a:custGeom>
                <a:avLst/>
                <a:gdLst>
                  <a:gd name="T0" fmla="*/ 0 w 776"/>
                  <a:gd name="T1" fmla="*/ 0 h 2368"/>
                  <a:gd name="T2" fmla="*/ 38 w 776"/>
                  <a:gd name="T3" fmla="*/ 0 h 2368"/>
                  <a:gd name="T4" fmla="*/ 15 w 776"/>
                  <a:gd name="T5" fmla="*/ 0 h 2368"/>
                  <a:gd name="T6" fmla="*/ 52 w 776"/>
                  <a:gd name="T7" fmla="*/ 0 h 2368"/>
                  <a:gd name="T8" fmla="*/ 30 w 776"/>
                  <a:gd name="T9" fmla="*/ 0 h 2368"/>
                  <a:gd name="T10" fmla="*/ 59 w 776"/>
                  <a:gd name="T11" fmla="*/ 0 h 2368"/>
                  <a:gd name="T12" fmla="*/ 44 w 776"/>
                  <a:gd name="T13" fmla="*/ 0 h 2368"/>
                  <a:gd name="T14" fmla="*/ 73 w 776"/>
                  <a:gd name="T15" fmla="*/ 0 h 2368"/>
                  <a:gd name="T16" fmla="*/ 59 w 776"/>
                  <a:gd name="T17" fmla="*/ 0 h 2368"/>
                  <a:gd name="T18" fmla="*/ 81 w 776"/>
                  <a:gd name="T19" fmla="*/ 0 h 2368"/>
                  <a:gd name="T20" fmla="*/ 73 w 776"/>
                  <a:gd name="T21" fmla="*/ 0 h 2368"/>
                  <a:gd name="T22" fmla="*/ 89 w 776"/>
                  <a:gd name="T23" fmla="*/ 0 h 2368"/>
                  <a:gd name="T24" fmla="*/ 89 w 776"/>
                  <a:gd name="T25" fmla="*/ 0 h 2368"/>
                  <a:gd name="T26" fmla="*/ 103 w 776"/>
                  <a:gd name="T27" fmla="*/ 0 h 2368"/>
                  <a:gd name="T28" fmla="*/ 96 w 776"/>
                  <a:gd name="T29" fmla="*/ 0 h 2368"/>
                  <a:gd name="T30" fmla="*/ 111 w 776"/>
                  <a:gd name="T31" fmla="*/ 0 h 2368"/>
                  <a:gd name="T32" fmla="*/ 103 w 776"/>
                  <a:gd name="T33" fmla="*/ 0 h 2368"/>
                  <a:gd name="T34" fmla="*/ 111 w 776"/>
                  <a:gd name="T35" fmla="*/ 0 h 2368"/>
                  <a:gd name="T36" fmla="*/ 103 w 776"/>
                  <a:gd name="T37" fmla="*/ 0 h 2368"/>
                  <a:gd name="T38" fmla="*/ 118 w 776"/>
                  <a:gd name="T39" fmla="*/ 0 h 2368"/>
                  <a:gd name="T40" fmla="*/ 111 w 776"/>
                  <a:gd name="T41" fmla="*/ 0 h 2368"/>
                  <a:gd name="T42" fmla="*/ 118 w 776"/>
                  <a:gd name="T43" fmla="*/ 0 h 2368"/>
                  <a:gd name="T44" fmla="*/ 111 w 776"/>
                  <a:gd name="T45" fmla="*/ 0 h 2368"/>
                  <a:gd name="T46" fmla="*/ 118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en-US"/>
              </a:p>
            </p:txBody>
          </p:sp>
          <p:sp>
            <p:nvSpPr>
              <p:cNvPr id="104481"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en-US"/>
              </a:p>
            </p:txBody>
          </p:sp>
          <p:sp>
            <p:nvSpPr>
              <p:cNvPr id="1044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en-US"/>
              </a:p>
            </p:txBody>
          </p:sp>
          <p:sp>
            <p:nvSpPr>
              <p:cNvPr id="1044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en-US"/>
              </a:p>
            </p:txBody>
          </p:sp>
        </p:grpSp>
      </p:grpSp>
      <p:sp>
        <p:nvSpPr>
          <p:cNvPr id="2253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253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5681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CC00"/>
                </a:solidFill>
                <a:latin typeface="+mn-lt"/>
                <a:ea typeface="Arial" pitchFamily="-105" charset="0"/>
                <a:cs typeface="Arial" pitchFamily="-105" charset="0"/>
              </a:defRPr>
            </a:lvl1pPr>
          </a:lstStyle>
          <a:p>
            <a:pPr>
              <a:defRPr/>
            </a:pPr>
            <a:endParaRPr lang="en-US"/>
          </a:p>
        </p:txBody>
      </p:sp>
      <p:sp>
        <p:nvSpPr>
          <p:cNvPr id="15681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CC00"/>
                </a:solidFill>
                <a:latin typeface="+mn-lt"/>
                <a:ea typeface="Arial" pitchFamily="-105" charset="0"/>
                <a:cs typeface="Arial" pitchFamily="-105" charset="0"/>
              </a:defRPr>
            </a:lvl1pPr>
          </a:lstStyle>
          <a:p>
            <a:pPr>
              <a:defRPr/>
            </a:pPr>
            <a:endParaRPr lang="en-US"/>
          </a:p>
        </p:txBody>
      </p:sp>
      <p:sp>
        <p:nvSpPr>
          <p:cNvPr id="15681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panose="020B0A04020102020204" pitchFamily="34" charset="0"/>
              </a:defRPr>
            </a:lvl1pPr>
          </a:lstStyle>
          <a:p>
            <a:fld id="{ABEBA70F-6B1F-4856-BBC4-4C6E321CEABE}"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17"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2pPr>
      <a:lvl3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3pPr>
      <a:lvl4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4pPr>
      <a:lvl5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5pPr>
      <a:lvl6pPr marL="4572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6pPr>
      <a:lvl7pPr marL="9144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7pPr>
      <a:lvl8pPr marL="13716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8pPr>
      <a:lvl9pPr marL="18288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A716F19-5066-45D0-9EE2-3D1E3174F31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A67C377-7C3C-440B-A28C-5FD88FE4D64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12117C9-0DD2-4DEA-BC80-26C2FF926110}"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 id="214748583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6C412CA7-9313-487F-80F5-5D8FC47C0C87}"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 id="21474858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anose="020B0604020202020204"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anose="020B0604020202020204"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anose="020B0604020202020204"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A40DA7C-0A16-49AE-B72B-0AD7CFB98EE0}"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1887165360"/>
      </p:ext>
    </p:extLst>
  </p:cSld>
  <p:clrMap bg1="lt1" tx1="dk1" bg2="lt2" tx2="dk2" accent1="accent1" accent2="accent2" accent3="accent3" accent4="accent4" accent5="accent5" accent6="accent6" hlink="hlink" folHlink="folHlink"/>
  <p:sldLayoutIdLst>
    <p:sldLayoutId id="2147485861" r:id="rId1"/>
    <p:sldLayoutId id="214748586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7FBE69E-47EC-3A41-89E4-9DBF597BACF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1989950"/>
      </p:ext>
    </p:extLst>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 id="2147485868" r:id="rId5"/>
    <p:sldLayoutId id="2147485869" r:id="rId6"/>
    <p:sldLayoutId id="2147485870" r:id="rId7"/>
    <p:sldLayoutId id="2147485871" r:id="rId8"/>
    <p:sldLayoutId id="2147485872" r:id="rId9"/>
    <p:sldLayoutId id="2147485873" r:id="rId10"/>
    <p:sldLayoutId id="2147485874" r:id="rId11"/>
    <p:sldLayoutId id="2147485875" r:id="rId12"/>
    <p:sldLayoutId id="2147485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10/11/15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524478629"/>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7351C182-1562-4808-9991-CA2121800047}"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723268164"/>
      </p:ext>
    </p:extLst>
  </p:cSld>
  <p:clrMap bg1="dk2" tx1="lt1" bg2="dk1" tx2="lt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 id="2147485901"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1385614"/>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A40DA7C-0A16-49AE-B72B-0AD7CFB98EE0}"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3992994907"/>
      </p:ext>
    </p:extLst>
  </p:cSld>
  <p:clrMap bg1="lt1" tx1="dk1" bg2="lt2" tx2="dk2" accent1="accent1" accent2="accent2" accent3="accent3" accent4="accent4" accent5="accent5" accent6="accent6" hlink="hlink" folHlink="folHlink"/>
  <p:sldLayoutIdLst>
    <p:sldLayoutId id="2147485915" r:id="rId1"/>
    <p:sldLayoutId id="214748591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A40DA7C-0A16-49AE-B72B-0AD7CFB98EE0}"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3992994907"/>
      </p:ext>
    </p:extLst>
  </p:cSld>
  <p:clrMap bg1="lt1" tx1="dk1" bg2="lt2" tx2="dk2" accent1="accent1" accent2="accent2" accent3="accent3" accent4="accent4" accent5="accent5" accent6="accent6" hlink="hlink" folHlink="folHlink"/>
  <p:sldLayoutIdLst>
    <p:sldLayoutId id="2147485918" r:id="rId1"/>
    <p:sldLayoutId id="2147485919"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A40DA7C-0A16-49AE-B72B-0AD7CFB98EE0}" type="slidenum">
              <a:rPr lang="en-US" altLang="vi-VN">
                <a:cs typeface="Arial"/>
              </a:rPr>
              <a:pPr/>
              <a:t>‹#›</a:t>
            </a:fld>
            <a:endParaRPr lang="en-US" altLang="vi-VN">
              <a:cs typeface="Arial"/>
            </a:endParaRPr>
          </a:p>
        </p:txBody>
      </p:sp>
    </p:spTree>
    <p:extLst>
      <p:ext uri="{BB962C8B-B14F-4D97-AF65-F5344CB8AC3E}">
        <p14:creationId xmlns:p14="http://schemas.microsoft.com/office/powerpoint/2010/main" val="3992994907"/>
      </p:ext>
    </p:extLst>
  </p:cSld>
  <p:clrMap bg1="lt1" tx1="dk1" bg2="lt2" tx2="dk2" accent1="accent1" accent2="accent2" accent3="accent3" accent4="accent4" accent5="accent5" accent6="accent6" hlink="hlink" folHlink="folHlink"/>
  <p:sldLayoutIdLst>
    <p:sldLayoutId id="2147485921" r:id="rId1"/>
    <p:sldLayoutId id="214748592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B7CB32F6-650A-C249-87C7-AFF326A8702F}"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3221710140"/>
      </p:ext>
    </p:extLst>
  </p:cSld>
  <p:clrMap bg1="lt1" tx1="dk1" bg2="lt2" tx2="dk2" accent1="accent1" accent2="accent2" accent3="accent3" accent4="accent4" accent5="accent5" accent6="accent6" hlink="hlink" folHlink="folHlink"/>
  <p:sldLayoutIdLst>
    <p:sldLayoutId id="2147485924" r:id="rId1"/>
    <p:sldLayoutId id="2147485925"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716463" y="5345113"/>
            <a:ext cx="4427537" cy="1512887"/>
            <a:chOff x="2971" y="3367"/>
            <a:chExt cx="2789" cy="953"/>
          </a:xfrm>
        </p:grpSpPr>
        <p:sp>
          <p:nvSpPr>
            <p:cNvPr id="37896" name="Freeform 3"/>
            <p:cNvSpPr>
              <a:spLocks/>
            </p:cNvSpPr>
            <p:nvPr/>
          </p:nvSpPr>
          <p:spPr bwMode="ltGray">
            <a:xfrm>
              <a:off x="2971" y="3367"/>
              <a:ext cx="2789" cy="953"/>
            </a:xfrm>
            <a:custGeom>
              <a:avLst/>
              <a:gdLst>
                <a:gd name="T0" fmla="*/ 2831 w 2780"/>
                <a:gd name="T1" fmla="*/ 18 h 953"/>
                <a:gd name="T2" fmla="*/ 2741 w 2780"/>
                <a:gd name="T3" fmla="*/ 24 h 953"/>
                <a:gd name="T4" fmla="*/ 2674 w 2780"/>
                <a:gd name="T5" fmla="*/ 102 h 953"/>
                <a:gd name="T6" fmla="*/ 2567 w 2780"/>
                <a:gd name="T7" fmla="*/ 156 h 953"/>
                <a:gd name="T8" fmla="*/ 2561 w 2780"/>
                <a:gd name="T9" fmla="*/ 222 h 953"/>
                <a:gd name="T10" fmla="*/ 2543 w 2780"/>
                <a:gd name="T11" fmla="*/ 246 h 953"/>
                <a:gd name="T12" fmla="*/ 2525 w 2780"/>
                <a:gd name="T13" fmla="*/ 252 h 953"/>
                <a:gd name="T14" fmla="*/ 2453 w 2780"/>
                <a:gd name="T15" fmla="*/ 210 h 953"/>
                <a:gd name="T16" fmla="*/ 2309 w 2780"/>
                <a:gd name="T17" fmla="*/ 192 h 953"/>
                <a:gd name="T18" fmla="*/ 2285 w 2780"/>
                <a:gd name="T19" fmla="*/ 186 h 953"/>
                <a:gd name="T20" fmla="*/ 2267 w 2780"/>
                <a:gd name="T21" fmla="*/ 192 h 953"/>
                <a:gd name="T22" fmla="*/ 2195 w 2780"/>
                <a:gd name="T23" fmla="*/ 228 h 953"/>
                <a:gd name="T24" fmla="*/ 2159 w 2780"/>
                <a:gd name="T25" fmla="*/ 240 h 953"/>
                <a:gd name="T26" fmla="*/ 2135 w 2780"/>
                <a:gd name="T27" fmla="*/ 246 h 953"/>
                <a:gd name="T28" fmla="*/ 2123 w 2780"/>
                <a:gd name="T29" fmla="*/ 258 h 953"/>
                <a:gd name="T30" fmla="*/ 2123 w 2780"/>
                <a:gd name="T31" fmla="*/ 276 h 953"/>
                <a:gd name="T32" fmla="*/ 2100 w 2780"/>
                <a:gd name="T33" fmla="*/ 300 h 953"/>
                <a:gd name="T34" fmla="*/ 2082 w 2780"/>
                <a:gd name="T35" fmla="*/ 312 h 953"/>
                <a:gd name="T36" fmla="*/ 2070 w 2780"/>
                <a:gd name="T37" fmla="*/ 324 h 953"/>
                <a:gd name="T38" fmla="*/ 2058 w 2780"/>
                <a:gd name="T39" fmla="*/ 336 h 953"/>
                <a:gd name="T40" fmla="*/ 2023 w 2780"/>
                <a:gd name="T41" fmla="*/ 342 h 953"/>
                <a:gd name="T42" fmla="*/ 1955 w 2780"/>
                <a:gd name="T43" fmla="*/ 336 h 953"/>
                <a:gd name="T44" fmla="*/ 1919 w 2780"/>
                <a:gd name="T45" fmla="*/ 330 h 953"/>
                <a:gd name="T46" fmla="*/ 1907 w 2780"/>
                <a:gd name="T47" fmla="*/ 342 h 953"/>
                <a:gd name="T48" fmla="*/ 1895 w 2780"/>
                <a:gd name="T49" fmla="*/ 354 h 953"/>
                <a:gd name="T50" fmla="*/ 1865 w 2780"/>
                <a:gd name="T51" fmla="*/ 360 h 953"/>
                <a:gd name="T52" fmla="*/ 1806 w 2780"/>
                <a:gd name="T53" fmla="*/ 342 h 953"/>
                <a:gd name="T54" fmla="*/ 1782 w 2780"/>
                <a:gd name="T55" fmla="*/ 342 h 953"/>
                <a:gd name="T56" fmla="*/ 1758 w 2780"/>
                <a:gd name="T57" fmla="*/ 354 h 953"/>
                <a:gd name="T58" fmla="*/ 1691 w 2780"/>
                <a:gd name="T59" fmla="*/ 425 h 953"/>
                <a:gd name="T60" fmla="*/ 1649 w 2780"/>
                <a:gd name="T61" fmla="*/ 569 h 953"/>
                <a:gd name="T62" fmla="*/ 1649 w 2780"/>
                <a:gd name="T63" fmla="*/ 593 h 953"/>
                <a:gd name="T64" fmla="*/ 1655 w 2780"/>
                <a:gd name="T65" fmla="*/ 641 h 953"/>
                <a:gd name="T66" fmla="*/ 1673 w 2780"/>
                <a:gd name="T67" fmla="*/ 659 h 953"/>
                <a:gd name="T68" fmla="*/ 1667 w 2780"/>
                <a:gd name="T69" fmla="*/ 671 h 953"/>
                <a:gd name="T70" fmla="*/ 1655 w 2780"/>
                <a:gd name="T71" fmla="*/ 683 h 953"/>
                <a:gd name="T72" fmla="*/ 1577 w 2780"/>
                <a:gd name="T73" fmla="*/ 689 h 953"/>
                <a:gd name="T74" fmla="*/ 1500 w 2780"/>
                <a:gd name="T75" fmla="*/ 629 h 953"/>
                <a:gd name="T76" fmla="*/ 1361 w 2780"/>
                <a:gd name="T77" fmla="*/ 587 h 953"/>
                <a:gd name="T78" fmla="*/ 1212 w 2780"/>
                <a:gd name="T79" fmla="*/ 671 h 953"/>
                <a:gd name="T80" fmla="*/ 1037 w 2780"/>
                <a:gd name="T81" fmla="*/ 731 h 953"/>
                <a:gd name="T82" fmla="*/ 834 w 2780"/>
                <a:gd name="T83" fmla="*/ 743 h 953"/>
                <a:gd name="T84" fmla="*/ 642 w 2780"/>
                <a:gd name="T85" fmla="*/ 701 h 953"/>
                <a:gd name="T86" fmla="*/ 582 w 2780"/>
                <a:gd name="T87" fmla="*/ 695 h 953"/>
                <a:gd name="T88" fmla="*/ 570 w 2780"/>
                <a:gd name="T89" fmla="*/ 701 h 953"/>
                <a:gd name="T90" fmla="*/ 534 w 2780"/>
                <a:gd name="T91" fmla="*/ 731 h 953"/>
                <a:gd name="T92" fmla="*/ 443 w 2780"/>
                <a:gd name="T93" fmla="*/ 809 h 953"/>
                <a:gd name="T94" fmla="*/ 413 w 2780"/>
                <a:gd name="T95" fmla="*/ 821 h 953"/>
                <a:gd name="T96" fmla="*/ 389 w 2780"/>
                <a:gd name="T97" fmla="*/ 821 h 953"/>
                <a:gd name="T98" fmla="*/ 342 w 2780"/>
                <a:gd name="T99" fmla="*/ 827 h 953"/>
                <a:gd name="T100" fmla="*/ 216 w 2780"/>
                <a:gd name="T101" fmla="*/ 851 h 953"/>
                <a:gd name="T102" fmla="*/ 18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4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endParaRPr>
            </a:p>
          </p:txBody>
        </p:sp>
      </p:grpSp>
      <p:sp>
        <p:nvSpPr>
          <p:cNvPr id="17000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panose="020B0604030504040204" pitchFamily="34" charset="0"/>
              </a:defRPr>
            </a:lvl1pPr>
          </a:lstStyle>
          <a:p>
            <a:fld id="{392E0535-BCF5-4CF6-A9DC-60841CAEB633}" type="slidenum">
              <a:rPr lang="en-US" altLang="vi-VN"/>
              <a:pPr/>
              <a:t>‹#›</a:t>
            </a:fld>
            <a:endParaRPr lang="en-US" altLang="vi-VN"/>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36"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 id="214748579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0E98C5-3622-409A-BF2D-5D16047C4F9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 id="214748580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4ABEC5B-6252-4747-B485-2B9C094BA718}"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FDB1E-A36E-48DD-9F3D-736BAA67CEE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0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F8E4FDA-DB69-459C-A8EB-F0567788769B}"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5806" r:id="rId1"/>
    <p:sldLayoutId id="2147485807"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Arial" panose="020B0604020202020204" pitchFamily="34"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685800" y="117475"/>
            <a:ext cx="8456613" cy="6738938"/>
            <a:chOff x="432" y="74"/>
            <a:chExt cx="5327" cy="4245"/>
          </a:xfrm>
        </p:grpSpPr>
        <p:sp>
          <p:nvSpPr>
            <p:cNvPr id="72712"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lstStyle/>
            <a:p>
              <a:pPr eaLnBrk="0" hangingPunct="0">
                <a:defRPr/>
              </a:pPr>
              <a:endParaRPr lang="en-US">
                <a:solidFill>
                  <a:srgbClr val="FFFFFF"/>
                </a:solidFill>
              </a:endParaRPr>
            </a:p>
          </p:txBody>
        </p:sp>
        <p:grpSp>
          <p:nvGrpSpPr>
            <p:cNvPr id="9225" name="Group 4"/>
            <p:cNvGrpSpPr>
              <a:grpSpLocks/>
            </p:cNvGrpSpPr>
            <p:nvPr/>
          </p:nvGrpSpPr>
          <p:grpSpPr bwMode="auto">
            <a:xfrm>
              <a:off x="2859" y="4250"/>
              <a:ext cx="2729" cy="41"/>
              <a:chOff x="2859" y="4250"/>
              <a:chExt cx="2729" cy="41"/>
            </a:xfrm>
          </p:grpSpPr>
          <p:sp>
            <p:nvSpPr>
              <p:cNvPr id="72718"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19"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0"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1"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2"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3"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4"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25"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grpSp>
        <p:sp>
          <p:nvSpPr>
            <p:cNvPr id="72714"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lstStyle/>
            <a:p>
              <a:pPr eaLnBrk="0" hangingPunct="0">
                <a:defRPr/>
              </a:pPr>
              <a:endParaRPr lang="en-US">
                <a:solidFill>
                  <a:srgbClr val="FFFFFF"/>
                </a:solidFill>
              </a:endParaRPr>
            </a:p>
          </p:txBody>
        </p:sp>
        <p:sp>
          <p:nvSpPr>
            <p:cNvPr id="72715"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16"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sp>
          <p:nvSpPr>
            <p:cNvPr id="72717"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lstStyle/>
            <a:p>
              <a:pPr eaLnBrk="0" hangingPunct="0">
                <a:defRPr/>
              </a:pPr>
              <a:endParaRPr lang="en-US">
                <a:solidFill>
                  <a:srgbClr val="FFFFFF"/>
                </a:solidFill>
              </a:endParaRPr>
            </a:p>
          </p:txBody>
        </p:sp>
      </p:grpSp>
      <p:sp>
        <p:nvSpPr>
          <p:cNvPr id="921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vi-VN" smtClean="0"/>
              <a:t>Click to edit Master title style</a:t>
            </a:r>
          </a:p>
        </p:txBody>
      </p:sp>
      <p:sp>
        <p:nvSpPr>
          <p:cNvPr id="922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FFFFFF"/>
                </a:solidFill>
                <a:latin typeface="Times New Roman" charset="0"/>
                <a:ea typeface="ＭＳ Ｐゴシック" pitchFamily="-112" charset="-128"/>
                <a:cs typeface="ＭＳ Ｐゴシック" pitchFamily="-112" charset="-128"/>
              </a:defRPr>
            </a:lvl1pPr>
          </a:lstStyle>
          <a:p>
            <a:pPr>
              <a:defRPr/>
            </a:pPr>
            <a:endParaRPr lang="en-US"/>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charset="0"/>
                <a:ea typeface="ＭＳ Ｐゴシック" pitchFamily="-112" charset="-128"/>
                <a:cs typeface="ＭＳ Ｐゴシック" pitchFamily="-112" charset="-128"/>
              </a:defRPr>
            </a:lvl1pPr>
          </a:lstStyle>
          <a:p>
            <a:pPr>
              <a:defRPr/>
            </a:pPr>
            <a:endParaRPr lang="en-US"/>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panose="02020603050405020304" pitchFamily="18" charset="0"/>
              </a:defRPr>
            </a:lvl1pPr>
          </a:lstStyle>
          <a:p>
            <a:fld id="{E003DC31-AB63-4996-9932-EF78A7BB559E}" type="slidenum">
              <a:rPr lang="en-US" altLang="vi-VN"/>
              <a:pPr/>
              <a:t>‹#›</a:t>
            </a:fld>
            <a:endParaRPr lang="en-US" altLang="vi-VN"/>
          </a:p>
        </p:txBody>
      </p:sp>
    </p:spTree>
  </p:cSld>
  <p:clrMap bg1="dk2" tx1="lt1" bg2="dk1" tx2="lt2" accent1="accent1" accent2="accent2" accent3="accent3" accent4="accent4" accent5="accent5" accent6="accent6" hlink="hlink" folHlink="folHlink"/>
  <p:sldLayoutIdLst>
    <p:sldLayoutId id="2147485837" r:id="rId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8" charset="-128"/>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108" charset="-128"/>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108" charset="-128"/>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108" charset="-128"/>
          <a:cs typeface="Arial" panose="020B0604020202020204" pitchFamily="34" charset="0"/>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93.xml"/></Relationships>
</file>

<file path=ppt/slides/_rels/slide10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72.xml"/><Relationship Id="rId3" Type="http://schemas.openxmlformats.org/officeDocument/2006/relationships/notesSlide" Target="../notesSlides/notesSlide9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5.xml"/><Relationship Id="rId3" Type="http://schemas.openxmlformats.org/officeDocument/2006/relationships/image" Target="../media/image5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96.xml"/><Relationship Id="rId3" Type="http://schemas.openxmlformats.org/officeDocument/2006/relationships/image" Target="../media/image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7.xml"/><Relationship Id="rId3" Type="http://schemas.openxmlformats.org/officeDocument/2006/relationships/image" Target="../media/image6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8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85.jpeg"/><Relationship Id="rId3" Type="http://schemas.openxmlformats.org/officeDocument/2006/relationships/image" Target="../media/image8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8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0.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2.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99.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3.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4.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5.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6.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0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8.xml"/><Relationship Id="rId3" Type="http://schemas.openxmlformats.org/officeDocument/2006/relationships/image" Target="../media/image6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9.xml"/><Relationship Id="rId3" Type="http://schemas.openxmlformats.org/officeDocument/2006/relationships/image" Target="../media/image1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00.xml"/><Relationship Id="rId3" Type="http://schemas.openxmlformats.org/officeDocument/2006/relationships/image" Target="../media/image11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1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47.jpeg"/><Relationship Id="rId3" Type="http://schemas.openxmlformats.org/officeDocument/2006/relationships/image" Target="../media/image11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1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1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15.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116.jpeg"/><Relationship Id="rId3" Type="http://schemas.openxmlformats.org/officeDocument/2006/relationships/image" Target="../media/image117.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1.xml"/><Relationship Id="rId3" Type="http://schemas.openxmlformats.org/officeDocument/2006/relationships/image" Target="../media/image118.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02.xml"/><Relationship Id="rId3" Type="http://schemas.openxmlformats.org/officeDocument/2006/relationships/image" Target="../media/image11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03.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4.xml"/><Relationship Id="rId3" Type="http://schemas.openxmlformats.org/officeDocument/2006/relationships/image" Target="../media/image12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21.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105.xml"/><Relationship Id="rId3" Type="http://schemas.openxmlformats.org/officeDocument/2006/relationships/image" Target="../media/image1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0.png"/><Relationship Id="rId1" Type="http://schemas.openxmlformats.org/officeDocument/2006/relationships/slideLayout" Target="../slideLayouts/slideLayout60.xml"/><Relationship Id="rId2" Type="http://schemas.openxmlformats.org/officeDocument/2006/relationships/notesSlide" Target="../notesSlides/notesSlide106.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60.xml"/><Relationship Id="rId2" Type="http://schemas.openxmlformats.org/officeDocument/2006/relationships/notesSlide" Target="../notesSlides/notesSlide10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108.xml"/><Relationship Id="rId3" Type="http://schemas.openxmlformats.org/officeDocument/2006/relationships/image" Target="../media/image1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1" Type="http://schemas.openxmlformats.org/officeDocument/2006/relationships/slideLayout" Target="../slideLayouts/slideLayout60.xml"/><Relationship Id="rId2" Type="http://schemas.openxmlformats.org/officeDocument/2006/relationships/notesSlide" Target="../notesSlides/notesSlide10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0.xml"/><Relationship Id="rId3" Type="http://schemas.openxmlformats.org/officeDocument/2006/relationships/image" Target="../media/image12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1.xml"/><Relationship Id="rId3" Type="http://schemas.openxmlformats.org/officeDocument/2006/relationships/image" Target="../media/image12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2.xml"/><Relationship Id="rId3" Type="http://schemas.openxmlformats.org/officeDocument/2006/relationships/image" Target="../media/image1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3.xml"/><Relationship Id="rId3" Type="http://schemas.openxmlformats.org/officeDocument/2006/relationships/image" Target="../media/image12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4.xml"/><Relationship Id="rId3" Type="http://schemas.openxmlformats.org/officeDocument/2006/relationships/image" Target="../media/image12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5.xml"/><Relationship Id="rId3" Type="http://schemas.openxmlformats.org/officeDocument/2006/relationships/image" Target="../media/image12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6.xml"/><Relationship Id="rId3" Type="http://schemas.openxmlformats.org/officeDocument/2006/relationships/image" Target="../media/image12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7.xml"/><Relationship Id="rId3" Type="http://schemas.openxmlformats.org/officeDocument/2006/relationships/image" Target="../media/image128.png"/></Relationships>
</file>

<file path=ppt/slides/_rels/slide165.xml.rels><?xml version="1.0" encoding="UTF-8" standalone="yes"?>
<Relationships xmlns="http://schemas.openxmlformats.org/package/2006/relationships"><Relationship Id="rId3" Type="http://schemas.openxmlformats.org/officeDocument/2006/relationships/hyperlink" Target="http://images.google.com/imgres?imgurl=http://www.bible-history.com/sketches/ancient/metal-trumpet.jpg&amp;imgrefurl=http://www.bible-history.com/sketches/ancient/ancient-trumpets.html&amp;h=108&amp;w=438&amp;sz=18&amp;tbnid=4_K-UzVklOIJ:&amp;tbnh=30&amp;tbnw=123&amp;hl=en&amp;start=6&amp;prev=/images?q=trumpet+bible+times&amp;svnum=10&amp;hl=en&amp;lr=" TargetMode="External"/><Relationship Id="rId4" Type="http://schemas.openxmlformats.org/officeDocument/2006/relationships/image" Target="../media/image129.jpeg"/><Relationship Id="rId1" Type="http://schemas.openxmlformats.org/officeDocument/2006/relationships/slideLayout" Target="../slideLayouts/slideLayout73.xml"/><Relationship Id="rId2" Type="http://schemas.openxmlformats.org/officeDocument/2006/relationships/notesSlide" Target="../notesSlides/notesSlide1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9.xml"/><Relationship Id="rId3" Type="http://schemas.openxmlformats.org/officeDocument/2006/relationships/image" Target="../media/image13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120.xml"/><Relationship Id="rId3" Type="http://schemas.openxmlformats.org/officeDocument/2006/relationships/image" Target="../media/image13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21.xml"/><Relationship Id="rId3" Type="http://schemas.openxmlformats.org/officeDocument/2006/relationships/image" Target="../media/image5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22.xml"/><Relationship Id="rId3" Type="http://schemas.openxmlformats.org/officeDocument/2006/relationships/image" Target="../media/image1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4.xml"/><Relationship Id="rId3" Type="http://schemas.openxmlformats.org/officeDocument/2006/relationships/image" Target="../media/image1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5.xml"/><Relationship Id="rId3" Type="http://schemas.openxmlformats.org/officeDocument/2006/relationships/image" Target="../media/image13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6.xml"/><Relationship Id="rId3" Type="http://schemas.openxmlformats.org/officeDocument/2006/relationships/image" Target="../media/image13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7.xml"/><Relationship Id="rId3" Type="http://schemas.openxmlformats.org/officeDocument/2006/relationships/image" Target="../media/image13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8.xml"/><Relationship Id="rId3" Type="http://schemas.openxmlformats.org/officeDocument/2006/relationships/image" Target="../media/image13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9.xml"/><Relationship Id="rId3" Type="http://schemas.openxmlformats.org/officeDocument/2006/relationships/image" Target="../media/image13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0.xml"/><Relationship Id="rId3" Type="http://schemas.openxmlformats.org/officeDocument/2006/relationships/image" Target="../media/image13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1.xml"/><Relationship Id="rId3" Type="http://schemas.openxmlformats.org/officeDocument/2006/relationships/image" Target="../media/image13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2.xml"/><Relationship Id="rId3"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3.xml"/><Relationship Id="rId3" Type="http://schemas.openxmlformats.org/officeDocument/2006/relationships/image" Target="../media/image13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4.xml"/><Relationship Id="rId3" Type="http://schemas.openxmlformats.org/officeDocument/2006/relationships/image" Target="../media/image135.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5.xml"/><Relationship Id="rId3" Type="http://schemas.openxmlformats.org/officeDocument/2006/relationships/image" Target="../media/image136.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6.xml"/><Relationship Id="rId3" Type="http://schemas.openxmlformats.org/officeDocument/2006/relationships/image" Target="../media/image137.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7.xml"/><Relationship Id="rId3" Type="http://schemas.openxmlformats.org/officeDocument/2006/relationships/image" Target="../media/image137.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8.xml"/><Relationship Id="rId3" Type="http://schemas.openxmlformats.org/officeDocument/2006/relationships/image" Target="../media/image137.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39.xml"/><Relationship Id="rId3" Type="http://schemas.openxmlformats.org/officeDocument/2006/relationships/image" Target="../media/image13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47.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47.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png"/><Relationship Id="rId1" Type="http://schemas.openxmlformats.org/officeDocument/2006/relationships/slideLayout" Target="../slideLayouts/slideLayout57.xml"/><Relationship Id="rId2" Type="http://schemas.openxmlformats.org/officeDocument/2006/relationships/notesSlide" Target="../notesSlides/notesSlide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40.xml"/><Relationship Id="rId3" Type="http://schemas.openxmlformats.org/officeDocument/2006/relationships/image" Target="../media/image1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png"/><Relationship Id="rId1" Type="http://schemas.openxmlformats.org/officeDocument/2006/relationships/slideLayout" Target="../slideLayouts/slideLayout5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 Type="http://schemas.openxmlformats.org/officeDocument/2006/relationships/slideLayout" Target="../slideLayouts/slideLayout59.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47.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7.xml"/><Relationship Id="rId3" Type="http://schemas.openxmlformats.org/officeDocument/2006/relationships/image" Target="../media/image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45.jpeg"/><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hyperlink" Target="http://www.biblepicturegallery.com/Pictures/JewishW/Scroll%20Pentateuch%202%20la.htm" TargetMode="External"/><Relationship Id="rId4" Type="http://schemas.openxmlformats.org/officeDocument/2006/relationships/image" Target="../media/image46.jpeg"/><Relationship Id="rId1" Type="http://schemas.openxmlformats.org/officeDocument/2006/relationships/slideLayout" Target="../slideLayouts/slideLayout57.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1.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2.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png"/><Relationship Id="rId1" Type="http://schemas.openxmlformats.org/officeDocument/2006/relationships/slideLayout" Target="../slideLayouts/slideLayout57.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4.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6.xml"/><Relationship Id="rId3" Type="http://schemas.openxmlformats.org/officeDocument/2006/relationships/image" Target="../media/image4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0.xml"/><Relationship Id="rId3" Type="http://schemas.openxmlformats.org/officeDocument/2006/relationships/image" Target="../media/image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2.xml"/><Relationship Id="rId3" Type="http://schemas.openxmlformats.org/officeDocument/2006/relationships/image" Target="../media/image1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9.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6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6.xml"/><Relationship Id="rId3" Type="http://schemas.openxmlformats.org/officeDocument/2006/relationships/image" Target="../media/image1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69.jpeg"/><Relationship Id="rId1" Type="http://schemas.openxmlformats.org/officeDocument/2006/relationships/themeOverride" Target="../theme/themeOverride1.xml"/><Relationship Id="rId2"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8.xml"/><Relationship Id="rId3" Type="http://schemas.openxmlformats.org/officeDocument/2006/relationships/image" Target="../media/image4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69.jpeg"/><Relationship Id="rId1" Type="http://schemas.openxmlformats.org/officeDocument/2006/relationships/themeOverride" Target="../theme/themeOverride2.xml"/><Relationship Id="rId2"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70.jpeg"/><Relationship Id="rId3" Type="http://schemas.openxmlformats.org/officeDocument/2006/relationships/image" Target="../media/image7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69.jpeg"/><Relationship Id="rId1" Type="http://schemas.openxmlformats.org/officeDocument/2006/relationships/themeOverride" Target="../theme/themeOverride3.xml"/><Relationship Id="rId2"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1" Type="http://schemas.openxmlformats.org/officeDocument/2006/relationships/slideLayout" Target="../slideLayouts/slideLayout72.xml"/><Relationship Id="rId2"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79.xml"/><Relationship Id="rId3" Type="http://schemas.openxmlformats.org/officeDocument/2006/relationships/image" Target="../media/image1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1.xml"/><Relationship Id="rId3" Type="http://schemas.openxmlformats.org/officeDocument/2006/relationships/image" Target="../media/image7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2.xml"/><Relationship Id="rId3" Type="http://schemas.openxmlformats.org/officeDocument/2006/relationships/image" Target="../media/image8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3.xml"/><Relationship Id="rId3" Type="http://schemas.openxmlformats.org/officeDocument/2006/relationships/image" Target="../media/image7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5.xml"/><Relationship Id="rId3" Type="http://schemas.openxmlformats.org/officeDocument/2006/relationships/image" Target="../media/image7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6.xml"/><Relationship Id="rId3"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7.xml"/><Relationship Id="rId3" Type="http://schemas.openxmlformats.org/officeDocument/2006/relationships/image" Target="../media/image8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8.xml"/><Relationship Id="rId3" Type="http://schemas.openxmlformats.org/officeDocument/2006/relationships/image" Target="../media/image8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9.xml"/><Relationship Id="rId3" Type="http://schemas.openxmlformats.org/officeDocument/2006/relationships/image" Target="../media/image8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90.xml"/><Relationship Id="rId3" Type="http://schemas.openxmlformats.org/officeDocument/2006/relationships/image" Target="../media/image8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91.xml"/><Relationship Id="rId3"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rev_inro_Wax_Sealed_Envelope_cn_b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0"/>
            <a:ext cx="9205913"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76200" y="381000"/>
            <a:ext cx="9067800" cy="974725"/>
          </a:xfrm>
        </p:spPr>
        <p:txBody>
          <a:bodyPr/>
          <a:lstStyle/>
          <a:p>
            <a:pPr>
              <a:defRPr/>
            </a:pPr>
            <a:r>
              <a:rPr lang="en-US" sz="6600" b="1" dirty="0" err="1" smtClean="0">
                <a:ea typeface="ＭＳ Ｐゴシック" pitchFamily="34" charset="-128"/>
              </a:rPr>
              <a:t>Khám</a:t>
            </a:r>
            <a:r>
              <a:rPr lang="en-US" sz="6600" b="1" dirty="0" smtClean="0">
                <a:ea typeface="ＭＳ Ｐゴシック" pitchFamily="34" charset="-128"/>
              </a:rPr>
              <a:t> </a:t>
            </a:r>
            <a:r>
              <a:rPr lang="en-US" sz="6600" b="1" dirty="0" err="1" smtClean="0">
                <a:ea typeface="ＭＳ Ｐゴシック" pitchFamily="34" charset="-128"/>
              </a:rPr>
              <a:t>phá</a:t>
            </a:r>
            <a:r>
              <a:rPr lang="en-US" sz="6600" b="1" dirty="0" smtClean="0">
                <a:ea typeface="ＭＳ Ｐゴシック" pitchFamily="34" charset="-128"/>
              </a:rPr>
              <a:t> </a:t>
            </a:r>
            <a:r>
              <a:rPr lang="en-US" sz="6600" b="1" dirty="0" err="1" smtClean="0">
                <a:ea typeface="ＭＳ Ｐゴシック" pitchFamily="34" charset="-128"/>
              </a:rPr>
              <a:t>Thi</a:t>
            </a:r>
            <a:r>
              <a:rPr lang="en-US" sz="6600" b="1" dirty="0" smtClean="0">
                <a:ea typeface="ＭＳ Ｐゴシック" pitchFamily="34" charset="-128"/>
              </a:rPr>
              <a:t> </a:t>
            </a:r>
            <a:r>
              <a:rPr lang="en-US" sz="6600" b="1" dirty="0" err="1" smtClean="0">
                <a:ea typeface="ＭＳ Ｐゴシック" pitchFamily="34" charset="-128"/>
              </a:rPr>
              <a:t>Thiên</a:t>
            </a:r>
            <a:endParaRPr lang="en-US" sz="6600" b="1" dirty="0" smtClean="0">
              <a:ea typeface="ＭＳ Ｐゴシック" pitchFamily="34" charset="-128"/>
            </a:endParaRPr>
          </a:p>
        </p:txBody>
      </p:sp>
      <p:sp>
        <p:nvSpPr>
          <p:cNvPr id="3" name="Subtitle 2"/>
          <p:cNvSpPr>
            <a:spLocks noGrp="1"/>
          </p:cNvSpPr>
          <p:nvPr>
            <p:ph type="subTitle" sz="quarter" idx="1"/>
          </p:nvPr>
        </p:nvSpPr>
        <p:spPr>
          <a:xfrm>
            <a:off x="0" y="5562600"/>
            <a:ext cx="9144000" cy="1295400"/>
          </a:xfrm>
          <a:solidFill>
            <a:srgbClr val="000000"/>
          </a:solidFill>
        </p:spPr>
        <p:txBody>
          <a:bodyPr/>
          <a:lstStyle/>
          <a:p>
            <a:pPr>
              <a:lnSpc>
                <a:spcPct val="90000"/>
              </a:lnSpc>
              <a:buFont typeface="Wingdings" pitchFamily="2" charset="2"/>
              <a:buNone/>
              <a:defRPr/>
            </a:pPr>
            <a:r>
              <a:rPr lang="en-US" sz="2400" b="1" smtClean="0">
                <a:effectLst>
                  <a:outerShdw blurRad="38100" dist="38100" dir="2700000" algn="tl">
                    <a:srgbClr val="008AE8"/>
                  </a:outerShdw>
                </a:effectLst>
                <a:ea typeface="ＭＳ Ｐゴシック" pitchFamily="34" charset="-128"/>
              </a:rPr>
              <a:t>Dr Rick Griffith</a:t>
            </a:r>
          </a:p>
          <a:p>
            <a:pPr>
              <a:lnSpc>
                <a:spcPct val="90000"/>
              </a:lnSpc>
              <a:buFont typeface="Wingdings" pitchFamily="2" charset="2"/>
              <a:buNone/>
              <a:defRPr/>
            </a:pPr>
            <a:r>
              <a:rPr lang="en-US" sz="2400" b="1" smtClean="0">
                <a:effectLst>
                  <a:outerShdw blurRad="38100" dist="38100" dir="2700000" algn="tl">
                    <a:srgbClr val="008AE8"/>
                  </a:outerShdw>
                </a:effectLst>
                <a:ea typeface="ＭＳ Ｐゴシック" pitchFamily="34" charset="-128"/>
              </a:rPr>
              <a:t>Singapore Bible College</a:t>
            </a:r>
          </a:p>
          <a:p>
            <a:pPr>
              <a:lnSpc>
                <a:spcPct val="90000"/>
              </a:lnSpc>
              <a:buFont typeface="Wingdings" pitchFamily="2" charset="2"/>
              <a:buNone/>
              <a:defRPr/>
            </a:pPr>
            <a:r>
              <a:rPr lang="en-US" sz="2400" b="1" smtClean="0">
                <a:effectLst>
                  <a:outerShdw blurRad="38100" dist="38100" dir="2700000" algn="tl">
                    <a:srgbClr val="008AE8"/>
                  </a:outerShdw>
                </a:effectLst>
                <a:ea typeface="ＭＳ Ｐゴシック" pitchFamily="34" charset="-128"/>
              </a:rPr>
              <a:t>Biblestudydownloads.com</a:t>
            </a:r>
          </a:p>
        </p:txBody>
      </p:sp>
      <p:pic>
        <p:nvPicPr>
          <p:cNvPr id="55301" name="Picture 4" descr="unlo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852738"/>
            <a:ext cx="29559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2916238" y="1557338"/>
            <a:ext cx="3527425" cy="974725"/>
          </a:xfrm>
          <a:prstGeom prst="rect">
            <a:avLst/>
          </a:prstGeom>
          <a:noFill/>
          <a:ln w="9525">
            <a:noFill/>
            <a:miter lim="800000"/>
            <a:headEnd/>
            <a:tailEnd/>
          </a:ln>
          <a:effectLst/>
        </p:spPr>
        <p:txBody>
          <a:bodyPr anchor="b" anchorCtr="1"/>
          <a:lstStyle/>
          <a:p>
            <a:pPr algn="ctr" eaLnBrk="0" hangingPunct="0">
              <a:defRPr/>
            </a:pPr>
            <a:r>
              <a:rPr lang="en-US" sz="9600">
                <a:solidFill>
                  <a:schemeClr val="tx2"/>
                </a:solidFill>
                <a:effectLst>
                  <a:outerShdw blurRad="38100" dist="38100" dir="2700000" algn="tl">
                    <a:srgbClr val="000000"/>
                  </a:outerShdw>
                </a:effectLst>
                <a:latin typeface="Blackmoor LET" charset="0"/>
              </a:rPr>
              <a:t>P</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trust-by-schmollmolch.jpg"/>
          <p:cNvPicPr>
            <a:picLocks noChangeAspect="1"/>
          </p:cNvPicPr>
          <p:nvPr/>
        </p:nvPicPr>
        <p:blipFill>
          <a:blip r:embed="rId2">
            <a:extLst>
              <a:ext uri="{28A0092B-C50C-407E-A947-70E740481C1C}">
                <a14:useLocalDpi xmlns:a14="http://schemas.microsoft.com/office/drawing/2010/main" val="0"/>
              </a:ext>
            </a:extLst>
          </a:blip>
          <a:srcRect r="11467"/>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515" y="116632"/>
            <a:ext cx="9103783" cy="1470025"/>
          </a:xfrm>
          <a:ln>
            <a:miter lim="800000"/>
            <a:headEnd/>
            <a:tailEnd/>
          </a:ln>
          <a:effectLst>
            <a:innerShdw blurRad="63500" dist="50800" dir="18900000">
              <a:prstClr val="black">
                <a:alpha val="50000"/>
              </a:prstClr>
            </a:innerShdw>
          </a:effectLst>
          <a:extLst/>
        </p:spPr>
        <p:txBody>
          <a:bodyPr/>
          <a:lstStyle/>
          <a:p>
            <a:pPr>
              <a:defRPr/>
            </a:pPr>
            <a:r>
              <a:rPr lang="en-US" sz="8000" b="1" dirty="0" err="1" smtClean="0">
                <a:solidFill>
                  <a:schemeClr val="bg1"/>
                </a:solidFill>
                <a:effectLst>
                  <a:glow rad="63500">
                    <a:schemeClr val="accent4">
                      <a:satMod val="175000"/>
                      <a:alpha val="40000"/>
                    </a:schemeClr>
                  </a:glow>
                </a:effectLst>
              </a:rPr>
              <a:t>Thơ</a:t>
            </a:r>
            <a:r>
              <a:rPr lang="en-US" sz="8000" b="1" dirty="0" smtClean="0">
                <a:solidFill>
                  <a:schemeClr val="bg1"/>
                </a:solidFill>
                <a:effectLst>
                  <a:glow rad="63500">
                    <a:schemeClr val="accent4">
                      <a:satMod val="175000"/>
                      <a:alpha val="40000"/>
                    </a:schemeClr>
                  </a:glow>
                </a:effectLst>
              </a:rPr>
              <a:t> ca </a:t>
            </a:r>
            <a:r>
              <a:rPr lang="en-US" sz="8000" b="1" dirty="0" err="1" smtClean="0">
                <a:solidFill>
                  <a:schemeClr val="bg1"/>
                </a:solidFill>
                <a:effectLst>
                  <a:glow rad="63500">
                    <a:schemeClr val="accent4">
                      <a:satMod val="175000"/>
                      <a:alpha val="40000"/>
                    </a:schemeClr>
                  </a:glow>
                </a:effectLst>
              </a:rPr>
              <a:t>là</a:t>
            </a:r>
            <a:r>
              <a:rPr lang="en-US" sz="8000" b="1" dirty="0" smtClean="0">
                <a:solidFill>
                  <a:schemeClr val="bg1"/>
                </a:solidFill>
                <a:effectLst>
                  <a:glow rad="63500">
                    <a:schemeClr val="accent4">
                      <a:satMod val="175000"/>
                      <a:alpha val="40000"/>
                    </a:schemeClr>
                  </a:glow>
                </a:effectLst>
              </a:rPr>
              <a:t> </a:t>
            </a:r>
            <a:r>
              <a:rPr lang="en-US" sz="8000" b="1" dirty="0" err="1" smtClean="0">
                <a:solidFill>
                  <a:schemeClr val="bg1"/>
                </a:solidFill>
                <a:effectLst>
                  <a:glow rad="63500">
                    <a:schemeClr val="accent4">
                      <a:satMod val="175000"/>
                      <a:alpha val="40000"/>
                    </a:schemeClr>
                  </a:glow>
                </a:effectLst>
              </a:rPr>
              <a:t>gì</a:t>
            </a:r>
            <a:r>
              <a:rPr lang="en-US" sz="8000" b="1" dirty="0" smtClean="0">
                <a:solidFill>
                  <a:schemeClr val="bg1"/>
                </a:solidFill>
                <a:effectLst>
                  <a:glow rad="63500">
                    <a:schemeClr val="accent4">
                      <a:satMod val="175000"/>
                      <a:alpha val="40000"/>
                    </a:schemeClr>
                  </a:glow>
                </a:effectLst>
              </a:rPr>
              <a:t>? </a:t>
            </a:r>
            <a:endParaRPr lang="en-US" sz="8000" b="1" dirty="0">
              <a:solidFill>
                <a:schemeClr val="bg1"/>
              </a:solidFill>
              <a:effectLst>
                <a:glow rad="63500">
                  <a:schemeClr val="accent4">
                    <a:satMod val="175000"/>
                    <a:alpha val="40000"/>
                  </a:schemeClr>
                </a:glow>
              </a:effectLst>
            </a:endParaRPr>
          </a:p>
        </p:txBody>
      </p:sp>
      <p:sp>
        <p:nvSpPr>
          <p:cNvPr id="3" name="Subtitle 2"/>
          <p:cNvSpPr>
            <a:spLocks noGrp="1"/>
          </p:cNvSpPr>
          <p:nvPr>
            <p:ph type="subTitle" idx="1"/>
          </p:nvPr>
        </p:nvSpPr>
        <p:spPr>
          <a:xfrm>
            <a:off x="-36512" y="1700808"/>
            <a:ext cx="9109012" cy="1752600"/>
          </a:xfrm>
          <a:ln>
            <a:miter lim="800000"/>
            <a:headEnd/>
            <a:tailEnd/>
          </a:ln>
          <a:effectLst>
            <a:innerShdw blurRad="63500" dist="50800" dir="18900000">
              <a:prstClr val="black">
                <a:alpha val="50000"/>
              </a:prstClr>
            </a:innerShdw>
          </a:effectLst>
          <a:extLst/>
        </p:spPr>
        <p:txBody>
          <a:bodyPr/>
          <a:lstStyle/>
          <a:p>
            <a:pPr>
              <a:defRPr/>
            </a:pPr>
            <a:r>
              <a:rPr lang="en-US" sz="3600" b="1" dirty="0" err="1" smtClean="0">
                <a:solidFill>
                  <a:schemeClr val="bg1"/>
                </a:solidFill>
                <a:effectLst>
                  <a:glow rad="63500">
                    <a:schemeClr val="accent4">
                      <a:satMod val="175000"/>
                      <a:alpha val="40000"/>
                    </a:schemeClr>
                  </a:glow>
                </a:effectLst>
              </a:rPr>
              <a:t>Trong</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vòng</a:t>
            </a:r>
            <a:r>
              <a:rPr lang="en-US" sz="3600" b="1" dirty="0" smtClean="0">
                <a:solidFill>
                  <a:schemeClr val="bg1"/>
                </a:solidFill>
                <a:effectLst>
                  <a:glow rad="63500">
                    <a:schemeClr val="accent4">
                      <a:satMod val="175000"/>
                      <a:alpha val="40000"/>
                    </a:schemeClr>
                  </a:glow>
                </a:effectLst>
              </a:rPr>
              <a:t> 30 </a:t>
            </a:r>
            <a:r>
              <a:rPr lang="en-US" sz="3600" b="1" dirty="0" err="1" smtClean="0">
                <a:solidFill>
                  <a:schemeClr val="bg1"/>
                </a:solidFill>
                <a:effectLst>
                  <a:glow rad="63500">
                    <a:schemeClr val="accent4">
                      <a:satMod val="175000"/>
                      <a:alpha val="40000"/>
                    </a:schemeClr>
                  </a:glow>
                </a:effectLst>
              </a:rPr>
              <a:t>giây</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hãy</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định</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nghĩa</a:t>
            </a:r>
            <a:r>
              <a:rPr lang="en-US" sz="3600" b="1" dirty="0" smtClean="0">
                <a:solidFill>
                  <a:schemeClr val="bg1"/>
                </a:solidFill>
                <a:effectLst>
                  <a:glow rad="63500">
                    <a:schemeClr val="accent4">
                      <a:satMod val="175000"/>
                      <a:alpha val="40000"/>
                    </a:schemeClr>
                  </a:glow>
                </a:effectLst>
              </a:rPr>
              <a:t> </a:t>
            </a:r>
            <a:r>
              <a:rPr lang="ru-RU" sz="3600" b="1" dirty="0" smtClean="0">
                <a:solidFill>
                  <a:schemeClr val="bg1"/>
                </a:solidFill>
                <a:effectLst>
                  <a:glow rad="63500">
                    <a:schemeClr val="accent4">
                      <a:satMod val="175000"/>
                      <a:alpha val="40000"/>
                    </a:schemeClr>
                  </a:glow>
                </a:effectLst>
              </a:rPr>
              <a:t>"</a:t>
            </a:r>
            <a:r>
              <a:rPr lang="en-US" sz="3600" b="1" dirty="0" err="1" smtClean="0">
                <a:solidFill>
                  <a:schemeClr val="bg1"/>
                </a:solidFill>
                <a:effectLst>
                  <a:glow rad="63500">
                    <a:schemeClr val="accent4">
                      <a:satMod val="175000"/>
                      <a:alpha val="40000"/>
                    </a:schemeClr>
                  </a:glow>
                </a:effectLst>
              </a:rPr>
              <a:t>thơ</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ca</a:t>
            </a:r>
            <a:r>
              <a:rPr lang="ru-RU" sz="3600" b="1" dirty="0" smtClean="0">
                <a:solidFill>
                  <a:schemeClr val="bg1"/>
                </a:solidFill>
                <a:effectLst>
                  <a:glow rad="63500">
                    <a:schemeClr val="accent4">
                      <a:satMod val="175000"/>
                      <a:alpha val="40000"/>
                    </a:schemeClr>
                  </a:glow>
                </a:effectLst>
              </a:rPr>
              <a:t>"</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là</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gì</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với</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người</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bên</a:t>
            </a:r>
            <a:r>
              <a:rPr lang="en-US" sz="3600" b="1" dirty="0" smtClean="0">
                <a:solidFill>
                  <a:schemeClr val="bg1"/>
                </a:solidFill>
                <a:effectLst>
                  <a:glow rad="63500">
                    <a:schemeClr val="accent4">
                      <a:satMod val="175000"/>
                      <a:alpha val="40000"/>
                    </a:schemeClr>
                  </a:glow>
                </a:effectLst>
              </a:rPr>
              <a:t> </a:t>
            </a:r>
            <a:r>
              <a:rPr lang="en-US" sz="3600" b="1" dirty="0" err="1" smtClean="0">
                <a:solidFill>
                  <a:schemeClr val="bg1"/>
                </a:solidFill>
                <a:effectLst>
                  <a:glow rad="63500">
                    <a:schemeClr val="accent4">
                      <a:satMod val="175000"/>
                      <a:alpha val="40000"/>
                    </a:schemeClr>
                  </a:glow>
                </a:effectLst>
              </a:rPr>
              <a:t>cạnh</a:t>
            </a:r>
            <a:r>
              <a:rPr lang="en-US" sz="3600" b="1" dirty="0" smtClean="0">
                <a:solidFill>
                  <a:schemeClr val="bg1"/>
                </a:solidFill>
                <a:effectLst>
                  <a:glow rad="63500">
                    <a:schemeClr val="accent4">
                      <a:satMod val="175000"/>
                      <a:alpha val="40000"/>
                    </a:schemeClr>
                  </a:glow>
                </a:effectLst>
              </a:rPr>
              <a:t>. </a:t>
            </a:r>
            <a:endParaRPr lang="en-US" sz="3600" b="1" dirty="0">
              <a:solidFill>
                <a:schemeClr val="bg1"/>
              </a:solidFill>
              <a:effectLst>
                <a:glow rad="63500">
                  <a:schemeClr val="accent4">
                    <a:satMod val="175000"/>
                    <a:alpha val="40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4"/>
          <p:cNvSpPr>
            <a:spLocks noChangeArrowheads="1"/>
          </p:cNvSpPr>
          <p:nvPr/>
        </p:nvSpPr>
        <p:spPr bwMode="auto">
          <a:xfrm>
            <a:off x="533400" y="1752600"/>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vi-VN" altLang="vi-VN" sz="3200" b="1" dirty="0" smtClean="0">
                <a:solidFill>
                  <a:srgbClr val="FFFFFF"/>
                </a:solidFill>
              </a:rPr>
              <a:t>Hỡi </a:t>
            </a:r>
            <a:r>
              <a:rPr lang="vi-VN" altLang="vi-VN" sz="3200" b="1" dirty="0">
                <a:solidFill>
                  <a:srgbClr val="FFFFFF"/>
                </a:solidFill>
              </a:rPr>
              <a:t>người mạnh dạn, sao ngươi tự khoe về sự dữ? </a:t>
            </a:r>
            <a:r>
              <a:rPr lang="vi-VN" altLang="vi-VN" sz="3200" b="1" dirty="0" smtClean="0">
                <a:solidFill>
                  <a:srgbClr val="FFFFFF"/>
                </a:solidFill>
              </a:rPr>
              <a:t>Sự </a:t>
            </a:r>
            <a:r>
              <a:rPr lang="vi-VN" altLang="vi-VN" sz="3200" b="1" dirty="0">
                <a:solidFill>
                  <a:srgbClr val="FFFFFF"/>
                </a:solidFill>
              </a:rPr>
              <a:t>nhân từ của Đức Chúa Trời còn mãi mãi. </a:t>
            </a:r>
            <a:r>
              <a:rPr lang="vi-VN" altLang="vi-VN" sz="3200" b="1" dirty="0" smtClean="0">
                <a:solidFill>
                  <a:srgbClr val="FFFFFF"/>
                </a:solidFill>
              </a:rPr>
              <a:t>Lưỡi </a:t>
            </a:r>
            <a:r>
              <a:rPr lang="vi-VN" altLang="vi-VN" sz="3200" b="1" dirty="0">
                <a:solidFill>
                  <a:srgbClr val="FFFFFF"/>
                </a:solidFill>
              </a:rPr>
              <a:t>ngươi toan sự tà ác và làm điều giả dối, </a:t>
            </a:r>
            <a:r>
              <a:rPr lang="vi-VN" altLang="vi-VN" sz="3200" b="1" dirty="0" smtClean="0">
                <a:solidFill>
                  <a:srgbClr val="FFFFFF"/>
                </a:solidFill>
              </a:rPr>
              <a:t>Khác </a:t>
            </a:r>
            <a:r>
              <a:rPr lang="vi-VN" altLang="vi-VN" sz="3200" b="1" dirty="0">
                <a:solidFill>
                  <a:srgbClr val="FFFFFF"/>
                </a:solidFill>
              </a:rPr>
              <a:t>nào dao cạo bén. </a:t>
            </a:r>
            <a:r>
              <a:rPr lang="vi-VN" altLang="vi-VN" sz="3200" b="1" dirty="0" smtClean="0">
                <a:solidFill>
                  <a:srgbClr val="FFFFFF"/>
                </a:solidFill>
              </a:rPr>
              <a:t>Ngươi </a:t>
            </a:r>
            <a:r>
              <a:rPr lang="vi-VN" altLang="vi-VN" sz="3200" b="1" dirty="0">
                <a:solidFill>
                  <a:srgbClr val="FFFFFF"/>
                </a:solidFill>
              </a:rPr>
              <a:t>chuộng điều dữ hơn là điều lành, </a:t>
            </a:r>
            <a:r>
              <a:rPr lang="vi-VN" altLang="vi-VN" sz="3200" b="1" dirty="0" smtClean="0">
                <a:solidFill>
                  <a:srgbClr val="FFFFFF"/>
                </a:solidFill>
              </a:rPr>
              <a:t>Thích </a:t>
            </a:r>
            <a:r>
              <a:rPr lang="vi-VN" altLang="vi-VN" sz="3200" b="1" dirty="0">
                <a:solidFill>
                  <a:srgbClr val="FFFFFF"/>
                </a:solidFill>
              </a:rPr>
              <a:t>sự nói dối hơn là nói sự công bình. </a:t>
            </a:r>
            <a:r>
              <a:rPr lang="en-US" altLang="vi-VN" sz="3200" b="1" dirty="0" smtClean="0">
                <a:solidFill>
                  <a:srgbClr val="FFFFFF"/>
                </a:solidFill>
              </a:rPr>
              <a:t> </a:t>
            </a:r>
            <a:endParaRPr lang="en-US" altLang="vi-VN" sz="3200" b="1" dirty="0">
              <a:solidFill>
                <a:srgbClr val="FFFFFF"/>
              </a:solidFill>
            </a:endParaRPr>
          </a:p>
          <a:p>
            <a:pPr algn="ctr" eaLnBrk="1" hangingPunct="1"/>
            <a:r>
              <a:rPr lang="en-US" altLang="vi-VN" sz="3200" b="1" dirty="0" err="1" smtClean="0">
                <a:solidFill>
                  <a:srgbClr val="FFFFFF"/>
                </a:solidFill>
              </a:rPr>
              <a:t>Thi</a:t>
            </a:r>
            <a:r>
              <a:rPr lang="en-US" altLang="vi-VN" sz="3200" b="1" dirty="0" smtClean="0">
                <a:solidFill>
                  <a:srgbClr val="FFFFFF"/>
                </a:solidFill>
              </a:rPr>
              <a:t> </a:t>
            </a:r>
            <a:r>
              <a:rPr lang="en-US" altLang="vi-VN" sz="3200" b="1" dirty="0">
                <a:solidFill>
                  <a:srgbClr val="FFFFFF"/>
                </a:solidFill>
              </a:rPr>
              <a:t>52:1-3</a:t>
            </a:r>
          </a:p>
        </p:txBody>
      </p:sp>
      <p:sp>
        <p:nvSpPr>
          <p:cNvPr id="126981" name="Rectangle 5"/>
          <p:cNvSpPr>
            <a:spLocks noGrp="1" noChangeArrowheads="1"/>
          </p:cNvSpPr>
          <p:nvPr>
            <p:ph type="title" idx="4294967295"/>
          </p:nvPr>
        </p:nvSpPr>
        <p:spPr/>
        <p:txBody>
          <a:bodyPr/>
          <a:lstStyle/>
          <a:p>
            <a:pPr eaLnBrk="1" hangingPunct="1">
              <a:defRPr/>
            </a:pPr>
            <a:r>
              <a:rPr lang="en-US" dirty="0" err="1" smtClean="0">
                <a:ea typeface="ＭＳ Ｐゴシック" pitchFamily="34" charset="-128"/>
              </a:rPr>
              <a:t>Khiển</a:t>
            </a:r>
            <a:r>
              <a:rPr lang="en-US" dirty="0" smtClean="0">
                <a:ea typeface="ＭＳ Ｐゴシック" pitchFamily="34" charset="-128"/>
              </a:rPr>
              <a:t> </a:t>
            </a:r>
            <a:r>
              <a:rPr lang="en-US" dirty="0" err="1" smtClean="0">
                <a:ea typeface="ＭＳ Ｐゴシック" pitchFamily="34" charset="-128"/>
              </a:rPr>
              <a:t>trách</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838200" y="1752600"/>
            <a:ext cx="75438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vi-VN" altLang="vi-VN" sz="4000" b="1" dirty="0">
                <a:solidFill>
                  <a:srgbClr val="FFFFFF"/>
                </a:solidFill>
              </a:rPr>
              <a:t>Phước thay cho người nào Đức Giê-hô-va không kể gian ác cho, </a:t>
            </a:r>
            <a:r>
              <a:rPr lang="vi-VN" altLang="vi-VN" sz="4000" b="1" dirty="0" smtClean="0">
                <a:solidFill>
                  <a:srgbClr val="FFFFFF"/>
                </a:solidFill>
              </a:rPr>
              <a:t>Và </a:t>
            </a:r>
            <a:r>
              <a:rPr lang="vi-VN" altLang="vi-VN" sz="4000" b="1" dirty="0">
                <a:solidFill>
                  <a:srgbClr val="FFFFFF"/>
                </a:solidFill>
              </a:rPr>
              <a:t>trong lòng không có sự giả dối!</a:t>
            </a:r>
            <a:r>
              <a:rPr lang="en-US" altLang="vi-VN" sz="4000" b="1" dirty="0" smtClean="0">
                <a:solidFill>
                  <a:srgbClr val="FFFFFF"/>
                </a:solidFill>
              </a:rPr>
              <a:t>…</a:t>
            </a:r>
            <a:endParaRPr lang="en-US" altLang="vi-VN" sz="4000" b="1" dirty="0">
              <a:solidFill>
                <a:srgbClr val="FFFFFF"/>
              </a:solidFill>
            </a:endParaRPr>
          </a:p>
          <a:p>
            <a:pPr algn="ctr" eaLnBrk="1" hangingPunct="1"/>
            <a:endParaRPr lang="en-US" altLang="vi-VN" sz="4000" b="1" dirty="0">
              <a:solidFill>
                <a:srgbClr val="FFFFFF"/>
              </a:solidFill>
            </a:endParaRPr>
          </a:p>
          <a:p>
            <a:pPr algn="ctr" eaLnBrk="1" hangingPunct="1"/>
            <a:r>
              <a:rPr lang="en-US" altLang="vi-VN" sz="3600" b="1" dirty="0" err="1" smtClean="0">
                <a:solidFill>
                  <a:srgbClr val="FFFFFF"/>
                </a:solidFill>
              </a:rPr>
              <a:t>Thi</a:t>
            </a:r>
            <a:r>
              <a:rPr lang="en-US" altLang="vi-VN" sz="3600" b="1" dirty="0" smtClean="0">
                <a:solidFill>
                  <a:srgbClr val="FFFFFF"/>
                </a:solidFill>
              </a:rPr>
              <a:t> </a:t>
            </a:r>
            <a:r>
              <a:rPr lang="en-US" altLang="vi-VN" sz="3600" b="1" dirty="0" err="1" smtClean="0">
                <a:solidFill>
                  <a:srgbClr val="FFFFFF"/>
                </a:solidFill>
              </a:rPr>
              <a:t>thiên</a:t>
            </a:r>
            <a:r>
              <a:rPr lang="en-US" altLang="vi-VN" sz="3600" b="1" dirty="0" smtClean="0">
                <a:solidFill>
                  <a:srgbClr val="FFFFFF"/>
                </a:solidFill>
              </a:rPr>
              <a:t> </a:t>
            </a:r>
            <a:r>
              <a:rPr lang="en-US" altLang="vi-VN" sz="3600" b="1" dirty="0">
                <a:solidFill>
                  <a:srgbClr val="FFFFFF"/>
                </a:solidFill>
              </a:rPr>
              <a:t>32:2</a:t>
            </a:r>
          </a:p>
        </p:txBody>
      </p:sp>
      <p:sp>
        <p:nvSpPr>
          <p:cNvPr id="128005" name="Rectangle 5"/>
          <p:cNvSpPr>
            <a:spLocks noGrp="1" noChangeArrowheads="1"/>
          </p:cNvSpPr>
          <p:nvPr>
            <p:ph type="title" idx="4294967295"/>
          </p:nvPr>
        </p:nvSpPr>
        <p:spPr/>
        <p:txBody>
          <a:bodyPr/>
          <a:lstStyle/>
          <a:p>
            <a:pPr eaLnBrk="1" hangingPunct="1">
              <a:defRPr/>
            </a:pPr>
            <a:r>
              <a:rPr lang="en-US" dirty="0" err="1" smtClean="0">
                <a:ea typeface="ＭＳ Ｐゴシック" pitchFamily="34" charset="-128"/>
              </a:rPr>
              <a:t>Phước</a:t>
            </a:r>
            <a:r>
              <a:rPr lang="en-US" dirty="0" smtClean="0">
                <a:ea typeface="ＭＳ Ｐゴシック" pitchFamily="34" charset="-128"/>
              </a:rPr>
              <a:t> </a:t>
            </a:r>
            <a:r>
              <a:rPr lang="en-US" dirty="0" err="1" smtClean="0">
                <a:ea typeface="ＭＳ Ｐゴシック" pitchFamily="34" charset="-128"/>
              </a:rPr>
              <a:t>hạnh</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609600" y="1412875"/>
            <a:ext cx="8077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vi-VN" altLang="vi-VN" sz="3600" b="1" dirty="0">
                <a:solidFill>
                  <a:srgbClr val="FFFFFF"/>
                </a:solidFill>
                <a:sym typeface="Symbol" panose="05050102010706020507" pitchFamily="18" charset="2"/>
              </a:rPr>
              <a:t>Hỡi linh hồn ta, cớ sao ngươi sờn ngã và bồn chồn trong mình ta? </a:t>
            </a:r>
          </a:p>
          <a:p>
            <a:pPr algn="ctr" eaLnBrk="1" hangingPunct="1"/>
            <a:r>
              <a:rPr lang="vi-VN" altLang="vi-VN" sz="3600" b="1" dirty="0">
                <a:solidFill>
                  <a:srgbClr val="FFFFFF"/>
                </a:solidFill>
                <a:sym typeface="Symbol" panose="05050102010706020507" pitchFamily="18" charset="2"/>
              </a:rPr>
              <a:t>Hãy trông cậy nơi Đức Chúa Trời; ta sẽ còn ngợi khen Ngài nữa: </a:t>
            </a:r>
          </a:p>
          <a:p>
            <a:pPr algn="ctr" eaLnBrk="1" hangingPunct="1"/>
            <a:r>
              <a:rPr lang="vi-VN" altLang="vi-VN" sz="3600" b="1" dirty="0">
                <a:solidFill>
                  <a:srgbClr val="FFFFFF"/>
                </a:solidFill>
                <a:sym typeface="Symbol" panose="05050102010706020507" pitchFamily="18" charset="2"/>
              </a:rPr>
              <a:t>Ngài là sự cứu rỗi của mặt ta, và là Đức Chúa Trời ta.</a:t>
            </a:r>
            <a:endParaRPr lang="en-US" altLang="vi-VN" sz="3600" b="1" dirty="0">
              <a:solidFill>
                <a:srgbClr val="FFFFFF"/>
              </a:solidFill>
              <a:sym typeface="Symbol" panose="05050102010706020507" pitchFamily="18" charset="2"/>
            </a:endParaRPr>
          </a:p>
          <a:p>
            <a:pPr algn="ctr" eaLnBrk="1" hangingPunct="1"/>
            <a:r>
              <a:rPr lang="en-US" altLang="vi-VN" sz="3600" b="1" dirty="0" err="1" smtClean="0">
                <a:solidFill>
                  <a:srgbClr val="FFFFFF"/>
                </a:solidFill>
                <a:sym typeface="Symbol" panose="05050102010706020507" pitchFamily="18" charset="2"/>
              </a:rPr>
              <a:t>Thi</a:t>
            </a:r>
            <a:r>
              <a:rPr lang="en-US" altLang="vi-VN" sz="3600" b="1" dirty="0" smtClean="0">
                <a:solidFill>
                  <a:srgbClr val="FFFFFF"/>
                </a:solidFill>
                <a:sym typeface="Symbol" panose="05050102010706020507" pitchFamily="18" charset="2"/>
              </a:rPr>
              <a:t> </a:t>
            </a:r>
            <a:r>
              <a:rPr lang="en-US" altLang="vi-VN" sz="3600" b="1" dirty="0" err="1" smtClean="0">
                <a:solidFill>
                  <a:srgbClr val="FFFFFF"/>
                </a:solidFill>
                <a:sym typeface="Symbol" panose="05050102010706020507" pitchFamily="18" charset="2"/>
              </a:rPr>
              <a:t>thiên</a:t>
            </a:r>
            <a:r>
              <a:rPr lang="en-US" altLang="vi-VN" sz="3600" b="1" dirty="0" smtClean="0">
                <a:solidFill>
                  <a:srgbClr val="FFFFFF"/>
                </a:solidFill>
                <a:sym typeface="Symbol" panose="05050102010706020507" pitchFamily="18" charset="2"/>
              </a:rPr>
              <a:t> </a:t>
            </a:r>
            <a:r>
              <a:rPr lang="en-US" altLang="vi-VN" sz="3600" b="1" dirty="0">
                <a:solidFill>
                  <a:srgbClr val="FFFFFF"/>
                </a:solidFill>
                <a:sym typeface="Symbol" panose="05050102010706020507" pitchFamily="18" charset="2"/>
              </a:rPr>
              <a:t>43:5</a:t>
            </a:r>
          </a:p>
        </p:txBody>
      </p:sp>
      <p:sp>
        <p:nvSpPr>
          <p:cNvPr id="131077" name="Rectangle 5"/>
          <p:cNvSpPr>
            <a:spLocks noGrp="1" noChangeArrowheads="1"/>
          </p:cNvSpPr>
          <p:nvPr>
            <p:ph type="title" idx="4294967295"/>
          </p:nvPr>
        </p:nvSpPr>
        <p:spPr/>
        <p:txBody>
          <a:bodyPr/>
          <a:lstStyle/>
          <a:p>
            <a:pPr eaLnBrk="1" hangingPunct="1">
              <a:defRPr/>
            </a:pPr>
            <a:r>
              <a:rPr lang="en-US" dirty="0" err="1" smtClean="0">
                <a:ea typeface="ＭＳ Ｐゴシック" pitchFamily="34" charset="-128"/>
              </a:rPr>
              <a:t>Bài</a:t>
            </a:r>
            <a:r>
              <a:rPr lang="en-US" dirty="0" smtClean="0">
                <a:ea typeface="ＭＳ Ｐゴシック" pitchFamily="34" charset="-128"/>
              </a:rPr>
              <a:t> ca tin </a:t>
            </a:r>
            <a:r>
              <a:rPr lang="en-US" dirty="0" err="1" smtClean="0">
                <a:ea typeface="ＭＳ Ｐゴシック" pitchFamily="34" charset="-128"/>
              </a:rPr>
              <a:t>cậy</a:t>
            </a:r>
            <a:endParaRPr lang="en-US" dirty="0" smtClean="0">
              <a:ea typeface="ＭＳ Ｐゴシック" pitchFamily="34" charset="-128"/>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448748" y="116632"/>
            <a:ext cx="8507288" cy="1143000"/>
          </a:xfrm>
          <a:noFill/>
        </p:spPr>
        <p:txBody>
          <a:bodyPr/>
          <a:lstStyle/>
          <a:p>
            <a:pPr eaLnBrk="1" hangingPunct="1"/>
            <a:r>
              <a:rPr lang="en-US" altLang="vi-VN" sz="4000" dirty="0" err="1" smtClean="0">
                <a:ea typeface="ＭＳ Ｐゴシック" pitchFamily="34" charset="-128"/>
              </a:rPr>
              <a:t>Sự</a:t>
            </a:r>
            <a:r>
              <a:rPr lang="en-US" altLang="vi-VN" sz="4000" dirty="0" smtClean="0">
                <a:ea typeface="ＭＳ Ｐゴシック" pitchFamily="34" charset="-128"/>
              </a:rPr>
              <a:t> </a:t>
            </a:r>
            <a:r>
              <a:rPr lang="en-US" altLang="vi-VN" sz="4000" dirty="0" err="1" smtClean="0">
                <a:ea typeface="ＭＳ Ｐゴシック" pitchFamily="34" charset="-128"/>
              </a:rPr>
              <a:t>ngợi</a:t>
            </a:r>
            <a:r>
              <a:rPr lang="en-US" altLang="vi-VN" sz="4000" dirty="0" smtClean="0">
                <a:ea typeface="ＭＳ Ｐゴシック" pitchFamily="34" charset="-128"/>
              </a:rPr>
              <a:t> </a:t>
            </a:r>
            <a:r>
              <a:rPr lang="en-US" altLang="vi-VN" sz="4000" dirty="0" err="1" smtClean="0">
                <a:ea typeface="ＭＳ Ｐゴシック" pitchFamily="34" charset="-128"/>
              </a:rPr>
              <a:t>khen</a:t>
            </a:r>
            <a:r>
              <a:rPr lang="en-US" altLang="vi-VN" sz="4000" dirty="0" smtClean="0">
                <a:ea typeface="ＭＳ Ｐゴシック" pitchFamily="34" charset="-128"/>
              </a:rPr>
              <a:t> </a:t>
            </a:r>
            <a:r>
              <a:rPr lang="en-US" altLang="vi-VN" sz="4000" dirty="0" err="1" smtClean="0">
                <a:ea typeface="ＭＳ Ｐゴシック" pitchFamily="34" charset="-128"/>
              </a:rPr>
              <a:t>có</a:t>
            </a:r>
            <a:r>
              <a:rPr lang="en-US" altLang="vi-VN" sz="4000" dirty="0" smtClean="0">
                <a:ea typeface="ＭＳ Ｐゴシック" pitchFamily="34" charset="-128"/>
              </a:rPr>
              <a:t> </a:t>
            </a:r>
            <a:r>
              <a:rPr lang="en-US" altLang="vi-VN" sz="4000" dirty="0" err="1" smtClean="0">
                <a:ea typeface="ＭＳ Ｐゴシック" pitchFamily="34" charset="-128"/>
              </a:rPr>
              <a:t>trong</a:t>
            </a:r>
            <a:r>
              <a:rPr lang="en-US" altLang="vi-VN" sz="4000" dirty="0" smtClean="0">
                <a:ea typeface="ＭＳ Ｐゴシック" pitchFamily="34" charset="-128"/>
              </a:rPr>
              <a:t> </a:t>
            </a:r>
            <a:r>
              <a:rPr lang="en-US" altLang="vi-VN" sz="4000" dirty="0" err="1" smtClean="0">
                <a:ea typeface="ＭＳ Ｐゴシック" pitchFamily="34" charset="-128"/>
              </a:rPr>
              <a:t>mỗi</a:t>
            </a:r>
            <a:r>
              <a:rPr lang="en-US" altLang="vi-VN" sz="4000" dirty="0" smtClean="0">
                <a:ea typeface="ＭＳ Ｐゴシック" pitchFamily="34" charset="-128"/>
              </a:rPr>
              <a:t> </a:t>
            </a:r>
            <a:r>
              <a:rPr lang="en-US" altLang="vi-VN" sz="4000" dirty="0" err="1" smtClean="0">
                <a:ea typeface="ＭＳ Ｐゴシック" pitchFamily="34" charset="-128"/>
              </a:rPr>
              <a:t>Thi</a:t>
            </a:r>
            <a:r>
              <a:rPr lang="en-US" altLang="vi-VN" sz="4000" dirty="0" smtClean="0">
                <a:ea typeface="ＭＳ Ｐゴシック" pitchFamily="34" charset="-128"/>
              </a:rPr>
              <a:t> </a:t>
            </a:r>
            <a:r>
              <a:rPr lang="en-US" altLang="vi-VN" sz="4000" dirty="0" err="1" smtClean="0">
                <a:ea typeface="ＭＳ Ｐゴシック" pitchFamily="34" charset="-128"/>
              </a:rPr>
              <a:t>Thiên</a:t>
            </a:r>
            <a:endParaRPr lang="en-US" altLang="vi-VN" sz="4000" dirty="0" smtClean="0">
              <a:ea typeface="ＭＳ Ｐゴシック" pitchFamily="34" charset="-128"/>
            </a:endParaRPr>
          </a:p>
        </p:txBody>
      </p:sp>
      <p:sp>
        <p:nvSpPr>
          <p:cNvPr id="325635" name="Rectangle 3"/>
          <p:cNvSpPr>
            <a:spLocks noGrp="1" noChangeArrowheads="1"/>
          </p:cNvSpPr>
          <p:nvPr>
            <p:ph type="body" idx="1"/>
          </p:nvPr>
        </p:nvSpPr>
        <p:spPr>
          <a:xfrm>
            <a:off x="457200" y="2209800"/>
            <a:ext cx="4114800" cy="3124200"/>
          </a:xfrm>
        </p:spPr>
        <p:txBody>
          <a:bodyPr/>
          <a:lstStyle/>
          <a:p>
            <a:pPr marL="0" indent="0" eaLnBrk="1" hangingPunct="1">
              <a:buFontTx/>
              <a:buNone/>
            </a:pPr>
            <a:r>
              <a:rPr lang="ru-RU" altLang="ja-JP" sz="2800" b="1" dirty="0" smtClean="0">
                <a:latin typeface="Aptima-u" panose="02020500000000000000" pitchFamily="18" charset="0"/>
                <a:ea typeface="ＭＳ Ｐゴシック" pitchFamily="34" charset="-128"/>
                <a:cs typeface="Aptima-u" panose="02020500000000000000" pitchFamily="18" charset="0"/>
              </a:rPr>
              <a:t>"</a:t>
            </a:r>
            <a:r>
              <a:rPr lang="en-US" altLang="ja-JP" sz="2800" b="1" dirty="0" err="1" smtClean="0">
                <a:latin typeface="Aptima-u" panose="02020500000000000000" pitchFamily="18" charset="0"/>
                <a:ea typeface="Aptima-u" panose="02020500000000000000" pitchFamily="18" charset="0"/>
                <a:cs typeface="Aptima-u" panose="02020500000000000000" pitchFamily="18" charset="0"/>
              </a:rPr>
              <a:t>Miệng</a:t>
            </a:r>
            <a:r>
              <a:rPr lang="en-US" altLang="ja-JP" sz="2800" b="1" dirty="0" smtClean="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tôi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sẽ</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đồn</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ra</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sự</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ngợi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khen</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Đức</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Giê-hô-va</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smtClean="0">
                <a:latin typeface="Aptima-u" panose="02020500000000000000" pitchFamily="18" charset="0"/>
                <a:ea typeface="Aptima-u" panose="02020500000000000000" pitchFamily="18" charset="0"/>
                <a:cs typeface="Aptima-u" panose="02020500000000000000" pitchFamily="18" charset="0"/>
              </a:rPr>
              <a:t>Nguyện</a:t>
            </a:r>
            <a:r>
              <a:rPr lang="en-US" altLang="ja-JP" sz="2800" b="1" dirty="0" smtClean="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cả</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loài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xác</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thịt</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chúc</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tụng</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danh</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thánh</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của</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Ngài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smtClean="0">
                <a:latin typeface="Aptima-u" panose="02020500000000000000" pitchFamily="18" charset="0"/>
                <a:ea typeface="Aptima-u" panose="02020500000000000000" pitchFamily="18" charset="0"/>
                <a:cs typeface="Aptima-u" panose="02020500000000000000" pitchFamily="18" charset="0"/>
              </a:rPr>
              <a:t>Cho </a:t>
            </a:r>
            <a:r>
              <a:rPr lang="en-US" altLang="ja-JP" sz="2800" b="1" dirty="0" err="1">
                <a:latin typeface="Aptima-u" panose="02020500000000000000" pitchFamily="18" charset="0"/>
                <a:ea typeface="Aptima-u" panose="02020500000000000000" pitchFamily="18" charset="0"/>
                <a:cs typeface="Aptima-u" panose="02020500000000000000" pitchFamily="18" charset="0"/>
              </a:rPr>
              <a:t>đến</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đời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đời</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vô</a:t>
            </a:r>
            <a:r>
              <a:rPr lang="en-US" altLang="ja-JP" sz="2800" b="1" dirty="0">
                <a:latin typeface="Aptima-u" panose="02020500000000000000" pitchFamily="18" charset="0"/>
                <a:ea typeface="Aptima-u" panose="02020500000000000000" pitchFamily="18" charset="0"/>
                <a:cs typeface="Aptima-u" panose="02020500000000000000" pitchFamily="18" charset="0"/>
              </a:rPr>
              <a:t> </a:t>
            </a:r>
            <a:r>
              <a:rPr lang="en-US" altLang="ja-JP" sz="2800" b="1" dirty="0" err="1">
                <a:latin typeface="Aptima-u" panose="02020500000000000000" pitchFamily="18" charset="0"/>
                <a:ea typeface="Aptima-u" panose="02020500000000000000" pitchFamily="18" charset="0"/>
                <a:cs typeface="Aptima-u" panose="02020500000000000000" pitchFamily="18" charset="0"/>
              </a:rPr>
              <a:t>cùng</a:t>
            </a:r>
            <a:r>
              <a:rPr lang="en-US" altLang="ja-JP" sz="2800" b="1" dirty="0" smtClean="0">
                <a:latin typeface="Aptima-u" panose="02020500000000000000" pitchFamily="18" charset="0"/>
                <a:ea typeface="Aptima-u" panose="02020500000000000000" pitchFamily="18" charset="0"/>
                <a:cs typeface="Aptima-u" panose="02020500000000000000" pitchFamily="18" charset="0"/>
              </a:rPr>
              <a:t>.</a:t>
            </a:r>
            <a:r>
              <a:rPr lang="ru-RU" altLang="ja-JP" sz="2800" b="1" dirty="0" smtClean="0">
                <a:latin typeface="Aptima-u" panose="02020500000000000000" pitchFamily="18" charset="0"/>
                <a:ea typeface="ＭＳ Ｐゴシック" pitchFamily="34" charset="-128"/>
                <a:cs typeface="Aptima-u" panose="02020500000000000000" pitchFamily="18" charset="0"/>
              </a:rPr>
              <a:t>"</a:t>
            </a:r>
            <a:endParaRPr lang="en-US" altLang="ja-JP" sz="2800" b="1" dirty="0" smtClean="0">
              <a:latin typeface="Aptima-u" panose="02020500000000000000" pitchFamily="18" charset="0"/>
              <a:ea typeface="Aptima-u" panose="02020500000000000000" pitchFamily="18" charset="0"/>
              <a:cs typeface="Aptima-u" panose="02020500000000000000" pitchFamily="18" charset="0"/>
            </a:endParaRPr>
          </a:p>
          <a:p>
            <a:pPr marL="0" indent="0" algn="r" eaLnBrk="1" hangingPunct="1">
              <a:buFontTx/>
              <a:buNone/>
            </a:pPr>
            <a:r>
              <a:rPr lang="en-US" altLang="vi-VN" sz="2800" b="1" dirty="0" smtClean="0">
                <a:latin typeface="Aptima-u" panose="02020500000000000000" pitchFamily="18" charset="0"/>
                <a:ea typeface="Aptima-u" panose="02020500000000000000" pitchFamily="18" charset="0"/>
                <a:cs typeface="Aptima-u" panose="02020500000000000000" pitchFamily="18" charset="0"/>
              </a:rPr>
              <a:t>(</a:t>
            </a:r>
            <a:r>
              <a:rPr lang="en-US" altLang="vi-VN" sz="2800" b="1" dirty="0" err="1" smtClean="0">
                <a:latin typeface="Aptima-u" panose="02020500000000000000" pitchFamily="18" charset="0"/>
                <a:ea typeface="Aptima-u" panose="02020500000000000000" pitchFamily="18" charset="0"/>
                <a:cs typeface="Aptima-u" panose="02020500000000000000" pitchFamily="18" charset="0"/>
              </a:rPr>
              <a:t>Thi</a:t>
            </a:r>
            <a:r>
              <a:rPr lang="en-US" altLang="vi-VN" sz="2800" b="1" dirty="0" smtClean="0">
                <a:latin typeface="Aptima-u" panose="02020500000000000000" pitchFamily="18" charset="0"/>
                <a:ea typeface="Aptima-u" panose="02020500000000000000" pitchFamily="18" charset="0"/>
                <a:cs typeface="Aptima-u" panose="02020500000000000000" pitchFamily="18" charset="0"/>
              </a:rPr>
              <a:t> </a:t>
            </a:r>
            <a:r>
              <a:rPr lang="en-US" altLang="vi-VN" sz="2800" b="1" dirty="0" err="1" smtClean="0">
                <a:latin typeface="Aptima-u" panose="02020500000000000000" pitchFamily="18" charset="0"/>
                <a:ea typeface="Aptima-u" panose="02020500000000000000" pitchFamily="18" charset="0"/>
                <a:cs typeface="Aptima-u" panose="02020500000000000000" pitchFamily="18" charset="0"/>
              </a:rPr>
              <a:t>Thiên</a:t>
            </a:r>
            <a:r>
              <a:rPr lang="en-US" altLang="vi-VN" sz="2800" b="1" dirty="0" smtClean="0">
                <a:latin typeface="Aptima-u" panose="02020500000000000000" pitchFamily="18" charset="0"/>
                <a:ea typeface="Aptima-u" panose="02020500000000000000" pitchFamily="18" charset="0"/>
                <a:cs typeface="Aptima-u" panose="02020500000000000000" pitchFamily="18" charset="0"/>
              </a:rPr>
              <a:t> 145:21)</a:t>
            </a:r>
          </a:p>
        </p:txBody>
      </p:sp>
      <p:pic>
        <p:nvPicPr>
          <p:cNvPr id="154628" name="Picture 4"/>
          <p:cNvPicPr>
            <a:picLocks noChangeAspect="1" noChangeArrowheads="1"/>
          </p:cNvPicPr>
          <p:nvPr/>
        </p:nvPicPr>
        <p:blipFill>
          <a:blip r:embed="rId3">
            <a:extLst>
              <a:ext uri="{28A0092B-C50C-407E-A947-70E740481C1C}">
                <a14:useLocalDpi xmlns:a14="http://schemas.microsoft.com/office/drawing/2010/main" val="0"/>
              </a:ext>
            </a:extLst>
          </a:blip>
          <a:srcRect l="29630" r="28703"/>
          <a:stretch>
            <a:fillRect/>
          </a:stretch>
        </p:blipFill>
        <p:spPr bwMode="auto">
          <a:xfrm>
            <a:off x="5029200" y="1524000"/>
            <a:ext cx="38258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5634"/>
                                        </p:tgtEl>
                                        <p:attrNameLst>
                                          <p:attrName>style.visibility</p:attrName>
                                        </p:attrNameLst>
                                      </p:cBhvr>
                                      <p:to>
                                        <p:strVal val="visible"/>
                                      </p:to>
                                    </p:set>
                                    <p:anim calcmode="lin" valueType="num">
                                      <p:cBhvr>
                                        <p:cTn id="7" dur="1000" fill="hold"/>
                                        <p:tgtEl>
                                          <p:spTgt spid="325634"/>
                                        </p:tgtEl>
                                        <p:attrNameLst>
                                          <p:attrName>ppt_x</p:attrName>
                                        </p:attrNameLst>
                                      </p:cBhvr>
                                      <p:tavLst>
                                        <p:tav tm="0">
                                          <p:val>
                                            <p:strVal val="#ppt_x-.2"/>
                                          </p:val>
                                        </p:tav>
                                        <p:tav tm="100000">
                                          <p:val>
                                            <p:strVal val="#ppt_x"/>
                                          </p:val>
                                        </p:tav>
                                      </p:tavLst>
                                    </p:anim>
                                    <p:anim calcmode="lin" valueType="num">
                                      <p:cBhvr>
                                        <p:cTn id="8" dur="1000" fill="hold"/>
                                        <p:tgtEl>
                                          <p:spTgt spid="3256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56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5635">
                                            <p:txEl>
                                              <p:pRg st="0" end="0"/>
                                            </p:txEl>
                                          </p:spTgt>
                                        </p:tgtEl>
                                        <p:attrNameLst>
                                          <p:attrName>style.visibility</p:attrName>
                                        </p:attrNameLst>
                                      </p:cBhvr>
                                      <p:to>
                                        <p:strVal val="visible"/>
                                      </p:to>
                                    </p:set>
                                    <p:animEffect transition="in" filter="fade">
                                      <p:cBhvr>
                                        <p:cTn id="14" dur="500"/>
                                        <p:tgtEl>
                                          <p:spTgt spid="325635">
                                            <p:txEl>
                                              <p:pRg st="0" end="0"/>
                                            </p:txEl>
                                          </p:spTgt>
                                        </p:tgtEl>
                                      </p:cBhvr>
                                    </p:animEffect>
                                    <p:anim calcmode="lin" valueType="num">
                                      <p:cBhvr>
                                        <p:cTn id="15" dur="500" fill="hold"/>
                                        <p:tgtEl>
                                          <p:spTgt spid="32563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563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25635">
                                            <p:txEl>
                                              <p:pRg st="1" end="1"/>
                                            </p:txEl>
                                          </p:spTgt>
                                        </p:tgtEl>
                                        <p:attrNameLst>
                                          <p:attrName>style.visibility</p:attrName>
                                        </p:attrNameLst>
                                      </p:cBhvr>
                                      <p:to>
                                        <p:strVal val="visible"/>
                                      </p:to>
                                    </p:set>
                                    <p:animEffect transition="in" filter="fade">
                                      <p:cBhvr>
                                        <p:cTn id="21" dur="500"/>
                                        <p:tgtEl>
                                          <p:spTgt spid="325635">
                                            <p:txEl>
                                              <p:pRg st="1" end="1"/>
                                            </p:txEl>
                                          </p:spTgt>
                                        </p:tgtEl>
                                      </p:cBhvr>
                                    </p:animEffect>
                                    <p:anim calcmode="lin" valueType="num">
                                      <p:cBhvr>
                                        <p:cTn id="22" dur="500" fill="hold"/>
                                        <p:tgtEl>
                                          <p:spTgt spid="32563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25635">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lum bright="40000" contrast="-64000"/>
            <a:extLst>
              <a:ext uri="{28A0092B-C50C-407E-A947-70E740481C1C}">
                <a14:useLocalDpi xmlns:a14="http://schemas.microsoft.com/office/drawing/2010/main" val="0"/>
              </a:ext>
            </a:extLst>
          </a:blip>
          <a:srcRect b="6580"/>
          <a:stretch>
            <a:fillRect/>
          </a:stretch>
        </p:blipFill>
        <p:spPr bwMode="auto">
          <a:xfrm>
            <a:off x="0" y="1219200"/>
            <a:ext cx="9144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p:cNvSpPr>
            <a:spLocks noGrp="1" noChangeArrowheads="1"/>
          </p:cNvSpPr>
          <p:nvPr>
            <p:ph type="title"/>
          </p:nvPr>
        </p:nvSpPr>
        <p:spPr>
          <a:xfrm>
            <a:off x="457200" y="152400"/>
            <a:ext cx="8229600" cy="1143000"/>
          </a:xfrm>
          <a:effectLst>
            <a:outerShdw dist="35921" dir="2700000" algn="ctr" rotWithShape="0">
              <a:schemeClr val="tx2">
                <a:alpha val="74997"/>
              </a:schemeClr>
            </a:outerShdw>
          </a:effectLst>
        </p:spPr>
        <p:txBody>
          <a:bodyPr/>
          <a:lstStyle/>
          <a:p>
            <a:pPr eaLnBrk="1" hangingPunct="1">
              <a:defRPr/>
            </a:pPr>
            <a:r>
              <a:rPr lang="en-US" sz="5400" b="1" dirty="0" err="1" smtClean="0">
                <a:solidFill>
                  <a:schemeClr val="accent1"/>
                </a:solidFill>
                <a:ea typeface="+mj-ea"/>
              </a:rPr>
              <a:t>Tổng</a:t>
            </a:r>
            <a:r>
              <a:rPr lang="en-US" sz="5400" b="1" dirty="0" smtClean="0">
                <a:solidFill>
                  <a:schemeClr val="accent1"/>
                </a:solidFill>
                <a:ea typeface="+mj-ea"/>
              </a:rPr>
              <a:t> </a:t>
            </a:r>
            <a:r>
              <a:rPr lang="en-US" sz="5400" b="1" dirty="0" err="1" smtClean="0">
                <a:solidFill>
                  <a:schemeClr val="accent1"/>
                </a:solidFill>
                <a:ea typeface="+mj-ea"/>
              </a:rPr>
              <a:t>quan</a:t>
            </a:r>
            <a:endParaRPr lang="en-US" sz="5400" b="1" dirty="0">
              <a:solidFill>
                <a:schemeClr val="accent1"/>
              </a:solidFill>
              <a:ea typeface="+mj-ea"/>
            </a:endParaRPr>
          </a:p>
        </p:txBody>
      </p:sp>
      <p:sp>
        <p:nvSpPr>
          <p:cNvPr id="395268" name="Rectangle 4"/>
          <p:cNvSpPr>
            <a:spLocks noGrp="1" noChangeArrowheads="1"/>
          </p:cNvSpPr>
          <p:nvPr>
            <p:ph type="body" idx="1"/>
          </p:nvPr>
        </p:nvSpPr>
        <p:spPr>
          <a:xfrm>
            <a:off x="457200" y="1828800"/>
            <a:ext cx="8229600" cy="3886200"/>
          </a:xfrm>
        </p:spPr>
        <p:txBody>
          <a:bodyPr/>
          <a:lstStyle/>
          <a:p>
            <a:pPr eaLnBrk="1" hangingPunct="1"/>
            <a:r>
              <a:rPr lang="en-US" altLang="vi-VN" b="1" dirty="0" err="1" smtClean="0">
                <a:solidFill>
                  <a:srgbClr val="B12143"/>
                </a:solidFill>
                <a:ea typeface="ＭＳ Ｐゴシック" pitchFamily="34" charset="-128"/>
              </a:rPr>
              <a:t>Giới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thiệu</a:t>
            </a:r>
            <a:endParaRPr lang="en-US" altLang="vi-VN" b="1" dirty="0" smtClean="0">
              <a:solidFill>
                <a:srgbClr val="B12143"/>
              </a:solidFill>
              <a:ea typeface="ＭＳ Ｐゴシック" pitchFamily="34" charset="-128"/>
            </a:endParaRPr>
          </a:p>
          <a:p>
            <a:pPr eaLnBrk="1" hangingPunct="1"/>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có</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vị</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trí</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trong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Cựu</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Ước</a:t>
            </a:r>
            <a:r>
              <a:rPr lang="en-US" altLang="vi-VN" b="1" dirty="0" smtClean="0">
                <a:solidFill>
                  <a:srgbClr val="B12143"/>
                </a:solidFill>
                <a:ea typeface="ＭＳ Ｐゴシック" pitchFamily="34" charset="-128"/>
              </a:rPr>
              <a:t>?</a:t>
            </a:r>
          </a:p>
          <a:p>
            <a:pPr eaLnBrk="1" hangingPunct="1"/>
            <a:r>
              <a:rPr lang="en-US" altLang="vi-VN" b="1" dirty="0" err="1" smtClean="0">
                <a:solidFill>
                  <a:srgbClr val="000000"/>
                </a:solidFill>
                <a:ea typeface="ＭＳ Ｐゴシック" pitchFamily="34" charset="-128"/>
              </a:rPr>
              <a:t>Dân</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Ysơraên</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đã</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thờ</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phượng</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Đức</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Chúa</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Trời</a:t>
            </a:r>
            <a:r>
              <a:rPr lang="en-US" altLang="vi-VN" b="1" dirty="0" smtClean="0">
                <a:solidFill>
                  <a:srgbClr val="000000"/>
                </a:solidFill>
                <a:ea typeface="ＭＳ Ｐゴシック" pitchFamily="34" charset="-128"/>
              </a:rPr>
              <a:t> qua </a:t>
            </a:r>
            <a:r>
              <a:rPr lang="en-US" altLang="vi-VN" b="1" dirty="0" err="1" smtClean="0">
                <a:solidFill>
                  <a:srgbClr val="000000"/>
                </a:solidFill>
                <a:ea typeface="ＭＳ Ｐゴシック" pitchFamily="34" charset="-128"/>
              </a:rPr>
              <a:t>các</a:t>
            </a:r>
            <a:r>
              <a:rPr lang="en-US" altLang="vi-VN" b="1" dirty="0" smtClean="0">
                <a:solidFill>
                  <a:srgbClr val="000000"/>
                </a:solidFill>
                <a:ea typeface="ＭＳ Ｐゴシック" pitchFamily="34" charset="-128"/>
              </a:rPr>
              <a:t> </a:t>
            </a:r>
            <a:r>
              <a:rPr lang="en-US" altLang="vi-VN" b="1" dirty="0" err="1">
                <a:solidFill>
                  <a:srgbClr val="000000"/>
                </a:solidFill>
                <a:ea typeface="ＭＳ Ｐゴシック" pitchFamily="34" charset="-128"/>
              </a:rPr>
              <a:t>T</a:t>
            </a:r>
            <a:r>
              <a:rPr lang="en-US" altLang="vi-VN" b="1" dirty="0" err="1" smtClean="0">
                <a:solidFill>
                  <a:srgbClr val="000000"/>
                </a:solidFill>
                <a:ea typeface="ＭＳ Ｐゴシック" pitchFamily="34" charset="-128"/>
              </a:rPr>
              <a:t>hi</a:t>
            </a:r>
            <a:r>
              <a:rPr lang="en-US" altLang="vi-VN" b="1" dirty="0" smtClean="0">
                <a:solidFill>
                  <a:srgbClr val="000000"/>
                </a:solidFill>
                <a:ea typeface="ＭＳ Ｐゴシック" pitchFamily="34" charset="-128"/>
              </a:rPr>
              <a:t> </a:t>
            </a:r>
            <a:r>
              <a:rPr lang="en-US" altLang="vi-VN" b="1" dirty="0" err="1">
                <a:solidFill>
                  <a:srgbClr val="000000"/>
                </a:solidFill>
                <a:ea typeface="ＭＳ Ｐゴシック" pitchFamily="34" charset="-128"/>
              </a:rPr>
              <a:t>T</a:t>
            </a:r>
            <a:r>
              <a:rPr lang="en-US" altLang="vi-VN" b="1" dirty="0" err="1" smtClean="0">
                <a:solidFill>
                  <a:srgbClr val="000000"/>
                </a:solidFill>
                <a:ea typeface="ＭＳ Ｐゴシック" pitchFamily="34" charset="-128"/>
              </a:rPr>
              <a:t>hiên</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như</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thế</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nào</a:t>
            </a:r>
            <a:r>
              <a:rPr lang="en-US" altLang="vi-VN" b="1" dirty="0" smtClean="0">
                <a:solidFill>
                  <a:srgbClr val="000000"/>
                </a:solidFill>
                <a:ea typeface="ＭＳ Ｐゴシック" pitchFamily="34" charset="-128"/>
              </a:rPr>
              <a:t>?</a:t>
            </a:r>
          </a:p>
          <a:p>
            <a:pPr eaLnBrk="1" hangingPunct="1"/>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liên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quan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gì</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đến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Cơ</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Đốc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nhân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ngày</a:t>
            </a:r>
            <a:r>
              <a:rPr lang="en-US" altLang="vi-VN" b="1" dirty="0" smtClean="0">
                <a:solidFill>
                  <a:srgbClr val="B12143"/>
                </a:solidFill>
                <a:ea typeface="ＭＳ Ｐゴシック" pitchFamily="34" charset="-128"/>
              </a:rPr>
              <a:t> nay?</a:t>
            </a:r>
            <a:endParaRPr lang="en-GB" altLang="vi-VN" b="1" dirty="0" smtClean="0">
              <a:solidFill>
                <a:srgbClr val="B12143"/>
              </a:solidFill>
              <a:ea typeface="ＭＳ Ｐゴシック" pitchFamily="34" charset="-128"/>
            </a:endParaRPr>
          </a:p>
        </p:txBody>
      </p:sp>
      <p:sp>
        <p:nvSpPr>
          <p:cNvPr id="395269" name="Text Box 5"/>
          <p:cNvSpPr txBox="1">
            <a:spLocks noChangeArrowheads="1"/>
          </p:cNvSpPr>
          <p:nvPr/>
        </p:nvSpPr>
        <p:spPr bwMode="auto">
          <a:xfrm>
            <a:off x="8153400" y="76200"/>
            <a:ext cx="8699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95268">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0000"/>
            <a:extLst>
              <a:ext uri="{28A0092B-C50C-407E-A947-70E740481C1C}">
                <a14:useLocalDpi xmlns:a14="http://schemas.microsoft.com/office/drawing/2010/main" val="0"/>
              </a:ext>
            </a:extLst>
          </a:blip>
          <a:srcRect b="4578"/>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a:xfrm>
            <a:off x="457200" y="1143000"/>
            <a:ext cx="8229600" cy="1981200"/>
          </a:xfrm>
        </p:spPr>
        <p:txBody>
          <a:bodyPr/>
          <a:lstStyle/>
          <a:p>
            <a:pPr eaLnBrk="1" hangingPunct="1">
              <a:defRPr/>
            </a:pPr>
            <a:r>
              <a:rPr lang="en-US" sz="7200" b="1" dirty="0" err="1" smtClean="0">
                <a:solidFill>
                  <a:srgbClr val="FFFFFF"/>
                </a:solidFill>
                <a:effectLst>
                  <a:outerShdw blurRad="38100" dist="38100" dir="2700000" algn="tl">
                    <a:srgbClr val="000000"/>
                  </a:outerShdw>
                </a:effectLst>
              </a:rPr>
              <a:t>Đặc</a:t>
            </a:r>
            <a:r>
              <a:rPr lang="en-US" sz="7200" b="1" dirty="0" smtClean="0">
                <a:solidFill>
                  <a:srgbClr val="FFFFFF"/>
                </a:solidFill>
                <a:effectLst>
                  <a:outerShdw blurRad="38100" dist="38100" dir="2700000" algn="tl">
                    <a:srgbClr val="000000"/>
                  </a:outerShdw>
                </a:effectLst>
              </a:rPr>
              <a:t> </a:t>
            </a:r>
            <a:r>
              <a:rPr lang="en-US" sz="7200" b="1" dirty="0" err="1" smtClean="0">
                <a:solidFill>
                  <a:srgbClr val="FFFFFF"/>
                </a:solidFill>
                <a:effectLst>
                  <a:outerShdw blurRad="38100" dist="38100" dir="2700000" algn="tl">
                    <a:srgbClr val="000000"/>
                  </a:outerShdw>
                </a:effectLst>
              </a:rPr>
              <a:t>điểm</a:t>
            </a:r>
            <a:r>
              <a:rPr lang="en-US" sz="7200" b="1" dirty="0" smtClean="0">
                <a:solidFill>
                  <a:srgbClr val="FFFFFF"/>
                </a:solidFill>
                <a:effectLst>
                  <a:outerShdw blurRad="38100" dist="38100" dir="2700000" algn="tl">
                    <a:srgbClr val="000000"/>
                  </a:outerShdw>
                </a:effectLst>
              </a:rPr>
              <a:t> </a:t>
            </a:r>
            <a:r>
              <a:rPr lang="en-US" sz="7200" b="1" dirty="0" err="1" smtClean="0">
                <a:solidFill>
                  <a:srgbClr val="FFFFFF"/>
                </a:solidFill>
                <a:effectLst>
                  <a:outerShdw blurRad="38100" dist="38100" dir="2700000" algn="tl">
                    <a:srgbClr val="000000"/>
                  </a:outerShdw>
                </a:effectLst>
              </a:rPr>
              <a:t>của</a:t>
            </a:r>
            <a:r>
              <a:rPr lang="en-US" sz="7200" b="1" dirty="0" smtClean="0">
                <a:solidFill>
                  <a:srgbClr val="FFFFFF"/>
                </a:solidFill>
                <a:effectLst>
                  <a:outerShdw blurRad="38100" dist="38100" dir="2700000" algn="tl">
                    <a:srgbClr val="000000"/>
                  </a:outerShdw>
                </a:effectLst>
              </a:rPr>
              <a:t> </a:t>
            </a:r>
            <a:r>
              <a:rPr lang="en-US" sz="7200" b="1" dirty="0" err="1">
                <a:solidFill>
                  <a:srgbClr val="FFFFFF"/>
                </a:solidFill>
                <a:effectLst>
                  <a:outerShdw blurRad="38100" dist="38100" dir="2700000" algn="tl">
                    <a:srgbClr val="000000"/>
                  </a:outerShdw>
                </a:effectLst>
              </a:rPr>
              <a:t>t</a:t>
            </a:r>
            <a:r>
              <a:rPr lang="en-US" sz="7200" b="1" dirty="0" err="1" smtClean="0">
                <a:solidFill>
                  <a:srgbClr val="FFFFFF"/>
                </a:solidFill>
                <a:effectLst>
                  <a:outerShdw blurRad="38100" dist="38100" dir="2700000" algn="tl">
                    <a:srgbClr val="000000"/>
                  </a:outerShdw>
                </a:effectLst>
              </a:rPr>
              <a:t>hơ</a:t>
            </a:r>
            <a:r>
              <a:rPr lang="en-US" sz="7200" b="1" dirty="0" smtClean="0">
                <a:solidFill>
                  <a:srgbClr val="FFFFFF"/>
                </a:solidFill>
                <a:effectLst>
                  <a:outerShdw blurRad="38100" dist="38100" dir="2700000" algn="tl">
                    <a:srgbClr val="000000"/>
                  </a:outerShdw>
                </a:effectLst>
              </a:rPr>
              <a:t> ca </a:t>
            </a:r>
            <a:r>
              <a:rPr lang="en-US" sz="7200" b="1" dirty="0" err="1" smtClean="0">
                <a:solidFill>
                  <a:srgbClr val="FFFFFF"/>
                </a:solidFill>
                <a:effectLst>
                  <a:outerShdw blurRad="38100" dist="38100" dir="2700000" algn="tl">
                    <a:srgbClr val="000000"/>
                  </a:outerShdw>
                </a:effectLst>
              </a:rPr>
              <a:t>Hêbơrơ</a:t>
            </a:r>
            <a:endParaRPr lang="en-GB" sz="7200" b="1" dirty="0">
              <a:solidFill>
                <a:srgbClr val="FFFFFF"/>
              </a:solidFill>
              <a:effectLst>
                <a:outerShdw blurRad="38100" dist="38100" dir="2700000" algn="tl">
                  <a:srgbClr val="000000"/>
                </a:outerShdw>
              </a:effectLst>
            </a:endParaRPr>
          </a:p>
        </p:txBody>
      </p:sp>
      <p:sp>
        <p:nvSpPr>
          <p:cNvPr id="348164" name="Text Box 4"/>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388c</a:t>
            </a:r>
          </a:p>
        </p:txBody>
      </p:sp>
      <p:sp>
        <p:nvSpPr>
          <p:cNvPr id="5" name="Text Box 4"/>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P 13</a:t>
            </a:r>
          </a:p>
        </p:txBody>
      </p:sp>
      <p:sp>
        <p:nvSpPr>
          <p:cNvPr id="6" name="Text Box 4"/>
          <p:cNvSpPr txBox="1">
            <a:spLocks noChangeArrowheads="1"/>
          </p:cNvSpPr>
          <p:nvPr/>
        </p:nvSpPr>
        <p:spPr bwMode="auto">
          <a:xfrm>
            <a:off x="685800" y="3482975"/>
            <a:ext cx="8458200" cy="3170099"/>
          </a:xfrm>
          <a:prstGeom prst="rect">
            <a:avLst/>
          </a:prstGeom>
          <a:noFill/>
          <a:ln w="9525">
            <a:noFill/>
            <a:miter lim="800000"/>
            <a:headEnd/>
            <a:tailEnd/>
          </a:ln>
          <a:effectLst/>
        </p:spPr>
        <p:txBody>
          <a:bodyPr>
            <a:spAutoFit/>
          </a:bodyPr>
          <a:lstStyle/>
          <a:p>
            <a:pPr marL="742950" indent="-742950">
              <a:buFont typeface="Arial" pitchFamily="34" charset="0"/>
              <a:buAutoNum type="arabicPeriod"/>
              <a:defRPr/>
            </a:pPr>
            <a:r>
              <a:rPr lang="en-US" sz="4000" b="1" dirty="0" err="1" smtClean="0">
                <a:solidFill>
                  <a:schemeClr val="bg1"/>
                </a:solidFill>
                <a:effectLst>
                  <a:outerShdw blurRad="38100" dist="38100" dir="2700000" algn="tl">
                    <a:srgbClr val="000000"/>
                  </a:outerShdw>
                </a:effectLst>
              </a:rPr>
              <a:t>Những</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kiểu</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nhấn</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mạnh</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không</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phải</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vần</a:t>
            </a:r>
            <a:r>
              <a:rPr lang="en-US" sz="4000" b="1" dirty="0" smtClean="0">
                <a:solidFill>
                  <a:schemeClr val="bg1"/>
                </a:solidFill>
                <a:effectLst>
                  <a:outerShdw blurRad="38100" dist="38100" dir="2700000" algn="tl">
                    <a:srgbClr val="000000"/>
                  </a:outerShdw>
                </a:effectLst>
              </a:rPr>
              <a:t>)</a:t>
            </a:r>
            <a:endParaRPr lang="en-US" sz="4000" b="1" dirty="0">
              <a:solidFill>
                <a:schemeClr val="bg1"/>
              </a:solidFill>
              <a:effectLst>
                <a:outerShdw blurRad="38100" dist="38100" dir="2700000" algn="tl">
                  <a:srgbClr val="000000"/>
                </a:outerShdw>
              </a:effectLst>
            </a:endParaRPr>
          </a:p>
          <a:p>
            <a:pPr marL="742950" indent="-742950">
              <a:buFont typeface="Arial" pitchFamily="34" charset="0"/>
              <a:buAutoNum type="arabicPeriod"/>
              <a:defRPr/>
            </a:pPr>
            <a:r>
              <a:rPr lang="en-US" sz="4000" b="1" dirty="0" err="1" smtClean="0">
                <a:solidFill>
                  <a:schemeClr val="bg1"/>
                </a:solidFill>
                <a:effectLst>
                  <a:outerShdw blurRad="38100" dist="38100" dir="2700000" algn="tl">
                    <a:srgbClr val="000000"/>
                  </a:outerShdw>
                </a:effectLst>
              </a:rPr>
              <a:t>Ngôn</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ngữ</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gợi</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hình</a:t>
            </a:r>
            <a:endParaRPr lang="en-US" sz="4000" b="1" dirty="0">
              <a:solidFill>
                <a:schemeClr val="bg1"/>
              </a:solidFill>
              <a:effectLst>
                <a:outerShdw blurRad="38100" dist="38100" dir="2700000" algn="tl">
                  <a:srgbClr val="000000"/>
                </a:outerShdw>
              </a:effectLst>
            </a:endParaRPr>
          </a:p>
          <a:p>
            <a:pPr marL="742950" indent="-742950">
              <a:buFont typeface="Arial" pitchFamily="34" charset="0"/>
              <a:buAutoNum type="arabicPeriod"/>
              <a:defRPr/>
            </a:pPr>
            <a:r>
              <a:rPr lang="en-US" sz="4000" b="1" dirty="0" err="1" smtClean="0">
                <a:solidFill>
                  <a:schemeClr val="bg1"/>
                </a:solidFill>
                <a:effectLst>
                  <a:outerShdw blurRad="38100" dist="38100" dir="2700000" algn="tl">
                    <a:srgbClr val="000000"/>
                  </a:outerShdw>
                </a:effectLst>
              </a:rPr>
              <a:t>Sắp</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theo</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thể</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thơ</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chữ</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đầu</a:t>
            </a:r>
            <a:endParaRPr lang="en-US" sz="4000" b="1" dirty="0">
              <a:solidFill>
                <a:schemeClr val="bg1"/>
              </a:solidFill>
              <a:effectLst>
                <a:outerShdw blurRad="38100" dist="38100" dir="2700000" algn="tl">
                  <a:srgbClr val="000000"/>
                </a:outerShdw>
              </a:effectLst>
            </a:endParaRPr>
          </a:p>
          <a:p>
            <a:pPr marL="742950" indent="-742950">
              <a:buFont typeface="Arial" pitchFamily="34" charset="0"/>
              <a:buAutoNum type="arabicPeriod"/>
              <a:defRPr/>
            </a:pPr>
            <a:r>
              <a:rPr lang="en-US" sz="4000" b="1" dirty="0" err="1" smtClean="0">
                <a:solidFill>
                  <a:schemeClr val="bg1"/>
                </a:solidFill>
                <a:effectLst>
                  <a:outerShdw blurRad="38100" dist="38100" dir="2700000" algn="tl">
                    <a:srgbClr val="000000"/>
                  </a:outerShdw>
                </a:effectLst>
              </a:rPr>
              <a:t>Vần</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điệu</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trầm</a:t>
            </a:r>
            <a:r>
              <a:rPr lang="en-US" sz="4000" b="1" dirty="0" smtClean="0">
                <a:solidFill>
                  <a:schemeClr val="bg1"/>
                </a:solidFill>
                <a:effectLst>
                  <a:outerShdw blurRad="38100" dist="38100" dir="2700000" algn="tl">
                    <a:srgbClr val="000000"/>
                  </a:outerShdw>
                </a:effectLst>
              </a:rPr>
              <a:t> </a:t>
            </a:r>
            <a:r>
              <a:rPr lang="en-US" sz="4000" b="1" dirty="0" err="1" smtClean="0">
                <a:solidFill>
                  <a:schemeClr val="bg1"/>
                </a:solidFill>
                <a:effectLst>
                  <a:outerShdw blurRad="38100" dist="38100" dir="2700000" algn="tl">
                    <a:srgbClr val="000000"/>
                  </a:outerShdw>
                </a:effectLst>
              </a:rPr>
              <a:t>tư</a:t>
            </a:r>
            <a:endParaRPr lang="en-US" sz="4000" b="1" dirty="0">
              <a:solidFill>
                <a:schemeClr val="bg1"/>
              </a:solidFill>
              <a:effectLst>
                <a:outerShdw blurRad="38100" dist="38100" dir="2700000" algn="tl">
                  <a:srgbClr val="000000"/>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4" descr="parallelism-steven-miln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1143000"/>
            <a:ext cx="9220200" cy="2362200"/>
          </a:xfrm>
          <a:effectLst>
            <a:outerShdw blurRad="63500" dist="107763" dir="8100000" algn="ctr" rotWithShape="0">
              <a:schemeClr val="tx1">
                <a:alpha val="74998"/>
              </a:schemeClr>
            </a:outerShdw>
          </a:effectLst>
        </p:spPr>
        <p:txBody>
          <a:bodyPr/>
          <a:lstStyle/>
          <a:p>
            <a:pPr eaLnBrk="1" hangingPunct="1">
              <a:defRPr/>
            </a:pPr>
            <a:r>
              <a:rPr lang="en-US" sz="7200" dirty="0" err="1" smtClean="0">
                <a:solidFill>
                  <a:schemeClr val="bg1"/>
                </a:solidFill>
                <a:latin typeface="Arial" charset="0"/>
                <a:ea typeface="ＭＳ Ｐゴシック" charset="0"/>
              </a:rPr>
              <a:t>Chìa</a:t>
            </a:r>
            <a:r>
              <a:rPr lang="en-US" sz="7200" dirty="0" smtClean="0">
                <a:solidFill>
                  <a:schemeClr val="bg1"/>
                </a:solidFill>
                <a:latin typeface="Arial" charset="0"/>
                <a:ea typeface="ＭＳ Ｐゴシック" charset="0"/>
              </a:rPr>
              <a:t> </a:t>
            </a:r>
            <a:r>
              <a:rPr lang="en-US" sz="7200" dirty="0" err="1" smtClean="0">
                <a:solidFill>
                  <a:schemeClr val="bg1"/>
                </a:solidFill>
                <a:latin typeface="Arial" charset="0"/>
                <a:ea typeface="ＭＳ Ｐゴシック" charset="0"/>
              </a:rPr>
              <a:t>khóa</a:t>
            </a:r>
            <a:r>
              <a:rPr lang="en-US" sz="7200" dirty="0" smtClean="0">
                <a:solidFill>
                  <a:schemeClr val="bg1"/>
                </a:solidFill>
                <a:latin typeface="Arial" charset="0"/>
                <a:ea typeface="ＭＳ Ｐゴシック" charset="0"/>
              </a:rPr>
              <a:t>: </a:t>
            </a:r>
            <a:r>
              <a:rPr lang="en-US" sz="7200" dirty="0">
                <a:solidFill>
                  <a:schemeClr val="bg1"/>
                </a:solidFill>
                <a:latin typeface="Arial" charset="0"/>
                <a:ea typeface="ＭＳ Ｐゴシック" charset="0"/>
              </a:rPr>
              <a:t/>
            </a:r>
            <a:br>
              <a:rPr lang="en-US" sz="7200" dirty="0">
                <a:solidFill>
                  <a:schemeClr val="bg1"/>
                </a:solidFill>
                <a:latin typeface="Arial" charset="0"/>
                <a:ea typeface="ＭＳ Ｐゴシック" charset="0"/>
              </a:rPr>
            </a:br>
            <a:r>
              <a:rPr lang="en-US" sz="7200" dirty="0" err="1" smtClean="0">
                <a:solidFill>
                  <a:schemeClr val="bg1"/>
                </a:solidFill>
                <a:latin typeface="Arial" charset="0"/>
                <a:ea typeface="ＭＳ Ｐゴシック" charset="0"/>
              </a:rPr>
              <a:t>Sự</a:t>
            </a:r>
            <a:r>
              <a:rPr lang="en-US" sz="7200" dirty="0" smtClean="0">
                <a:solidFill>
                  <a:schemeClr val="bg1"/>
                </a:solidFill>
                <a:latin typeface="Arial" charset="0"/>
                <a:ea typeface="ＭＳ Ｐゴシック" charset="0"/>
              </a:rPr>
              <a:t> song </a:t>
            </a:r>
            <a:r>
              <a:rPr lang="en-US" sz="7200" dirty="0" err="1" smtClean="0">
                <a:solidFill>
                  <a:schemeClr val="bg1"/>
                </a:solidFill>
                <a:latin typeface="Arial" charset="0"/>
                <a:ea typeface="ＭＳ Ｐゴシック" charset="0"/>
              </a:rPr>
              <a:t>hành</a:t>
            </a:r>
            <a:r>
              <a:rPr lang="en-US" sz="7200" dirty="0" smtClean="0">
                <a:solidFill>
                  <a:schemeClr val="bg1"/>
                </a:solidFill>
                <a:latin typeface="Arial" charset="0"/>
                <a:ea typeface="ＭＳ Ｐゴシック" charset="0"/>
              </a:rPr>
              <a:t> </a:t>
            </a:r>
            <a:r>
              <a:rPr lang="en-US" sz="7200" dirty="0" err="1" smtClean="0">
                <a:solidFill>
                  <a:schemeClr val="bg1"/>
                </a:solidFill>
                <a:latin typeface="Arial" charset="0"/>
                <a:ea typeface="ＭＳ Ｐゴシック" charset="0"/>
              </a:rPr>
              <a:t>của</a:t>
            </a:r>
            <a:r>
              <a:rPr lang="en-US" sz="7200" dirty="0" smtClean="0">
                <a:solidFill>
                  <a:schemeClr val="bg1"/>
                </a:solidFill>
                <a:latin typeface="Arial" charset="0"/>
                <a:ea typeface="ＭＳ Ｐゴシック" charset="0"/>
              </a:rPr>
              <a:t> </a:t>
            </a:r>
            <a:r>
              <a:rPr lang="en-US" sz="7200" dirty="0" err="1" smtClean="0">
                <a:solidFill>
                  <a:schemeClr val="bg1"/>
                </a:solidFill>
                <a:latin typeface="Arial" charset="0"/>
                <a:ea typeface="ＭＳ Ｐゴシック" charset="0"/>
              </a:rPr>
              <a:t>thơ</a:t>
            </a:r>
            <a:r>
              <a:rPr lang="en-US" sz="7200" dirty="0" smtClean="0">
                <a:solidFill>
                  <a:schemeClr val="bg1"/>
                </a:solidFill>
                <a:latin typeface="Arial" charset="0"/>
                <a:ea typeface="ＭＳ Ｐゴシック" charset="0"/>
              </a:rPr>
              <a:t> ca </a:t>
            </a:r>
            <a:r>
              <a:rPr lang="en-US" sz="7200" dirty="0" err="1" smtClean="0">
                <a:solidFill>
                  <a:schemeClr val="bg1"/>
                </a:solidFill>
                <a:latin typeface="Arial" charset="0"/>
                <a:ea typeface="ＭＳ Ｐゴシック" charset="0"/>
              </a:rPr>
              <a:t>Hêbơrơ</a:t>
            </a:r>
            <a:endParaRPr lang="en-US" dirty="0">
              <a:latin typeface="Arial" charset="0"/>
              <a:ea typeface="ＭＳ Ｐゴシック" charset="0"/>
            </a:endParaRPr>
          </a:p>
        </p:txBody>
      </p:sp>
      <p:sp>
        <p:nvSpPr>
          <p:cNvPr id="3" name="Text Box 4"/>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cs typeface="Arial" pitchFamily="-105" charset="0"/>
              </a:rPr>
              <a:t>388c</a:t>
            </a:r>
          </a:p>
        </p:txBody>
      </p:sp>
      <p:sp>
        <p:nvSpPr>
          <p:cNvPr id="4" name="Text Box 4"/>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cs typeface="Arial" pitchFamily="-105" charset="0"/>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rallelism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95638"/>
            <a:ext cx="48768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cs typeface="Arial" pitchFamily="-105" charset="0"/>
              </a:rPr>
              <a:t>388c</a:t>
            </a:r>
          </a:p>
        </p:txBody>
      </p:sp>
      <p:sp>
        <p:nvSpPr>
          <p:cNvPr id="4" name="Text Box 4"/>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cs typeface="Arial" pitchFamily="-105" charset="0"/>
              </a:rPr>
              <a:t>P 13</a:t>
            </a:r>
          </a:p>
        </p:txBody>
      </p:sp>
      <p:pic>
        <p:nvPicPr>
          <p:cNvPr id="6" name="Picture 5" descr="parallel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3810000"/>
            <a:ext cx="4267200" cy="3048000"/>
          </a:xfrm>
          <a:effectLst>
            <a:outerShdw blurRad="63500" dist="107763" dir="8100000" algn="ctr" rotWithShape="0">
              <a:schemeClr val="tx1">
                <a:alpha val="74998"/>
              </a:schemeClr>
            </a:outerShdw>
          </a:effectLst>
        </p:spPr>
        <p:txBody>
          <a:bodyPr/>
          <a:lstStyle/>
          <a:p>
            <a:pPr eaLnBrk="1" hangingPunct="1">
              <a:defRPr/>
            </a:pPr>
            <a:r>
              <a:rPr lang="en-US" sz="5400" dirty="0" err="1" smtClean="0">
                <a:solidFill>
                  <a:schemeClr val="bg1"/>
                </a:solidFill>
                <a:latin typeface="Arial" charset="0"/>
                <a:ea typeface="ＭＳ Ｐゴシック" charset="0"/>
              </a:rPr>
              <a:t>Sự</a:t>
            </a:r>
            <a:r>
              <a:rPr lang="en-US" sz="5400" dirty="0" smtClean="0">
                <a:solidFill>
                  <a:schemeClr val="bg1"/>
                </a:solidFill>
                <a:latin typeface="Arial" charset="0"/>
                <a:ea typeface="ＭＳ Ｐゴシック" charset="0"/>
              </a:rPr>
              <a:t> song </a:t>
            </a:r>
            <a:r>
              <a:rPr lang="en-US" sz="5400" dirty="0" err="1" smtClean="0">
                <a:solidFill>
                  <a:schemeClr val="bg1"/>
                </a:solidFill>
                <a:latin typeface="Arial" charset="0"/>
                <a:ea typeface="ＭＳ Ｐゴシック" charset="0"/>
              </a:rPr>
              <a:t>hành</a:t>
            </a:r>
            <a:r>
              <a:rPr lang="en-US" sz="5400" dirty="0" smtClean="0">
                <a:solidFill>
                  <a:schemeClr val="bg1"/>
                </a:solidFill>
                <a:latin typeface="Arial" charset="0"/>
                <a:ea typeface="ＭＳ Ｐゴシック" charset="0"/>
              </a:rPr>
              <a:t> </a:t>
            </a:r>
            <a:r>
              <a:rPr lang="en-US" sz="5400" dirty="0" err="1" smtClean="0">
                <a:solidFill>
                  <a:schemeClr val="bg1"/>
                </a:solidFill>
                <a:latin typeface="Arial" charset="0"/>
                <a:ea typeface="ＭＳ Ｐゴシック" charset="0"/>
              </a:rPr>
              <a:t>là</a:t>
            </a:r>
            <a:r>
              <a:rPr lang="en-US" sz="5400" dirty="0" smtClean="0">
                <a:solidFill>
                  <a:schemeClr val="bg1"/>
                </a:solidFill>
                <a:latin typeface="Arial" charset="0"/>
                <a:ea typeface="ＭＳ Ｐゴシック" charset="0"/>
              </a:rPr>
              <a:t> </a:t>
            </a:r>
            <a:r>
              <a:rPr lang="en-US" sz="5400" dirty="0" err="1" smtClean="0">
                <a:solidFill>
                  <a:schemeClr val="bg1"/>
                </a:solidFill>
                <a:latin typeface="Arial" charset="0"/>
                <a:ea typeface="ＭＳ Ｐゴシック" charset="0"/>
              </a:rPr>
              <a:t>gì</a:t>
            </a:r>
            <a:r>
              <a:rPr lang="en-US" sz="5400" dirty="0" smtClean="0">
                <a:solidFill>
                  <a:schemeClr val="bg1"/>
                </a:solidFill>
                <a:latin typeface="Arial" charset="0"/>
                <a:ea typeface="ＭＳ Ｐゴシック" charset="0"/>
              </a:rPr>
              <a:t>?</a:t>
            </a:r>
            <a:endParaRPr lang="en-US" sz="3200" dirty="0">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685800" y="1031875"/>
            <a:ext cx="7696200" cy="1754326"/>
          </a:xfrm>
          <a:prstGeom prst="rect">
            <a:avLst/>
          </a:prstGeom>
          <a:noFill/>
          <a:ln w="9525">
            <a:noFill/>
            <a:miter lim="800000"/>
            <a:headEnd/>
            <a:tailEnd/>
          </a:ln>
          <a:effectLst/>
        </p:spPr>
        <p:txBody>
          <a:bodyPr>
            <a:spAutoFit/>
          </a:bodyPr>
          <a:lstStyle/>
          <a:p>
            <a:pPr>
              <a:spcBef>
                <a:spcPct val="50000"/>
              </a:spcBef>
              <a:defRPr/>
            </a:pPr>
            <a:r>
              <a:rPr lang="en-US" sz="3600" b="1" dirty="0" err="1" smtClean="0">
                <a:solidFill>
                  <a:srgbClr val="FFFFFF"/>
                </a:solidFill>
                <a:effectLst>
                  <a:glow rad="101600">
                    <a:schemeClr val="tx1"/>
                  </a:glow>
                </a:effectLst>
                <a:cs typeface="Times New Roman" pitchFamily="18" charset="0"/>
              </a:rPr>
              <a:t>Đồng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nghĩa</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dòng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thứ</a:t>
            </a:r>
            <a:r>
              <a:rPr lang="en-US" sz="3600" b="1" dirty="0" smtClean="0">
                <a:solidFill>
                  <a:srgbClr val="FFFFFF"/>
                </a:solidFill>
                <a:effectLst>
                  <a:glow rad="101600">
                    <a:schemeClr val="tx1"/>
                  </a:glow>
                </a:effectLst>
                <a:cs typeface="Times New Roman" pitchFamily="18" charset="0"/>
              </a:rPr>
              <a:t> 2 </a:t>
            </a:r>
            <a:r>
              <a:rPr lang="en-US" sz="3600" b="1" dirty="0" err="1" smtClean="0">
                <a:solidFill>
                  <a:srgbClr val="FFFFFF"/>
                </a:solidFill>
                <a:effectLst>
                  <a:glow rad="101600">
                    <a:schemeClr val="tx1"/>
                  </a:glow>
                </a:effectLst>
                <a:cs typeface="Times New Roman" pitchFamily="18" charset="0"/>
              </a:rPr>
              <a:t>lặp</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lại</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dòng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thứ</a:t>
            </a:r>
            <a:r>
              <a:rPr lang="en-US" sz="3600" b="1" dirty="0" smtClean="0">
                <a:solidFill>
                  <a:srgbClr val="FFFFFF"/>
                </a:solidFill>
                <a:effectLst>
                  <a:glow rad="101600">
                    <a:schemeClr val="tx1"/>
                  </a:glow>
                </a:effectLst>
                <a:cs typeface="Times New Roman" pitchFamily="18" charset="0"/>
              </a:rPr>
              <a:t> 1 </a:t>
            </a:r>
            <a:r>
              <a:rPr lang="en-US" sz="3600" b="1" dirty="0" err="1" smtClean="0">
                <a:solidFill>
                  <a:srgbClr val="FFFFFF"/>
                </a:solidFill>
                <a:effectLst>
                  <a:glow rad="101600">
                    <a:schemeClr val="tx1"/>
                  </a:glow>
                </a:effectLst>
                <a:cs typeface="Times New Roman" pitchFamily="18" charset="0"/>
              </a:rPr>
              <a:t>trong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một</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hình</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thức</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tương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tự</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nhau</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hoặc</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giống</a:t>
            </a:r>
            <a:r>
              <a:rPr lang="en-US" sz="3600" b="1" dirty="0" smtClean="0">
                <a:solidFill>
                  <a:srgbClr val="FFFFFF"/>
                </a:solidFill>
                <a:effectLst>
                  <a:glow rad="101600">
                    <a:schemeClr val="tx1"/>
                  </a:glow>
                </a:effectLst>
                <a:cs typeface="Times New Roman" pitchFamily="18" charset="0"/>
              </a:rPr>
              <a:t> </a:t>
            </a:r>
            <a:r>
              <a:rPr lang="en-US" sz="3600" b="1" dirty="0" err="1" smtClean="0">
                <a:solidFill>
                  <a:srgbClr val="FFFFFF"/>
                </a:solidFill>
                <a:effectLst>
                  <a:glow rad="101600">
                    <a:schemeClr val="tx1"/>
                  </a:glow>
                </a:effectLst>
                <a:cs typeface="Times New Roman" pitchFamily="18" charset="0"/>
              </a:rPr>
              <a:t>nhau</a:t>
            </a:r>
            <a:r>
              <a:rPr lang="en-US" sz="3600" b="1" dirty="0" smtClean="0">
                <a:solidFill>
                  <a:srgbClr val="FFFFFF"/>
                </a:solidFill>
                <a:effectLst>
                  <a:glow rad="101600">
                    <a:schemeClr val="tx1"/>
                  </a:glow>
                </a:effectLst>
                <a:cs typeface="Times New Roman" pitchFamily="18" charset="0"/>
              </a:rPr>
              <a:t>. </a:t>
            </a:r>
            <a:endParaRPr lang="en-US" sz="3600" b="1" dirty="0">
              <a:solidFill>
                <a:srgbClr val="FFFFFF"/>
              </a:solidFill>
              <a:effectLst>
                <a:glow rad="101600">
                  <a:schemeClr val="tx1"/>
                </a:glow>
              </a:effectLst>
              <a:cs typeface="Times New Roman" pitchFamily="18" charset="0"/>
            </a:endParaRP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59749"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827584" y="492850"/>
            <a:ext cx="7696200"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179203" name="Text Box 3"/>
          <p:cNvSpPr txBox="1">
            <a:spLocks noChangeArrowheads="1"/>
          </p:cNvSpPr>
          <p:nvPr/>
        </p:nvSpPr>
        <p:spPr bwMode="auto">
          <a:xfrm>
            <a:off x="484684" y="2813025"/>
            <a:ext cx="8382000" cy="3139321"/>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en-US" dirty="0" err="1">
                <a:solidFill>
                  <a:schemeClr val="bg1"/>
                </a:solidFill>
              </a:rPr>
              <a:t>Thi</a:t>
            </a:r>
            <a:r>
              <a:rPr lang="en-US" dirty="0">
                <a:solidFill>
                  <a:schemeClr val="bg1"/>
                </a:solidFill>
              </a:rPr>
              <a:t> 2:3                                                     </a:t>
            </a:r>
            <a:r>
              <a:rPr lang="vi-VN" altLang="ja-JP" dirty="0">
                <a:solidFill>
                  <a:schemeClr val="bg1"/>
                </a:solidFill>
              </a:rPr>
              <a:t>Chúng bảo: </a:t>
            </a:r>
            <a:r>
              <a:rPr lang="ru-RU" altLang="ja-JP" dirty="0">
                <a:solidFill>
                  <a:schemeClr val="bg1"/>
                </a:solidFill>
              </a:rPr>
              <a:t>"</a:t>
            </a:r>
            <a:r>
              <a:rPr lang="vi-VN" altLang="ja-JP" dirty="0">
                <a:solidFill>
                  <a:schemeClr val="bg1"/>
                </a:solidFill>
              </a:rPr>
              <a:t>Hãy bẻ gãy gông cùm của họ,</a:t>
            </a:r>
          </a:p>
          <a:p>
            <a:pPr algn="ctr"/>
            <a:r>
              <a:rPr lang="vi-VN" altLang="ja-JP" dirty="0">
                <a:solidFill>
                  <a:schemeClr val="bg1"/>
                </a:solidFill>
              </a:rPr>
              <a:t>Và quăng xa xiềng xích khỏi chúng ta.</a:t>
            </a:r>
            <a:r>
              <a:rPr lang="ru-RU" altLang="ja-JP" dirty="0">
                <a:solidFill>
                  <a:schemeClr val="bg1"/>
                </a:solidFill>
              </a:rPr>
              <a:t>"</a:t>
            </a:r>
            <a:endParaRPr lang="en-US" dirty="0">
              <a:solidFill>
                <a:schemeClr val="bg1"/>
              </a:solidFill>
            </a:endParaRP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dist="38099" dir="2700000" algn="ctr" rotWithShape="0">
              <a:srgbClr val="100D00">
                <a:alpha val="74997"/>
              </a:srgbClr>
            </a:outerShdw>
          </a:effectLst>
        </p:spPr>
        <p:txBody>
          <a:bodyPr/>
          <a:lstStyle/>
          <a:p>
            <a:pPr eaLnBrk="1" hangingPunct="1">
              <a:defRPr/>
            </a:pPr>
            <a:r>
              <a:rPr lang="en-US" b="1" dirty="0" err="1" smtClean="0">
                <a:solidFill>
                  <a:srgbClr val="FFFF00"/>
                </a:solidFill>
              </a:rPr>
              <a:t>Bạn</a:t>
            </a:r>
            <a:r>
              <a:rPr lang="en-US" b="1" dirty="0" smtClean="0">
                <a:solidFill>
                  <a:srgbClr val="FFFF00"/>
                </a:solidFill>
              </a:rPr>
              <a:t> </a:t>
            </a: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Biết</a:t>
            </a:r>
            <a:r>
              <a:rPr lang="en-US" b="1" dirty="0" smtClean="0">
                <a:solidFill>
                  <a:srgbClr val="FFFF00"/>
                </a:solidFill>
              </a:rPr>
              <a:t>?</a:t>
            </a:r>
            <a:endParaRPr lang="en-US" dirty="0"/>
          </a:p>
        </p:txBody>
      </p:sp>
      <p:sp>
        <p:nvSpPr>
          <p:cNvPr id="2053" name="Rectangle 5"/>
          <p:cNvSpPr>
            <a:spLocks noGrp="1" noChangeArrowheads="1"/>
          </p:cNvSpPr>
          <p:nvPr>
            <p:ph type="body" idx="1"/>
          </p:nvPr>
        </p:nvSpPr>
        <p:spPr>
          <a:xfrm>
            <a:off x="228600" y="1676400"/>
            <a:ext cx="8686800" cy="4953000"/>
          </a:xfrm>
        </p:spPr>
        <p:txBody>
          <a:bodyPr/>
          <a:lstStyle/>
          <a:p>
            <a:pPr marL="622300" indent="-622300" eaLnBrk="1" hangingPunct="1">
              <a:buFontTx/>
              <a:buNone/>
              <a:defRPr/>
            </a:pPr>
            <a:r>
              <a:rPr lang="en-US" b="1" dirty="0" err="1" smtClean="0">
                <a:solidFill>
                  <a:srgbClr val="FFFF00"/>
                </a:solidFill>
                <a:effectLst>
                  <a:glow rad="228600">
                    <a:schemeClr val="tx1"/>
                  </a:glow>
                </a:effectLst>
                <a:ea typeface="ＭＳ Ｐゴシック" pitchFamily="34" charset="-128"/>
              </a:rPr>
              <a:t>Sách</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Thi</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Thiên</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là</a:t>
            </a:r>
            <a:r>
              <a:rPr lang="en-US" b="1" dirty="0" smtClean="0">
                <a:solidFill>
                  <a:srgbClr val="FFFF00"/>
                </a:solidFill>
                <a:effectLst>
                  <a:glow rad="228600">
                    <a:schemeClr val="tx1"/>
                  </a:glow>
                </a:effectLst>
                <a:ea typeface="ＭＳ Ｐゴシック" pitchFamily="34" charset="-128"/>
              </a:rPr>
              <a:t> …</a:t>
            </a:r>
          </a:p>
          <a:p>
            <a:pPr marL="622300" indent="-622300" eaLnBrk="1" hangingPunct="1">
              <a:buFontTx/>
              <a:buNone/>
              <a:defRPr/>
            </a:pPr>
            <a:endParaRPr lang="en-US" b="1" dirty="0" smtClean="0">
              <a:solidFill>
                <a:srgbClr val="FFFF00"/>
              </a:solidFill>
              <a:effectLst>
                <a:glow rad="228600">
                  <a:schemeClr val="tx1"/>
                </a:glow>
              </a:effectLst>
              <a:ea typeface="ＭＳ Ｐゴシック" pitchFamily="34" charset="-128"/>
            </a:endParaRPr>
          </a:p>
          <a:p>
            <a:pPr marL="622300" indent="-622300" eaLnBrk="1" hangingPunct="1">
              <a:buFontTx/>
              <a:buAutoNum type="alphaUcPeriod"/>
              <a:defRPr/>
            </a:pPr>
            <a:r>
              <a:rPr lang="en-US" b="1" dirty="0" err="1" smtClean="0">
                <a:solidFill>
                  <a:srgbClr val="FFFF00"/>
                </a:solidFill>
                <a:effectLst>
                  <a:glow rad="228600">
                    <a:schemeClr val="tx1"/>
                  </a:glow>
                </a:effectLst>
                <a:ea typeface="ＭＳ Ｐゴシック" pitchFamily="34" charset="-128"/>
              </a:rPr>
              <a:t>Sách</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đa</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dạng</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nhất</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của</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Cựu</a:t>
            </a:r>
            <a:r>
              <a:rPr lang="en-US" b="1" dirty="0" smtClean="0">
                <a:solidFill>
                  <a:srgbClr val="FFFF00"/>
                </a:solidFill>
                <a:effectLst>
                  <a:glow rad="228600">
                    <a:schemeClr val="tx1"/>
                  </a:glow>
                </a:effectLst>
                <a:ea typeface="ＭＳ Ｐゴシック" pitchFamily="34" charset="-128"/>
              </a:rPr>
              <a:t> </a:t>
            </a:r>
            <a:r>
              <a:rPr lang="en-US" b="1" dirty="0" err="1" smtClean="0">
                <a:solidFill>
                  <a:srgbClr val="FFFF00"/>
                </a:solidFill>
                <a:effectLst>
                  <a:glow rad="228600">
                    <a:schemeClr val="tx1"/>
                  </a:glow>
                </a:effectLst>
                <a:ea typeface="ＭＳ Ｐゴシック" pitchFamily="34" charset="-128"/>
              </a:rPr>
              <a:t>Ước</a:t>
            </a:r>
            <a:endParaRPr lang="en-US" b="1" dirty="0" smtClean="0">
              <a:solidFill>
                <a:srgbClr val="FFFF00"/>
              </a:solidFill>
              <a:effectLst>
                <a:glow rad="228600">
                  <a:schemeClr val="tx1"/>
                </a:glow>
              </a:effectLst>
              <a:ea typeface="ＭＳ Ｐゴシック" pitchFamily="34" charset="-128"/>
            </a:endParaRPr>
          </a:p>
        </p:txBody>
      </p:sp>
      <p:sp>
        <p:nvSpPr>
          <p:cNvPr id="2056" name="Text Box 8"/>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382</a:t>
            </a:r>
          </a:p>
        </p:txBody>
      </p:sp>
      <p:sp>
        <p:nvSpPr>
          <p:cNvPr id="5" name="Text Box 8"/>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to="" calcmode="lin" valueType="num">
                                      <p:cBhvr>
                                        <p:cTn id="7" dur="1" fill="hold"/>
                                        <p:tgtEl>
                                          <p:spTgt spid="205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2" end="2"/>
                                            </p:txEl>
                                          </p:spTgt>
                                        </p:tgtEl>
                                        <p:attrNameLst>
                                          <p:attrName>style.visibility</p:attrName>
                                        </p:attrNameLst>
                                      </p:cBhvr>
                                      <p:to>
                                        <p:strVal val="visible"/>
                                      </p:to>
                                    </p:set>
                                    <p:anim to="" calcmode="lin" valueType="num">
                                      <p:cBhvr>
                                        <p:cTn id="12" dur="1" fill="hold"/>
                                        <p:tgtEl>
                                          <p:spTgt spid="205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827584" y="492850"/>
            <a:ext cx="7696200"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
        <p:nvSpPr>
          <p:cNvPr id="8" name="Text Box 3"/>
          <p:cNvSpPr txBox="1">
            <a:spLocks noChangeArrowheads="1"/>
          </p:cNvSpPr>
          <p:nvPr/>
        </p:nvSpPr>
        <p:spPr bwMode="auto">
          <a:xfrm>
            <a:off x="484684" y="2813025"/>
            <a:ext cx="8382000" cy="3139321"/>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en-US" dirty="0" err="1">
                <a:solidFill>
                  <a:schemeClr val="bg1"/>
                </a:solidFill>
              </a:rPr>
              <a:t>Thi</a:t>
            </a:r>
            <a:r>
              <a:rPr lang="en-US" dirty="0">
                <a:solidFill>
                  <a:schemeClr val="bg1"/>
                </a:solidFill>
              </a:rPr>
              <a:t> 2:3                                                     </a:t>
            </a:r>
            <a:r>
              <a:rPr lang="vi-VN" altLang="ja-JP" dirty="0">
                <a:solidFill>
                  <a:schemeClr val="bg1"/>
                </a:solidFill>
              </a:rPr>
              <a:t>Chúng bảo: </a:t>
            </a:r>
            <a:r>
              <a:rPr lang="ru-RU" altLang="ja-JP" dirty="0">
                <a:solidFill>
                  <a:schemeClr val="bg1"/>
                </a:solidFill>
              </a:rPr>
              <a:t>"</a:t>
            </a:r>
            <a:r>
              <a:rPr lang="vi-VN" altLang="ja-JP" dirty="0">
                <a:solidFill>
                  <a:schemeClr val="bg1"/>
                </a:solidFill>
              </a:rPr>
              <a:t>Hãy </a:t>
            </a:r>
            <a:r>
              <a:rPr lang="vi-VN" altLang="ja-JP" dirty="0">
                <a:solidFill>
                  <a:srgbClr val="FFFF00"/>
                </a:solidFill>
              </a:rPr>
              <a:t>bẻ gãy</a:t>
            </a:r>
            <a:r>
              <a:rPr lang="vi-VN" altLang="ja-JP" dirty="0">
                <a:solidFill>
                  <a:schemeClr val="bg1"/>
                </a:solidFill>
              </a:rPr>
              <a:t> gông cùm của họ,</a:t>
            </a:r>
          </a:p>
          <a:p>
            <a:pPr algn="ctr"/>
            <a:r>
              <a:rPr lang="vi-VN" altLang="ja-JP" dirty="0">
                <a:solidFill>
                  <a:schemeClr val="bg1"/>
                </a:solidFill>
              </a:rPr>
              <a:t>Và </a:t>
            </a:r>
            <a:r>
              <a:rPr lang="vi-VN" altLang="ja-JP" dirty="0">
                <a:solidFill>
                  <a:srgbClr val="FFFF00"/>
                </a:solidFill>
              </a:rPr>
              <a:t>quăng xa</a:t>
            </a:r>
            <a:r>
              <a:rPr lang="vi-VN" altLang="ja-JP" dirty="0">
                <a:solidFill>
                  <a:schemeClr val="bg1"/>
                </a:solidFill>
              </a:rPr>
              <a:t> xiềng xích khỏi chúng ta.</a:t>
            </a:r>
            <a:r>
              <a:rPr lang="ru-RU" altLang="ja-JP"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12813970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827584" y="492850"/>
            <a:ext cx="7696200"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
        <p:nvSpPr>
          <p:cNvPr id="9" name="Text Box 3"/>
          <p:cNvSpPr txBox="1">
            <a:spLocks noChangeArrowheads="1"/>
          </p:cNvSpPr>
          <p:nvPr/>
        </p:nvSpPr>
        <p:spPr bwMode="auto">
          <a:xfrm>
            <a:off x="484684" y="2813025"/>
            <a:ext cx="8382000" cy="3139321"/>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en-US" dirty="0" err="1">
                <a:solidFill>
                  <a:schemeClr val="bg1"/>
                </a:solidFill>
              </a:rPr>
              <a:t>Thi</a:t>
            </a:r>
            <a:r>
              <a:rPr lang="en-US" dirty="0">
                <a:solidFill>
                  <a:schemeClr val="bg1"/>
                </a:solidFill>
              </a:rPr>
              <a:t> 2:3                                                     </a:t>
            </a:r>
            <a:r>
              <a:rPr lang="vi-VN" altLang="ja-JP" dirty="0">
                <a:solidFill>
                  <a:schemeClr val="bg1"/>
                </a:solidFill>
              </a:rPr>
              <a:t>Chúng bảo: </a:t>
            </a:r>
            <a:r>
              <a:rPr lang="ru-RU" altLang="ja-JP" dirty="0">
                <a:solidFill>
                  <a:schemeClr val="bg1"/>
                </a:solidFill>
              </a:rPr>
              <a:t>"</a:t>
            </a:r>
            <a:r>
              <a:rPr lang="vi-VN" altLang="ja-JP" dirty="0">
                <a:solidFill>
                  <a:schemeClr val="bg1"/>
                </a:solidFill>
              </a:rPr>
              <a:t>Hãy </a:t>
            </a:r>
            <a:r>
              <a:rPr lang="vi-VN" altLang="ja-JP" dirty="0">
                <a:solidFill>
                  <a:srgbClr val="FFFF00"/>
                </a:solidFill>
              </a:rPr>
              <a:t>bẻ gãy</a:t>
            </a:r>
            <a:r>
              <a:rPr lang="vi-VN" altLang="ja-JP" dirty="0">
                <a:solidFill>
                  <a:schemeClr val="bg1"/>
                </a:solidFill>
              </a:rPr>
              <a:t> </a:t>
            </a:r>
            <a:r>
              <a:rPr lang="vi-VN" altLang="ja-JP" dirty="0">
                <a:solidFill>
                  <a:srgbClr val="CCFFCC"/>
                </a:solidFill>
              </a:rPr>
              <a:t>gông cùm</a:t>
            </a:r>
            <a:r>
              <a:rPr lang="vi-VN" altLang="ja-JP" dirty="0">
                <a:solidFill>
                  <a:schemeClr val="bg1"/>
                </a:solidFill>
              </a:rPr>
              <a:t> của họ,</a:t>
            </a:r>
          </a:p>
          <a:p>
            <a:pPr algn="ctr"/>
            <a:r>
              <a:rPr lang="vi-VN" altLang="ja-JP" dirty="0">
                <a:solidFill>
                  <a:schemeClr val="bg1"/>
                </a:solidFill>
              </a:rPr>
              <a:t>Và </a:t>
            </a:r>
            <a:r>
              <a:rPr lang="vi-VN" altLang="ja-JP" dirty="0">
                <a:solidFill>
                  <a:srgbClr val="FFFF00"/>
                </a:solidFill>
              </a:rPr>
              <a:t>quăng xa</a:t>
            </a:r>
            <a:r>
              <a:rPr lang="vi-VN" altLang="ja-JP" dirty="0">
                <a:solidFill>
                  <a:schemeClr val="bg1"/>
                </a:solidFill>
              </a:rPr>
              <a:t> xiềng xích khỏi chúng ta.</a:t>
            </a:r>
            <a:r>
              <a:rPr lang="ru-RU" altLang="ja-JP"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07669909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179512" y="80697"/>
            <a:ext cx="8272264"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179203" name="Text Box 3"/>
          <p:cNvSpPr txBox="1">
            <a:spLocks noChangeArrowheads="1"/>
          </p:cNvSpPr>
          <p:nvPr/>
        </p:nvSpPr>
        <p:spPr bwMode="auto">
          <a:xfrm>
            <a:off x="0" y="2219380"/>
            <a:ext cx="9144000" cy="1569660"/>
          </a:xfrm>
          <a:prstGeom prst="rect">
            <a:avLst/>
          </a:prstGeom>
          <a:noFill/>
          <a:ln w="9525">
            <a:noFill/>
            <a:miter lim="800000"/>
            <a:headEnd/>
            <a:tailEnd/>
          </a:ln>
          <a:effectLst/>
        </p:spPr>
        <p:txBody>
          <a:bodyPr wrap="square">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ro-RO" sz="3200" dirty="0"/>
              <a:t>Thi 2:3</a:t>
            </a:r>
            <a:br>
              <a:rPr lang="ro-RO" sz="3200" dirty="0"/>
            </a:br>
            <a:r>
              <a:rPr lang="ro-RO" sz="3200" dirty="0"/>
              <a:t>Chúng bảo: "Hãy </a:t>
            </a:r>
            <a:r>
              <a:rPr lang="ro-RO" sz="3200" dirty="0">
                <a:solidFill>
                  <a:srgbClr val="FFFF00"/>
                </a:solidFill>
              </a:rPr>
              <a:t>bẻ gãy</a:t>
            </a:r>
            <a:r>
              <a:rPr lang="ro-RO" sz="3200" dirty="0"/>
              <a:t> </a:t>
            </a:r>
            <a:r>
              <a:rPr lang="ro-RO" sz="3200" dirty="0">
                <a:solidFill>
                  <a:srgbClr val="CCFFCC"/>
                </a:solidFill>
              </a:rPr>
              <a:t>gông cùm</a:t>
            </a:r>
            <a:r>
              <a:rPr lang="ro-RO" sz="3200" dirty="0"/>
              <a:t> của họ</a:t>
            </a:r>
            <a:r>
              <a:rPr lang="ro-RO" sz="3200" dirty="0" smtClean="0"/>
              <a:t>,</a:t>
            </a:r>
            <a:br>
              <a:rPr lang="ro-RO" sz="3200" dirty="0" smtClean="0"/>
            </a:br>
            <a:r>
              <a:rPr lang="ro-RO" sz="3200" dirty="0" smtClean="0"/>
              <a:t>Và </a:t>
            </a:r>
            <a:r>
              <a:rPr lang="ro-RO" sz="3200" dirty="0">
                <a:solidFill>
                  <a:srgbClr val="FFFF00"/>
                </a:solidFill>
              </a:rPr>
              <a:t>quăng xa</a:t>
            </a:r>
            <a:r>
              <a:rPr lang="ro-RO" sz="3200" dirty="0"/>
              <a:t> </a:t>
            </a:r>
            <a:r>
              <a:rPr lang="ro-RO" sz="3200" dirty="0">
                <a:solidFill>
                  <a:srgbClr val="CCFFCC"/>
                </a:solidFill>
              </a:rPr>
              <a:t>xiềng xích</a:t>
            </a:r>
            <a:r>
              <a:rPr lang="ro-RO" sz="3200" dirty="0"/>
              <a:t> khỏi chúng ta."</a:t>
            </a: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
        <p:nvSpPr>
          <p:cNvPr id="8" name="Text Box 4"/>
          <p:cNvSpPr txBox="1">
            <a:spLocks noChangeArrowheads="1"/>
          </p:cNvSpPr>
          <p:nvPr/>
        </p:nvSpPr>
        <p:spPr bwMode="auto">
          <a:xfrm>
            <a:off x="152400" y="4343400"/>
            <a:ext cx="8763000" cy="156966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en-US" sz="3200" b="1" dirty="0" err="1" smtClean="0">
                <a:solidFill>
                  <a:srgbClr val="FFFFFF"/>
                </a:solidFill>
                <a:effectLst>
                  <a:outerShdw blurRad="38100" dist="38100" dir="2700000" algn="tl">
                    <a:srgbClr val="000000">
                      <a:alpha val="43137"/>
                    </a:srgbClr>
                  </a:outerShdw>
                </a:effectLst>
                <a:cs typeface="Times New Roman" charset="0"/>
              </a:rPr>
              <a:t>Thi</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smtClean="0">
                <a:solidFill>
                  <a:srgbClr val="FFFFFF"/>
                </a:solidFill>
                <a:effectLst>
                  <a:outerShdw blurRad="38100" dist="38100" dir="2700000" algn="tl">
                    <a:srgbClr val="000000">
                      <a:alpha val="43137"/>
                    </a:srgbClr>
                  </a:outerShdw>
                </a:effectLst>
                <a:cs typeface="Times New Roman" charset="0"/>
              </a:rPr>
              <a:t>Thiên</a:t>
            </a:r>
            <a:r>
              <a:rPr lang="en-US" sz="3200" b="1" dirty="0" smtClean="0">
                <a:solidFill>
                  <a:srgbClr val="FFFFFF"/>
                </a:solidFill>
                <a:effectLst>
                  <a:outerShdw blurRad="38100" dist="38100" dir="2700000" algn="tl">
                    <a:srgbClr val="000000">
                      <a:alpha val="43137"/>
                    </a:srgbClr>
                  </a:outerShdw>
                </a:effectLst>
                <a:cs typeface="Times New Roman" charset="0"/>
              </a:rPr>
              <a:t> 10:1                                                    </a:t>
            </a:r>
            <a:r>
              <a:rPr lang="en-US" sz="3200" b="1" dirty="0" err="1">
                <a:solidFill>
                  <a:srgbClr val="FFFFFF"/>
                </a:solidFill>
                <a:effectLst>
                  <a:outerShdw blurRad="38100" dist="38100" dir="2700000" algn="tl">
                    <a:srgbClr val="000000">
                      <a:alpha val="43137"/>
                    </a:srgbClr>
                  </a:outerShdw>
                </a:effectLst>
                <a:cs typeface="Times New Roman" charset="0"/>
              </a:rPr>
              <a:t>Đức</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Giê-hô-va</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ôi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Vì</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đứng</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xa</a:t>
            </a:r>
            <a:r>
              <a:rPr lang="en-US" sz="3200" b="1" dirty="0" err="1" smtClean="0">
                <a:solidFill>
                  <a:srgbClr val="FFFFFF"/>
                </a:solidFill>
                <a:effectLst>
                  <a:outerShdw blurRad="38100" dist="38100" dir="2700000" algn="tl">
                    <a:srgbClr val="000000">
                      <a:alpha val="43137"/>
                    </a:srgbClr>
                  </a:outerShdw>
                </a:effectLst>
                <a:cs typeface="Times New Roman" charset="0"/>
              </a:rPr>
              <a:t>?Trong</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lúc</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gian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truân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lại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ẩn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mặt</a:t>
            </a:r>
            <a:r>
              <a:rPr lang="en-US" sz="3200" b="1" dirty="0">
                <a:solidFill>
                  <a:srgbClr val="FFFFFF"/>
                </a:solidFill>
                <a:effectLst>
                  <a:outerShdw blurRad="38100" dist="38100" dir="2700000" algn="tl">
                    <a:srgbClr val="000000">
                      <a:alpha val="43137"/>
                    </a:srgbClr>
                  </a:outerShdw>
                </a:effectLst>
                <a:cs typeface="Times New Roman" charset="0"/>
              </a:rPr>
              <a:t>?</a:t>
            </a:r>
            <a:endParaRPr lang="en-US" sz="2000" dirty="0" smtClean="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10219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179512" y="80697"/>
            <a:ext cx="8272264"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
        <p:nvSpPr>
          <p:cNvPr id="8" name="Text Box 4"/>
          <p:cNvSpPr txBox="1">
            <a:spLocks noChangeArrowheads="1"/>
          </p:cNvSpPr>
          <p:nvPr/>
        </p:nvSpPr>
        <p:spPr bwMode="auto">
          <a:xfrm>
            <a:off x="152400" y="4343400"/>
            <a:ext cx="8763000" cy="156966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en-US" sz="3200" b="1" dirty="0" err="1" smtClean="0">
                <a:solidFill>
                  <a:srgbClr val="FFFFFF"/>
                </a:solidFill>
                <a:effectLst>
                  <a:outerShdw blurRad="38100" dist="38100" dir="2700000" algn="tl">
                    <a:srgbClr val="000000">
                      <a:alpha val="43137"/>
                    </a:srgbClr>
                  </a:outerShdw>
                </a:effectLst>
                <a:cs typeface="Times New Roman" charset="0"/>
              </a:rPr>
              <a:t>Thi</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smtClean="0">
                <a:solidFill>
                  <a:srgbClr val="FFFFFF"/>
                </a:solidFill>
                <a:effectLst>
                  <a:outerShdw blurRad="38100" dist="38100" dir="2700000" algn="tl">
                    <a:srgbClr val="000000">
                      <a:alpha val="43137"/>
                    </a:srgbClr>
                  </a:outerShdw>
                </a:effectLst>
                <a:cs typeface="Times New Roman" charset="0"/>
              </a:rPr>
              <a:t>Thiên</a:t>
            </a:r>
            <a:r>
              <a:rPr lang="en-US" sz="3200" b="1" dirty="0" smtClean="0">
                <a:solidFill>
                  <a:srgbClr val="FFFFFF"/>
                </a:solidFill>
                <a:effectLst>
                  <a:outerShdw blurRad="38100" dist="38100" dir="2700000" algn="tl">
                    <a:srgbClr val="000000">
                      <a:alpha val="43137"/>
                    </a:srgbClr>
                  </a:outerShdw>
                </a:effectLst>
                <a:cs typeface="Times New Roman" charset="0"/>
              </a:rPr>
              <a:t> 10:1                                                    </a:t>
            </a:r>
            <a:r>
              <a:rPr lang="en-US" sz="3200" b="1" u="sng" dirty="0" err="1">
                <a:solidFill>
                  <a:srgbClr val="FFFFFF"/>
                </a:solidFill>
                <a:effectLst>
                  <a:outerShdw blurRad="38100" dist="38100" dir="2700000" algn="tl">
                    <a:srgbClr val="000000">
                      <a:alpha val="43137"/>
                    </a:srgbClr>
                  </a:outerShdw>
                </a:effectLst>
                <a:cs typeface="Times New Roman" charset="0"/>
              </a:rPr>
              <a:t>Đức</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Giê-hô-va</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ôi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Vì</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đứng</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xa</a:t>
            </a:r>
            <a:r>
              <a:rPr lang="en-US" sz="3200" b="1" dirty="0" err="1" smtClean="0">
                <a:solidFill>
                  <a:srgbClr val="FFFFFF"/>
                </a:solidFill>
                <a:effectLst>
                  <a:outerShdw blurRad="38100" dist="38100" dir="2700000" algn="tl">
                    <a:srgbClr val="000000">
                      <a:alpha val="43137"/>
                    </a:srgbClr>
                  </a:outerShdw>
                </a:effectLst>
                <a:cs typeface="Times New Roman" charset="0"/>
              </a:rPr>
              <a:t>?Trong</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lúc</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gian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truân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lại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ẩn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mặt</a:t>
            </a:r>
            <a:r>
              <a:rPr lang="en-US" sz="3200" b="1" dirty="0">
                <a:solidFill>
                  <a:srgbClr val="FFFFFF"/>
                </a:solidFill>
                <a:effectLst>
                  <a:outerShdw blurRad="38100" dist="38100" dir="2700000" algn="tl">
                    <a:srgbClr val="000000">
                      <a:alpha val="43137"/>
                    </a:srgbClr>
                  </a:outerShdw>
                </a:effectLst>
                <a:cs typeface="Times New Roman" charset="0"/>
              </a:rPr>
              <a:t>?</a:t>
            </a:r>
            <a:endParaRPr lang="en-US" sz="2000" dirty="0" smtClean="0">
              <a:solidFill>
                <a:srgbClr val="000000"/>
              </a:solidFill>
              <a:effectLst>
                <a:outerShdw blurRad="38100" dist="38100" dir="2700000" algn="tl">
                  <a:srgbClr val="000000">
                    <a:alpha val="43137"/>
                  </a:srgbClr>
                </a:outerShdw>
              </a:effectLst>
            </a:endParaRPr>
          </a:p>
        </p:txBody>
      </p:sp>
      <p:sp>
        <p:nvSpPr>
          <p:cNvPr id="9" name="Text Box 3"/>
          <p:cNvSpPr txBox="1">
            <a:spLocks noChangeArrowheads="1"/>
          </p:cNvSpPr>
          <p:nvPr/>
        </p:nvSpPr>
        <p:spPr bwMode="auto">
          <a:xfrm>
            <a:off x="0" y="2219380"/>
            <a:ext cx="9144000" cy="1569660"/>
          </a:xfrm>
          <a:prstGeom prst="rect">
            <a:avLst/>
          </a:prstGeom>
          <a:noFill/>
          <a:ln w="9525">
            <a:noFill/>
            <a:miter lim="800000"/>
            <a:headEnd/>
            <a:tailEnd/>
          </a:ln>
          <a:effectLst/>
        </p:spPr>
        <p:txBody>
          <a:bodyPr wrap="square">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ro-RO" sz="3200" dirty="0"/>
              <a:t>Thi 2:3</a:t>
            </a:r>
            <a:br>
              <a:rPr lang="ro-RO" sz="3200" dirty="0"/>
            </a:br>
            <a:r>
              <a:rPr lang="ro-RO" sz="3200" dirty="0"/>
              <a:t>Chúng bảo: "Hãy </a:t>
            </a:r>
            <a:r>
              <a:rPr lang="ro-RO" sz="3200" dirty="0">
                <a:solidFill>
                  <a:srgbClr val="FFFF00"/>
                </a:solidFill>
              </a:rPr>
              <a:t>bẻ gãy</a:t>
            </a:r>
            <a:r>
              <a:rPr lang="ro-RO" sz="3200" dirty="0"/>
              <a:t> </a:t>
            </a:r>
            <a:r>
              <a:rPr lang="ro-RO" sz="3200" dirty="0">
                <a:solidFill>
                  <a:srgbClr val="CCFFCC"/>
                </a:solidFill>
              </a:rPr>
              <a:t>gông cùm</a:t>
            </a:r>
            <a:r>
              <a:rPr lang="ro-RO" sz="3200" dirty="0"/>
              <a:t> của họ</a:t>
            </a:r>
            <a:r>
              <a:rPr lang="ro-RO" sz="3200" dirty="0" smtClean="0"/>
              <a:t>,</a:t>
            </a:r>
            <a:br>
              <a:rPr lang="ro-RO" sz="3200" dirty="0" smtClean="0"/>
            </a:br>
            <a:r>
              <a:rPr lang="ro-RO" sz="3200" dirty="0" smtClean="0"/>
              <a:t>Và </a:t>
            </a:r>
            <a:r>
              <a:rPr lang="ro-RO" sz="3200" dirty="0">
                <a:solidFill>
                  <a:srgbClr val="FFFF00"/>
                </a:solidFill>
              </a:rPr>
              <a:t>quăng xa</a:t>
            </a:r>
            <a:r>
              <a:rPr lang="ro-RO" sz="3200" dirty="0"/>
              <a:t> </a:t>
            </a:r>
            <a:r>
              <a:rPr lang="ro-RO" sz="3200" dirty="0">
                <a:solidFill>
                  <a:srgbClr val="CCFFCC"/>
                </a:solidFill>
              </a:rPr>
              <a:t>xiềng xích</a:t>
            </a:r>
            <a:r>
              <a:rPr lang="ro-RO" sz="3200" dirty="0"/>
              <a:t> khỏi chúng ta."</a:t>
            </a:r>
          </a:p>
        </p:txBody>
      </p:sp>
    </p:spTree>
    <p:extLst>
      <p:ext uri="{BB962C8B-B14F-4D97-AF65-F5344CB8AC3E}">
        <p14:creationId xmlns:p14="http://schemas.microsoft.com/office/powerpoint/2010/main" val="125782741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bible"/>
          <p:cNvPicPr>
            <a:picLocks noChangeAspect="1" noChangeArrowheads="1"/>
          </p:cNvPicPr>
          <p:nvPr/>
        </p:nvPicPr>
        <p:blipFill>
          <a:blip r:embed="rId2">
            <a:lum bright="-18000"/>
            <a:extLst>
              <a:ext uri="{28A0092B-C50C-407E-A947-70E740481C1C}">
                <a14:useLocalDpi xmlns:a14="http://schemas.microsoft.com/office/drawing/2010/main" val="0"/>
              </a:ext>
            </a:extLst>
          </a:blip>
          <a:srcRect l="11278"/>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ext Box 2"/>
          <p:cNvSpPr txBox="1">
            <a:spLocks noChangeArrowheads="1"/>
          </p:cNvSpPr>
          <p:nvPr/>
        </p:nvSpPr>
        <p:spPr bwMode="auto">
          <a:xfrm>
            <a:off x="179512" y="80697"/>
            <a:ext cx="8272264" cy="1754326"/>
          </a:xfrm>
          <a:prstGeom prst="rect">
            <a:avLst/>
          </a:prstGeom>
          <a:noFill/>
          <a:ln w="9525">
            <a:noFill/>
            <a:miter lim="800000"/>
            <a:headEnd/>
            <a:tailEnd/>
          </a:ln>
          <a:effectLst/>
        </p:spPr>
        <p:txBody>
          <a:bodyPr>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r>
              <a:rPr lang="en-US" dirty="0" err="1"/>
              <a:t>Đồng</a:t>
            </a:r>
            <a:r>
              <a:rPr lang="en-US" dirty="0"/>
              <a:t> </a:t>
            </a:r>
            <a:r>
              <a:rPr lang="en-US" dirty="0" err="1"/>
              <a:t>nghĩa</a:t>
            </a:r>
            <a:r>
              <a:rPr lang="en-US" dirty="0"/>
              <a:t>: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trong</a:t>
            </a:r>
            <a:r>
              <a:rPr lang="en-US" dirty="0"/>
              <a:t> </a:t>
            </a:r>
            <a:r>
              <a:rPr lang="en-US" dirty="0" err="1"/>
              <a:t>một</a:t>
            </a:r>
            <a:r>
              <a:rPr lang="en-US" dirty="0"/>
              <a:t> </a:t>
            </a:r>
            <a:r>
              <a:rPr lang="en-US" dirty="0" err="1"/>
              <a:t>hình</a:t>
            </a:r>
            <a:r>
              <a:rPr lang="en-US" dirty="0"/>
              <a:t> </a:t>
            </a:r>
            <a:r>
              <a:rPr lang="en-US" dirty="0" err="1"/>
              <a:t>thức</a:t>
            </a:r>
            <a:r>
              <a:rPr lang="en-US" dirty="0"/>
              <a:t> </a:t>
            </a:r>
            <a:r>
              <a:rPr lang="en-US" dirty="0" err="1"/>
              <a:t>tương</a:t>
            </a:r>
            <a:r>
              <a:rPr lang="en-US" dirty="0"/>
              <a:t> </a:t>
            </a:r>
            <a:r>
              <a:rPr lang="en-US" dirty="0" err="1"/>
              <a:t>tự</a:t>
            </a:r>
            <a:r>
              <a:rPr lang="en-US" dirty="0"/>
              <a:t> </a:t>
            </a:r>
            <a:r>
              <a:rPr lang="en-US" dirty="0" err="1"/>
              <a:t>nhau</a:t>
            </a:r>
            <a:r>
              <a:rPr lang="en-US" dirty="0"/>
              <a:t> </a:t>
            </a:r>
            <a:r>
              <a:rPr lang="en-US" dirty="0" err="1"/>
              <a:t>hoặc</a:t>
            </a:r>
            <a:r>
              <a:rPr lang="en-US" dirty="0"/>
              <a:t> </a:t>
            </a:r>
            <a:r>
              <a:rPr lang="en-US" dirty="0" err="1"/>
              <a:t>giống</a:t>
            </a:r>
            <a:r>
              <a:rPr lang="en-US" dirty="0"/>
              <a:t> </a:t>
            </a:r>
            <a:r>
              <a:rPr lang="en-US" dirty="0" err="1"/>
              <a:t>nhau</a:t>
            </a:r>
            <a:r>
              <a:rPr lang="en-US" dirty="0"/>
              <a:t>. </a:t>
            </a:r>
          </a:p>
        </p:txBody>
      </p:sp>
      <p:sp>
        <p:nvSpPr>
          <p:cNvPr id="7" name="Text Box 12"/>
          <p:cNvSpPr txBox="1">
            <a:spLocks noChangeArrowheads="1"/>
          </p:cNvSpPr>
          <p:nvPr/>
        </p:nvSpPr>
        <p:spPr bwMode="auto">
          <a:xfrm>
            <a:off x="8301038"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0774" name="Text Box 4"/>
          <p:cNvSpPr txBox="1">
            <a:spLocks noChangeArrowheads="1"/>
          </p:cNvSpPr>
          <p:nvPr/>
        </p:nvSpPr>
        <p:spPr bwMode="auto">
          <a:xfrm>
            <a:off x="8243888"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
        <p:nvSpPr>
          <p:cNvPr id="8" name="Text Box 4"/>
          <p:cNvSpPr txBox="1">
            <a:spLocks noChangeArrowheads="1"/>
          </p:cNvSpPr>
          <p:nvPr/>
        </p:nvSpPr>
        <p:spPr bwMode="auto">
          <a:xfrm>
            <a:off x="152400" y="4343400"/>
            <a:ext cx="8763000" cy="156966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en-US" sz="3200" b="1" dirty="0" err="1" smtClean="0">
                <a:solidFill>
                  <a:srgbClr val="FFFFFF"/>
                </a:solidFill>
                <a:effectLst>
                  <a:outerShdw blurRad="38100" dist="38100" dir="2700000" algn="tl">
                    <a:srgbClr val="000000">
                      <a:alpha val="43137"/>
                    </a:srgbClr>
                  </a:outerShdw>
                </a:effectLst>
                <a:cs typeface="Times New Roman" charset="0"/>
              </a:rPr>
              <a:t>Thi</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smtClean="0">
                <a:solidFill>
                  <a:srgbClr val="FFFFFF"/>
                </a:solidFill>
                <a:effectLst>
                  <a:outerShdw blurRad="38100" dist="38100" dir="2700000" algn="tl">
                    <a:srgbClr val="000000">
                      <a:alpha val="43137"/>
                    </a:srgbClr>
                  </a:outerShdw>
                </a:effectLst>
                <a:cs typeface="Times New Roman" charset="0"/>
              </a:rPr>
              <a:t>Thiên</a:t>
            </a:r>
            <a:r>
              <a:rPr lang="en-US" sz="3200" b="1" dirty="0" smtClean="0">
                <a:solidFill>
                  <a:srgbClr val="FFFFFF"/>
                </a:solidFill>
                <a:effectLst>
                  <a:outerShdw blurRad="38100" dist="38100" dir="2700000" algn="tl">
                    <a:srgbClr val="000000">
                      <a:alpha val="43137"/>
                    </a:srgbClr>
                  </a:outerShdw>
                </a:effectLst>
                <a:cs typeface="Times New Roman" charset="0"/>
              </a:rPr>
              <a:t> 10:1                                                    </a:t>
            </a:r>
            <a:r>
              <a:rPr lang="en-US" sz="3200" b="1" u="sng" dirty="0" err="1">
                <a:solidFill>
                  <a:srgbClr val="FFFFFF"/>
                </a:solidFill>
                <a:effectLst>
                  <a:outerShdw blurRad="38100" dist="38100" dir="2700000" algn="tl">
                    <a:srgbClr val="000000">
                      <a:alpha val="43137"/>
                    </a:srgbClr>
                  </a:outerShdw>
                </a:effectLst>
                <a:cs typeface="Times New Roman" charset="0"/>
              </a:rPr>
              <a:t>Đức</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Giê-hô-va</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ôi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Vì</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đứng</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xa</a:t>
            </a:r>
            <a:r>
              <a:rPr lang="en-US" sz="3200" b="1" dirty="0" err="1" smtClean="0">
                <a:solidFill>
                  <a:srgbClr val="FFFFFF"/>
                </a:solidFill>
                <a:effectLst>
                  <a:outerShdw blurRad="38100" dist="38100" dir="2700000" algn="tl">
                    <a:srgbClr val="000000">
                      <a:alpha val="43137"/>
                    </a:srgbClr>
                  </a:outerShdw>
                </a:effectLst>
                <a:cs typeface="Times New Roman" charset="0"/>
              </a:rPr>
              <a:t>?Trong</a:t>
            </a:r>
            <a:r>
              <a:rPr lang="en-US" sz="3200" b="1" dirty="0" smtClean="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lúc</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gian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truân</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sao</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Ngài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dirty="0" err="1">
                <a:solidFill>
                  <a:srgbClr val="FFFFFF"/>
                </a:solidFill>
                <a:effectLst>
                  <a:outerShdw blurRad="38100" dist="38100" dir="2700000" algn="tl">
                    <a:srgbClr val="000000">
                      <a:alpha val="43137"/>
                    </a:srgbClr>
                  </a:outerShdw>
                </a:effectLst>
                <a:cs typeface="Times New Roman" charset="0"/>
              </a:rPr>
              <a:t>lại</a:t>
            </a:r>
            <a:r>
              <a:rPr lang="en-US" sz="3200" b="1"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ẩn</a:t>
            </a:r>
            <a:r>
              <a:rPr lang="en-US" sz="3200" b="1" u="sng" dirty="0">
                <a:solidFill>
                  <a:srgbClr val="FFFFFF"/>
                </a:solidFill>
                <a:effectLst>
                  <a:outerShdw blurRad="38100" dist="38100" dir="2700000" algn="tl">
                    <a:srgbClr val="000000">
                      <a:alpha val="43137"/>
                    </a:srgbClr>
                  </a:outerShdw>
                </a:effectLst>
                <a:cs typeface="Times New Roman" charset="0"/>
              </a:rPr>
              <a:t> </a:t>
            </a:r>
            <a:r>
              <a:rPr lang="en-US" sz="3200" b="1" u="sng" dirty="0" err="1">
                <a:solidFill>
                  <a:srgbClr val="FFFFFF"/>
                </a:solidFill>
                <a:effectLst>
                  <a:outerShdw blurRad="38100" dist="38100" dir="2700000" algn="tl">
                    <a:srgbClr val="000000">
                      <a:alpha val="43137"/>
                    </a:srgbClr>
                  </a:outerShdw>
                </a:effectLst>
                <a:cs typeface="Times New Roman" charset="0"/>
              </a:rPr>
              <a:t>mặt</a:t>
            </a:r>
            <a:r>
              <a:rPr lang="en-US" sz="3200" b="1" dirty="0">
                <a:solidFill>
                  <a:srgbClr val="FFFFFF"/>
                </a:solidFill>
                <a:effectLst>
                  <a:outerShdw blurRad="38100" dist="38100" dir="2700000" algn="tl">
                    <a:srgbClr val="000000">
                      <a:alpha val="43137"/>
                    </a:srgbClr>
                  </a:outerShdw>
                </a:effectLst>
                <a:cs typeface="Times New Roman" charset="0"/>
              </a:rPr>
              <a:t>?</a:t>
            </a:r>
            <a:endParaRPr lang="en-US" sz="2000" dirty="0" smtClean="0">
              <a:solidFill>
                <a:srgbClr val="000000"/>
              </a:solidFill>
              <a:effectLst>
                <a:outerShdw blurRad="38100" dist="38100" dir="2700000" algn="tl">
                  <a:srgbClr val="000000">
                    <a:alpha val="43137"/>
                  </a:srgbClr>
                </a:outerShdw>
              </a:effectLst>
            </a:endParaRPr>
          </a:p>
        </p:txBody>
      </p:sp>
      <p:sp>
        <p:nvSpPr>
          <p:cNvPr id="9" name="Text Box 3"/>
          <p:cNvSpPr txBox="1">
            <a:spLocks noChangeArrowheads="1"/>
          </p:cNvSpPr>
          <p:nvPr/>
        </p:nvSpPr>
        <p:spPr bwMode="auto">
          <a:xfrm>
            <a:off x="0" y="2219380"/>
            <a:ext cx="9144000" cy="1569660"/>
          </a:xfrm>
          <a:prstGeom prst="rect">
            <a:avLst/>
          </a:prstGeom>
          <a:noFill/>
          <a:ln w="9525">
            <a:noFill/>
            <a:miter lim="800000"/>
            <a:headEnd/>
            <a:tailEnd/>
          </a:ln>
          <a:effectLst/>
        </p:spPr>
        <p:txBody>
          <a:bodyPr wrap="square">
            <a:spAutoFit/>
          </a:bodyPr>
          <a:lstStyle>
            <a:defPPr>
              <a:defRPr lang="en-US"/>
            </a:defPPr>
            <a:lvl1pPr>
              <a:spcBef>
                <a:spcPct val="50000"/>
              </a:spcBef>
              <a:defRPr sz="3600" b="1">
                <a:solidFill>
                  <a:srgbClr val="FFFFFF"/>
                </a:solidFill>
                <a:effectLst>
                  <a:glow rad="101600">
                    <a:schemeClr val="tx1"/>
                  </a:glow>
                </a:effectLst>
                <a:cs typeface="Times New Roman" pitchFamily="18" charset="0"/>
              </a:defRPr>
            </a:lvl1pPr>
          </a:lstStyle>
          <a:p>
            <a:pPr algn="ctr"/>
            <a:r>
              <a:rPr lang="ro-RO" sz="3200" dirty="0"/>
              <a:t>Thi 2:3</a:t>
            </a:r>
            <a:br>
              <a:rPr lang="ro-RO" sz="3200" dirty="0"/>
            </a:br>
            <a:r>
              <a:rPr lang="ro-RO" sz="3200" dirty="0"/>
              <a:t>Chúng bảo: "Hãy </a:t>
            </a:r>
            <a:r>
              <a:rPr lang="ro-RO" sz="3200" dirty="0">
                <a:solidFill>
                  <a:srgbClr val="FFFF00"/>
                </a:solidFill>
              </a:rPr>
              <a:t>bẻ gãy</a:t>
            </a:r>
            <a:r>
              <a:rPr lang="ro-RO" sz="3200" dirty="0"/>
              <a:t> </a:t>
            </a:r>
            <a:r>
              <a:rPr lang="ro-RO" sz="3200" dirty="0">
                <a:solidFill>
                  <a:srgbClr val="CCFFCC"/>
                </a:solidFill>
              </a:rPr>
              <a:t>gông cùm</a:t>
            </a:r>
            <a:r>
              <a:rPr lang="ro-RO" sz="3200" dirty="0"/>
              <a:t> của họ</a:t>
            </a:r>
            <a:r>
              <a:rPr lang="ro-RO" sz="3200" dirty="0" smtClean="0"/>
              <a:t>,</a:t>
            </a:r>
            <a:br>
              <a:rPr lang="ro-RO" sz="3200" dirty="0" smtClean="0"/>
            </a:br>
            <a:r>
              <a:rPr lang="ro-RO" sz="3200" dirty="0" smtClean="0"/>
              <a:t>Và </a:t>
            </a:r>
            <a:r>
              <a:rPr lang="ro-RO" sz="3200" dirty="0">
                <a:solidFill>
                  <a:srgbClr val="FFFF00"/>
                </a:solidFill>
              </a:rPr>
              <a:t>quăng xa</a:t>
            </a:r>
            <a:r>
              <a:rPr lang="ro-RO" sz="3200" dirty="0"/>
              <a:t> </a:t>
            </a:r>
            <a:r>
              <a:rPr lang="ro-RO" sz="3200" dirty="0">
                <a:solidFill>
                  <a:srgbClr val="CCFFCC"/>
                </a:solidFill>
              </a:rPr>
              <a:t>xiềng xích</a:t>
            </a:r>
            <a:r>
              <a:rPr lang="ro-RO" sz="3200" dirty="0"/>
              <a:t> khỏi chúng ta."</a:t>
            </a:r>
          </a:p>
        </p:txBody>
      </p:sp>
    </p:spTree>
    <p:extLst>
      <p:ext uri="{BB962C8B-B14F-4D97-AF65-F5344CB8AC3E}">
        <p14:creationId xmlns:p14="http://schemas.microsoft.com/office/powerpoint/2010/main" val="52539432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descr="05740048"/>
          <p:cNvPicPr>
            <a:picLocks noChangeAspect="1" noChangeArrowheads="1"/>
          </p:cNvPicPr>
          <p:nvPr/>
        </p:nvPicPr>
        <p:blipFill>
          <a:blip r:embed="rId2">
            <a:extLst>
              <a:ext uri="{28A0092B-C50C-407E-A947-70E740481C1C}">
                <a14:useLocalDpi xmlns:a14="http://schemas.microsoft.com/office/drawing/2010/main" val="0"/>
              </a:ext>
            </a:extLst>
          </a:blip>
          <a:srcRect r="5511"/>
          <a:stretch>
            <a:fillRect/>
          </a:stretch>
        </p:blipFill>
        <p:spPr bwMode="auto">
          <a:xfrm>
            <a:off x="0" y="0"/>
            <a:ext cx="9144000"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ext Box 2"/>
          <p:cNvSpPr txBox="1">
            <a:spLocks noChangeArrowheads="1"/>
          </p:cNvSpPr>
          <p:nvPr/>
        </p:nvSpPr>
        <p:spPr bwMode="auto">
          <a:xfrm>
            <a:off x="0" y="1844824"/>
            <a:ext cx="9144000" cy="3139321"/>
          </a:xfrm>
          <a:prstGeom prst="rect">
            <a:avLst/>
          </a:prstGeom>
          <a:noFill/>
          <a:ln w="9525">
            <a:noFill/>
            <a:miter lim="800000"/>
            <a:headEnd/>
            <a:tailEnd/>
          </a:ln>
          <a:effectLst/>
        </p:spPr>
        <p:txBody>
          <a:bodyPr>
            <a:spAutoFit/>
          </a:bodyPr>
          <a:lstStyle>
            <a:defPPr>
              <a:defRPr lang="en-US"/>
            </a:defPPr>
            <a:lvl1pPr algn="ctr">
              <a:spcBef>
                <a:spcPct val="50000"/>
              </a:spcBef>
              <a:defRPr sz="3600" b="1">
                <a:solidFill>
                  <a:schemeClr val="bg1"/>
                </a:solidFill>
                <a:effectLst>
                  <a:glow rad="101600">
                    <a:schemeClr val="tx1"/>
                  </a:glow>
                </a:effectLst>
                <a:cs typeface="Times New Roman" pitchFamily="18" charset="0"/>
              </a:defRPr>
            </a:lvl1pPr>
          </a:lstStyle>
          <a:p>
            <a:r>
              <a:rPr lang="en-US" dirty="0" err="1"/>
              <a:t>Thi</a:t>
            </a:r>
            <a:r>
              <a:rPr lang="en-US" dirty="0"/>
              <a:t> </a:t>
            </a:r>
            <a:r>
              <a:rPr lang="en-US" dirty="0" err="1"/>
              <a:t>Thiên</a:t>
            </a:r>
            <a:r>
              <a:rPr lang="en-US" dirty="0"/>
              <a:t> </a:t>
            </a:r>
            <a:r>
              <a:rPr lang="en-US" dirty="0"/>
              <a:t>19:2                                                       </a:t>
            </a:r>
            <a:r>
              <a:rPr lang="en-US" dirty="0" err="1"/>
              <a:t>Ngày</a:t>
            </a:r>
            <a:r>
              <a:rPr lang="en-US" dirty="0"/>
              <a:t> </a:t>
            </a:r>
            <a:r>
              <a:rPr lang="en-US" dirty="0" err="1"/>
              <a:t>nầy</a:t>
            </a:r>
            <a:r>
              <a:rPr lang="en-US" dirty="0"/>
              <a:t> </a:t>
            </a:r>
            <a:r>
              <a:rPr lang="en-US" dirty="0" err="1"/>
              <a:t>giảng</a:t>
            </a:r>
            <a:r>
              <a:rPr lang="en-US" dirty="0"/>
              <a:t> </a:t>
            </a:r>
            <a:r>
              <a:rPr lang="en-US" dirty="0" err="1"/>
              <a:t>về</a:t>
            </a:r>
            <a:r>
              <a:rPr lang="en-US" dirty="0"/>
              <a:t> </a:t>
            </a:r>
            <a:r>
              <a:rPr lang="en-US" dirty="0" err="1"/>
              <a:t>vinh</a:t>
            </a:r>
            <a:r>
              <a:rPr lang="en-US" dirty="0"/>
              <a:t> </a:t>
            </a:r>
            <a:r>
              <a:rPr lang="en-US" dirty="0" err="1"/>
              <a:t>quang</a:t>
            </a:r>
            <a:r>
              <a:rPr lang="en-US" dirty="0"/>
              <a:t> </a:t>
            </a:r>
            <a:r>
              <a:rPr lang="en-US" dirty="0" err="1"/>
              <a:t>của</a:t>
            </a:r>
            <a:r>
              <a:rPr lang="en-US" dirty="0"/>
              <a:t> </a:t>
            </a:r>
            <a:r>
              <a:rPr lang="en-US" dirty="0" err="1"/>
              <a:t>Đức</a:t>
            </a:r>
            <a:r>
              <a:rPr lang="en-US" dirty="0"/>
              <a:t> </a:t>
            </a:r>
            <a:r>
              <a:rPr lang="en-US" dirty="0" err="1"/>
              <a:t>Chúa</a:t>
            </a:r>
            <a:r>
              <a:rPr lang="en-US" dirty="0"/>
              <a:t> </a:t>
            </a:r>
            <a:r>
              <a:rPr lang="en-US" dirty="0" err="1"/>
              <a:t>Trời</a:t>
            </a:r>
            <a:r>
              <a:rPr lang="en-US" dirty="0"/>
              <a:t> </a:t>
            </a:r>
            <a:r>
              <a:rPr lang="en-US" dirty="0" err="1"/>
              <a:t>cho</a:t>
            </a:r>
            <a:r>
              <a:rPr lang="en-US" dirty="0"/>
              <a:t> </a:t>
            </a:r>
            <a:r>
              <a:rPr lang="en-US" dirty="0" err="1"/>
              <a:t>ngày</a:t>
            </a:r>
            <a:r>
              <a:rPr lang="en-US" dirty="0"/>
              <a:t> </a:t>
            </a:r>
            <a:r>
              <a:rPr lang="en-US" dirty="0" err="1"/>
              <a:t>kia</a:t>
            </a:r>
            <a:r>
              <a:rPr lang="en-US" dirty="0"/>
              <a:t>,</a:t>
            </a:r>
          </a:p>
          <a:p>
            <a:r>
              <a:rPr lang="en-US" dirty="0" err="1"/>
              <a:t>Đêm</a:t>
            </a:r>
            <a:r>
              <a:rPr lang="en-US" dirty="0"/>
              <a:t> </a:t>
            </a:r>
            <a:r>
              <a:rPr lang="en-US" dirty="0" err="1"/>
              <a:t>nầy</a:t>
            </a:r>
            <a:r>
              <a:rPr lang="en-US" dirty="0"/>
              <a:t> </a:t>
            </a:r>
            <a:r>
              <a:rPr lang="en-US" dirty="0" err="1"/>
              <a:t>truyền</a:t>
            </a:r>
            <a:r>
              <a:rPr lang="en-US" dirty="0"/>
              <a:t> tri </a:t>
            </a:r>
            <a:r>
              <a:rPr lang="en-US" dirty="0" err="1"/>
              <a:t>thức</a:t>
            </a:r>
            <a:r>
              <a:rPr lang="en-US" dirty="0"/>
              <a:t> </a:t>
            </a:r>
            <a:r>
              <a:rPr lang="en-US" dirty="0" err="1"/>
              <a:t>về</a:t>
            </a:r>
            <a:r>
              <a:rPr lang="en-US" dirty="0"/>
              <a:t> </a:t>
            </a:r>
            <a:r>
              <a:rPr lang="en-US" dirty="0" err="1"/>
              <a:t>Đức</a:t>
            </a:r>
            <a:r>
              <a:rPr lang="en-US" dirty="0"/>
              <a:t> </a:t>
            </a:r>
            <a:r>
              <a:rPr lang="en-US" dirty="0" err="1"/>
              <a:t>Chúa</a:t>
            </a:r>
            <a:r>
              <a:rPr lang="en-US" dirty="0"/>
              <a:t> </a:t>
            </a:r>
            <a:r>
              <a:rPr lang="en-US" dirty="0" err="1"/>
              <a:t>Trời</a:t>
            </a:r>
            <a:r>
              <a:rPr lang="en-US" dirty="0"/>
              <a:t> </a:t>
            </a:r>
            <a:r>
              <a:rPr lang="en-US" dirty="0" err="1"/>
              <a:t>cho</a:t>
            </a:r>
            <a:r>
              <a:rPr lang="en-US" dirty="0"/>
              <a:t> </a:t>
            </a:r>
            <a:r>
              <a:rPr lang="en-US" dirty="0" err="1"/>
              <a:t>đêm</a:t>
            </a:r>
            <a:r>
              <a:rPr lang="en-US" dirty="0"/>
              <a:t> </a:t>
            </a:r>
            <a:r>
              <a:rPr lang="en-US" dirty="0" err="1"/>
              <a:t>nọ</a:t>
            </a:r>
            <a:r>
              <a:rPr lang="en-US" dirty="0"/>
              <a:t>.</a:t>
            </a:r>
          </a:p>
        </p:txBody>
      </p:sp>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6917"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ext Box 2"/>
          <p:cNvSpPr txBox="1">
            <a:spLocks noChangeArrowheads="1"/>
          </p:cNvSpPr>
          <p:nvPr/>
        </p:nvSpPr>
        <p:spPr bwMode="auto">
          <a:xfrm>
            <a:off x="0" y="541338"/>
            <a:ext cx="9144000" cy="3139321"/>
          </a:xfrm>
          <a:prstGeom prst="rect">
            <a:avLst/>
          </a:prstGeom>
          <a:noFill/>
          <a:ln w="9525">
            <a:noFill/>
            <a:miter lim="800000"/>
            <a:headEnd/>
            <a:tailEnd/>
          </a:ln>
          <a:effectLst/>
        </p:spPr>
        <p:txBody>
          <a:bodyPr>
            <a:spAutoFit/>
          </a:bodyPr>
          <a:lstStyle/>
          <a:p>
            <a:pPr algn="ctr">
              <a:spcBef>
                <a:spcPct val="50000"/>
              </a:spcBef>
              <a:defRPr/>
            </a:pPr>
            <a:r>
              <a:rPr lang="en-US" sz="3600" b="1" dirty="0" err="1">
                <a:solidFill>
                  <a:srgbClr val="FFFFFF"/>
                </a:solidFill>
                <a:cs typeface="Times New Roman" pitchFamily="18" charset="0"/>
              </a:rPr>
              <a:t>Thi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Thiên</a:t>
            </a:r>
            <a:r>
              <a:rPr lang="en-US" sz="3600" b="1" dirty="0">
                <a:solidFill>
                  <a:srgbClr val="FFFFFF"/>
                </a:solidFill>
                <a:cs typeface="Times New Roman" pitchFamily="18" charset="0"/>
              </a:rPr>
              <a:t> 19:2                                                       </a:t>
            </a:r>
            <a:r>
              <a:rPr lang="en-US" sz="3600" b="1" u="sng" dirty="0" err="1">
                <a:solidFill>
                  <a:srgbClr val="FFFFFF"/>
                </a:solidFill>
                <a:cs typeface="Times New Roman" pitchFamily="18" charset="0"/>
              </a:rPr>
              <a:t>Ngày</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nầy</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giảng</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về</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vinh</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quang</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của</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Đức</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Chúa</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Trời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cho</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ngày</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kia</a:t>
            </a:r>
            <a:r>
              <a:rPr lang="en-US" sz="3600" b="1" dirty="0">
                <a:solidFill>
                  <a:srgbClr val="FFFFFF"/>
                </a:solidFill>
                <a:cs typeface="Times New Roman" pitchFamily="18" charset="0"/>
              </a:rPr>
              <a:t>,</a:t>
            </a:r>
          </a:p>
          <a:p>
            <a:pPr algn="ctr">
              <a:spcBef>
                <a:spcPct val="50000"/>
              </a:spcBef>
              <a:defRPr/>
            </a:pPr>
            <a:r>
              <a:rPr lang="en-US" sz="3600" b="1" u="sng" dirty="0" err="1">
                <a:solidFill>
                  <a:srgbClr val="FFFFFF"/>
                </a:solidFill>
                <a:cs typeface="Times New Roman" pitchFamily="18" charset="0"/>
              </a:rPr>
              <a:t>Đêm</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nầy</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truyền</a:t>
            </a:r>
            <a:r>
              <a:rPr lang="en-US" sz="3600" b="1" dirty="0">
                <a:solidFill>
                  <a:srgbClr val="FFFFFF"/>
                </a:solidFill>
                <a:cs typeface="Times New Roman" pitchFamily="18" charset="0"/>
              </a:rPr>
              <a:t> tri </a:t>
            </a:r>
            <a:r>
              <a:rPr lang="en-US" sz="3600" b="1" dirty="0" err="1">
                <a:solidFill>
                  <a:srgbClr val="FFFFFF"/>
                </a:solidFill>
                <a:cs typeface="Times New Roman" pitchFamily="18" charset="0"/>
              </a:rPr>
              <a:t>thức</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về</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Đức</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Chúa</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Trời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cho</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đêm</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nọ</a:t>
            </a:r>
            <a:r>
              <a:rPr lang="en-US" sz="3600" b="1" dirty="0">
                <a:solidFill>
                  <a:srgbClr val="FFFFFF"/>
                </a:solidFill>
                <a:cs typeface="Times New Roman" pitchFamily="18" charset="0"/>
              </a:rPr>
              <a:t>.</a:t>
            </a:r>
          </a:p>
        </p:txBody>
      </p:sp>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7941"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2"/>
          <p:cNvSpPr txBox="1">
            <a:spLocks noChangeArrowheads="1"/>
          </p:cNvSpPr>
          <p:nvPr/>
        </p:nvSpPr>
        <p:spPr bwMode="auto">
          <a:xfrm>
            <a:off x="-11701" y="1324243"/>
            <a:ext cx="9144000" cy="3785652"/>
          </a:xfrm>
          <a:prstGeom prst="rect">
            <a:avLst/>
          </a:prstGeom>
          <a:noFill/>
          <a:ln w="9525">
            <a:noFill/>
            <a:miter lim="800000"/>
            <a:headEnd/>
            <a:tailEnd/>
          </a:ln>
          <a:effectLst/>
        </p:spPr>
        <p:txBody>
          <a:bodyPr>
            <a:spAutoFit/>
          </a:bodyPr>
          <a:lstStyle/>
          <a:p>
            <a:pPr algn="ctr">
              <a:spcBef>
                <a:spcPct val="50000"/>
              </a:spcBef>
              <a:defRPr/>
            </a:pPr>
            <a:r>
              <a:rPr lang="en-US" sz="3200" b="1" dirty="0" err="1" smtClean="0">
                <a:solidFill>
                  <a:srgbClr val="FFFFFF"/>
                </a:solidFill>
                <a:cs typeface="Times New Roman" pitchFamily="18" charset="0"/>
              </a:rPr>
              <a:t>Thi</a:t>
            </a:r>
            <a:r>
              <a:rPr lang="en-US" sz="3200" b="1" dirty="0" smtClean="0">
                <a:solidFill>
                  <a:srgbClr val="FFFFFF"/>
                </a:solidFill>
                <a:cs typeface="Times New Roman" pitchFamily="18" charset="0"/>
              </a:rPr>
              <a:t> </a:t>
            </a:r>
            <a:r>
              <a:rPr lang="en-US" sz="3200" b="1" dirty="0" err="1" smtClean="0">
                <a:solidFill>
                  <a:srgbClr val="FFFFFF"/>
                </a:solidFill>
                <a:cs typeface="Times New Roman" pitchFamily="18" charset="0"/>
              </a:rPr>
              <a:t>Thiên</a:t>
            </a:r>
            <a:r>
              <a:rPr lang="en-US" sz="3200" b="1" dirty="0" smtClean="0">
                <a:solidFill>
                  <a:srgbClr val="FFFFFF"/>
                </a:solidFill>
                <a:cs typeface="Times New Roman" pitchFamily="18" charset="0"/>
              </a:rPr>
              <a:t> 27:1                                                      </a:t>
            </a:r>
            <a:r>
              <a:rPr lang="en-US" sz="3200" b="1" dirty="0" err="1">
                <a:solidFill>
                  <a:srgbClr val="FFFFFF"/>
                </a:solidFill>
                <a:cs typeface="Times New Roman" pitchFamily="18" charset="0"/>
              </a:rPr>
              <a:t>Đức</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Giê-hô-va</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là</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ánh</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sáng</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và</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là</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sự</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cứu</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rỗi</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của</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tôi</a:t>
            </a:r>
            <a:r>
              <a:rPr lang="en-US" sz="3200" b="1" dirty="0">
                <a:solidFill>
                  <a:srgbClr val="FFFFFF"/>
                </a:solidFill>
                <a:cs typeface="Times New Roman" pitchFamily="18" charset="0"/>
              </a:rPr>
              <a:t>,</a:t>
            </a:r>
          </a:p>
          <a:p>
            <a:pPr algn="ctr">
              <a:spcBef>
                <a:spcPct val="50000"/>
              </a:spcBef>
              <a:defRPr/>
            </a:pPr>
            <a:r>
              <a:rPr lang="en-US" sz="3200" b="1" dirty="0" err="1">
                <a:solidFill>
                  <a:srgbClr val="FFFFFF"/>
                </a:solidFill>
                <a:cs typeface="Times New Roman" pitchFamily="18" charset="0"/>
              </a:rPr>
              <a:t>Tôi</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sẽ</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sợ</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ai</a:t>
            </a:r>
            <a:r>
              <a:rPr lang="en-US" sz="3200" b="1" dirty="0">
                <a:solidFill>
                  <a:srgbClr val="FFFFFF"/>
                </a:solidFill>
                <a:cs typeface="Times New Roman" pitchFamily="18" charset="0"/>
              </a:rPr>
              <a:t>?</a:t>
            </a:r>
          </a:p>
          <a:p>
            <a:pPr algn="ctr">
              <a:spcBef>
                <a:spcPct val="50000"/>
              </a:spcBef>
              <a:defRPr/>
            </a:pPr>
            <a:r>
              <a:rPr lang="en-US" sz="3200" b="1" dirty="0" err="1">
                <a:solidFill>
                  <a:srgbClr val="FFFFFF"/>
                </a:solidFill>
                <a:cs typeface="Times New Roman" pitchFamily="18" charset="0"/>
              </a:rPr>
              <a:t>Đức</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Giê-hô-va</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là</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đồn</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lũy</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của</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mạng</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sống</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tôi</a:t>
            </a:r>
            <a:r>
              <a:rPr lang="en-US" sz="3200" b="1" dirty="0">
                <a:solidFill>
                  <a:srgbClr val="FFFFFF"/>
                </a:solidFill>
                <a:cs typeface="Times New Roman" pitchFamily="18" charset="0"/>
              </a:rPr>
              <a:t>,</a:t>
            </a:r>
          </a:p>
          <a:p>
            <a:pPr algn="ctr">
              <a:spcBef>
                <a:spcPct val="50000"/>
              </a:spcBef>
              <a:defRPr/>
            </a:pPr>
            <a:r>
              <a:rPr lang="en-US" sz="3200" b="1" dirty="0" err="1">
                <a:solidFill>
                  <a:srgbClr val="FFFFFF"/>
                </a:solidFill>
                <a:cs typeface="Times New Roman" pitchFamily="18" charset="0"/>
              </a:rPr>
              <a:t>Tôi</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sẽ</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hãi</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hùng</a:t>
            </a:r>
            <a:r>
              <a:rPr lang="en-US" sz="3200" b="1" dirty="0">
                <a:solidFill>
                  <a:srgbClr val="FFFFFF"/>
                </a:solidFill>
                <a:cs typeface="Times New Roman" pitchFamily="18" charset="0"/>
              </a:rPr>
              <a:t> </a:t>
            </a:r>
            <a:r>
              <a:rPr lang="en-US" sz="3200" b="1" dirty="0" err="1">
                <a:solidFill>
                  <a:srgbClr val="FFFFFF"/>
                </a:solidFill>
                <a:cs typeface="Times New Roman" pitchFamily="18" charset="0"/>
              </a:rPr>
              <a:t>ai</a:t>
            </a:r>
            <a:r>
              <a:rPr lang="en-US" sz="3200" b="1" dirty="0">
                <a:solidFill>
                  <a:srgbClr val="FFFFFF"/>
                </a:solidFill>
                <a:cs typeface="Times New Roman" pitchFamily="18" charset="0"/>
              </a:rPr>
              <a:t>?</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8965"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 descr="Mountain Scene 0030"/>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8397"/>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2"/>
          <p:cNvSpPr txBox="1">
            <a:spLocks noChangeArrowheads="1"/>
          </p:cNvSpPr>
          <p:nvPr/>
        </p:nvSpPr>
        <p:spPr bwMode="auto">
          <a:xfrm>
            <a:off x="0" y="2924175"/>
            <a:ext cx="9144000" cy="2800767"/>
          </a:xfrm>
          <a:prstGeom prst="rect">
            <a:avLst/>
          </a:prstGeom>
          <a:noFill/>
          <a:ln w="9525">
            <a:noFill/>
            <a:miter lim="800000"/>
            <a:headEnd/>
            <a:tailEnd/>
          </a:ln>
          <a:effectLst/>
        </p:spPr>
        <p:txBody>
          <a:bodyPr>
            <a:spAutoFit/>
          </a:bodyPr>
          <a:lstStyle/>
          <a:p>
            <a:pPr algn="ctr">
              <a:spcBef>
                <a:spcPct val="50000"/>
              </a:spcBef>
              <a:defRPr/>
            </a:pPr>
            <a:r>
              <a:rPr lang="en-US" sz="3200" b="1" dirty="0" err="1">
                <a:solidFill>
                  <a:srgbClr val="FFFFFF"/>
                </a:solidFill>
                <a:effectLst>
                  <a:outerShdw blurRad="38100" dist="38100" dir="2700000" algn="tl">
                    <a:srgbClr val="C0C0C0"/>
                  </a:outerShdw>
                </a:effectLst>
                <a:cs typeface="Times New Roman" pitchFamily="18" charset="0"/>
              </a:rPr>
              <a:t>Thi</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Thiên</a:t>
            </a:r>
            <a:r>
              <a:rPr lang="en-US" sz="3200" b="1" dirty="0">
                <a:solidFill>
                  <a:srgbClr val="FFFFFF"/>
                </a:solidFill>
                <a:effectLst>
                  <a:outerShdw blurRad="38100" dist="38100" dir="2700000" algn="tl">
                    <a:srgbClr val="C0C0C0"/>
                  </a:outerShdw>
                </a:effectLst>
                <a:cs typeface="Times New Roman" pitchFamily="18" charset="0"/>
              </a:rPr>
              <a:t> 27:1                                                      </a:t>
            </a:r>
            <a:r>
              <a:rPr lang="en-US" sz="3200" b="1" u="sng" dirty="0" err="1">
                <a:solidFill>
                  <a:srgbClr val="FFFFFF"/>
                </a:solidFill>
                <a:effectLst>
                  <a:outerShdw blurRad="38100" dist="38100" dir="2700000" algn="tl">
                    <a:srgbClr val="C0C0C0"/>
                  </a:outerShdw>
                </a:effectLst>
                <a:cs typeface="Times New Roman" pitchFamily="18" charset="0"/>
              </a:rPr>
              <a:t>Đức</a:t>
            </a:r>
            <a:r>
              <a:rPr lang="en-US" sz="3200" b="1" u="sng" dirty="0">
                <a:solidFill>
                  <a:srgbClr val="FFFFFF"/>
                </a:solidFill>
                <a:effectLst>
                  <a:outerShdw blurRad="38100" dist="38100" dir="2700000" algn="tl">
                    <a:srgbClr val="C0C0C0"/>
                  </a:outerShdw>
                </a:effectLst>
                <a:cs typeface="Times New Roman" pitchFamily="18" charset="0"/>
              </a:rPr>
              <a:t> </a:t>
            </a:r>
            <a:r>
              <a:rPr lang="en-US" sz="3200" b="1" u="sng" dirty="0" err="1">
                <a:solidFill>
                  <a:srgbClr val="FFFFFF"/>
                </a:solidFill>
                <a:effectLst>
                  <a:outerShdw blurRad="38100" dist="38100" dir="2700000" algn="tl">
                    <a:srgbClr val="C0C0C0"/>
                  </a:outerShdw>
                </a:effectLst>
                <a:cs typeface="Times New Roman" pitchFamily="18" charset="0"/>
              </a:rPr>
              <a:t>Giê-hô-va</a:t>
            </a:r>
            <a:r>
              <a:rPr lang="en-US" sz="3200" b="1" u="sng"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là</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ánh</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sáng</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và</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là</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sự</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cứu</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rỗi</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của</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smtClean="0">
                <a:solidFill>
                  <a:srgbClr val="FFFFFF"/>
                </a:solidFill>
                <a:effectLst>
                  <a:outerShdw blurRad="38100" dist="38100" dir="2700000" algn="tl">
                    <a:srgbClr val="C0C0C0"/>
                  </a:outerShdw>
                </a:effectLst>
                <a:cs typeface="Times New Roman" pitchFamily="18" charset="0"/>
              </a:rPr>
              <a:t>tôi</a:t>
            </a:r>
            <a:r>
              <a:rPr lang="en-US" sz="3200" b="1" dirty="0" smtClean="0">
                <a:solidFill>
                  <a:srgbClr val="FFFFFF"/>
                </a:solidFill>
                <a:effectLst>
                  <a:outerShdw blurRad="38100" dist="38100" dir="2700000" algn="tl">
                    <a:srgbClr val="C0C0C0"/>
                  </a:outerShdw>
                </a:effectLst>
                <a:cs typeface="Times New Roman" pitchFamily="18" charset="0"/>
              </a:rPr>
              <a:t>, - </a:t>
            </a:r>
            <a:r>
              <a:rPr lang="en-US" sz="3200" b="1" dirty="0" err="1" smtClean="0">
                <a:solidFill>
                  <a:srgbClr val="FFFFFF"/>
                </a:solidFill>
                <a:effectLst>
                  <a:outerShdw blurRad="38100" dist="38100" dir="2700000" algn="tl">
                    <a:srgbClr val="C0C0C0"/>
                  </a:outerShdw>
                </a:effectLst>
                <a:cs typeface="Times New Roman" pitchFamily="18" charset="0"/>
              </a:rPr>
              <a:t>Tôi</a:t>
            </a:r>
            <a:r>
              <a:rPr lang="en-US" sz="3200" b="1" dirty="0" smtClean="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sẽ</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sợ</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ai</a:t>
            </a:r>
            <a:r>
              <a:rPr lang="en-US" sz="3200" b="1" dirty="0">
                <a:solidFill>
                  <a:srgbClr val="FFFFFF"/>
                </a:solidFill>
                <a:effectLst>
                  <a:outerShdw blurRad="38100" dist="38100" dir="2700000" algn="tl">
                    <a:srgbClr val="C0C0C0"/>
                  </a:outerShdw>
                </a:effectLst>
                <a:cs typeface="Times New Roman" pitchFamily="18" charset="0"/>
              </a:rPr>
              <a:t>?</a:t>
            </a:r>
          </a:p>
          <a:p>
            <a:pPr algn="ctr">
              <a:spcBef>
                <a:spcPct val="50000"/>
              </a:spcBef>
              <a:defRPr/>
            </a:pPr>
            <a:r>
              <a:rPr lang="en-US" sz="3200" b="1" u="sng" dirty="0" err="1">
                <a:solidFill>
                  <a:srgbClr val="FFFFFF"/>
                </a:solidFill>
                <a:effectLst>
                  <a:outerShdw blurRad="38100" dist="38100" dir="2700000" algn="tl">
                    <a:srgbClr val="C0C0C0"/>
                  </a:outerShdw>
                </a:effectLst>
                <a:cs typeface="Times New Roman" pitchFamily="18" charset="0"/>
              </a:rPr>
              <a:t>Đức</a:t>
            </a:r>
            <a:r>
              <a:rPr lang="en-US" sz="3200" b="1" u="sng" dirty="0">
                <a:solidFill>
                  <a:srgbClr val="FFFFFF"/>
                </a:solidFill>
                <a:effectLst>
                  <a:outerShdw blurRad="38100" dist="38100" dir="2700000" algn="tl">
                    <a:srgbClr val="C0C0C0"/>
                  </a:outerShdw>
                </a:effectLst>
                <a:cs typeface="Times New Roman" pitchFamily="18" charset="0"/>
              </a:rPr>
              <a:t> </a:t>
            </a:r>
            <a:r>
              <a:rPr lang="en-US" sz="3200" b="1" u="sng" dirty="0" err="1">
                <a:solidFill>
                  <a:srgbClr val="FFFFFF"/>
                </a:solidFill>
                <a:effectLst>
                  <a:outerShdw blurRad="38100" dist="38100" dir="2700000" algn="tl">
                    <a:srgbClr val="C0C0C0"/>
                  </a:outerShdw>
                </a:effectLst>
                <a:cs typeface="Times New Roman" pitchFamily="18" charset="0"/>
              </a:rPr>
              <a:t>Giê-hô-va</a:t>
            </a:r>
            <a:r>
              <a:rPr lang="en-US" sz="3200" b="1" u="sng"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là</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đồn</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lũy</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của</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mạng</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sống</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smtClean="0">
                <a:solidFill>
                  <a:srgbClr val="FFFFFF"/>
                </a:solidFill>
                <a:effectLst>
                  <a:outerShdw blurRad="38100" dist="38100" dir="2700000" algn="tl">
                    <a:srgbClr val="C0C0C0"/>
                  </a:outerShdw>
                </a:effectLst>
                <a:cs typeface="Times New Roman" pitchFamily="18" charset="0"/>
              </a:rPr>
              <a:t>tôi</a:t>
            </a:r>
            <a:r>
              <a:rPr lang="en-US" sz="3200" b="1" dirty="0" smtClean="0">
                <a:solidFill>
                  <a:srgbClr val="FFFFFF"/>
                </a:solidFill>
                <a:effectLst>
                  <a:outerShdw blurRad="38100" dist="38100" dir="2700000" algn="tl">
                    <a:srgbClr val="C0C0C0"/>
                  </a:outerShdw>
                </a:effectLst>
                <a:cs typeface="Times New Roman" pitchFamily="18" charset="0"/>
              </a:rPr>
              <a:t>, - </a:t>
            </a:r>
            <a:r>
              <a:rPr lang="en-US" sz="3200" b="1" dirty="0" err="1" smtClean="0">
                <a:solidFill>
                  <a:srgbClr val="FFFFFF"/>
                </a:solidFill>
                <a:effectLst>
                  <a:outerShdw blurRad="38100" dist="38100" dir="2700000" algn="tl">
                    <a:srgbClr val="C0C0C0"/>
                  </a:outerShdw>
                </a:effectLst>
                <a:cs typeface="Times New Roman" pitchFamily="18" charset="0"/>
              </a:rPr>
              <a:t>Tôi</a:t>
            </a:r>
            <a:r>
              <a:rPr lang="en-US" sz="3200" b="1" dirty="0" smtClean="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sẽ</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hãi</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hùng</a:t>
            </a:r>
            <a:r>
              <a:rPr lang="en-US" sz="3200" b="1" dirty="0">
                <a:solidFill>
                  <a:srgbClr val="FFFFFF"/>
                </a:solidFill>
                <a:effectLst>
                  <a:outerShdw blurRad="38100" dist="38100" dir="2700000" algn="tl">
                    <a:srgbClr val="C0C0C0"/>
                  </a:outerShdw>
                </a:effectLst>
                <a:cs typeface="Times New Roman" pitchFamily="18" charset="0"/>
              </a:rPr>
              <a:t> </a:t>
            </a:r>
            <a:r>
              <a:rPr lang="en-US" sz="3200" b="1" dirty="0" err="1">
                <a:solidFill>
                  <a:srgbClr val="FFFFFF"/>
                </a:solidFill>
                <a:effectLst>
                  <a:outerShdw blurRad="38100" dist="38100" dir="2700000" algn="tl">
                    <a:srgbClr val="C0C0C0"/>
                  </a:outerShdw>
                </a:effectLst>
                <a:cs typeface="Times New Roman" pitchFamily="18" charset="0"/>
              </a:rPr>
              <a:t>ai</a:t>
            </a:r>
            <a:r>
              <a:rPr lang="en-US" sz="3200" b="1" dirty="0">
                <a:solidFill>
                  <a:srgbClr val="FFFFFF"/>
                </a:solidFill>
                <a:effectLst>
                  <a:outerShdw blurRad="38100" dist="38100" dir="2700000" algn="tl">
                    <a:srgbClr val="C0C0C0"/>
                  </a:outerShdw>
                </a:effectLst>
                <a:cs typeface="Times New Roman" pitchFamily="18" charset="0"/>
              </a:rPr>
              <a:t>?</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69989"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Clouds &amp; Sky 0876"/>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12408"/>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Text Box 2"/>
          <p:cNvSpPr txBox="1">
            <a:spLocks noChangeArrowheads="1"/>
          </p:cNvSpPr>
          <p:nvPr/>
        </p:nvSpPr>
        <p:spPr bwMode="auto">
          <a:xfrm>
            <a:off x="0" y="2997200"/>
            <a:ext cx="9144000" cy="3139321"/>
          </a:xfrm>
          <a:prstGeom prst="rect">
            <a:avLst/>
          </a:prstGeom>
          <a:noFill/>
          <a:ln w="9525">
            <a:noFill/>
            <a:miter lim="800000"/>
            <a:headEnd/>
            <a:tailEnd/>
          </a:ln>
          <a:effectLst/>
        </p:spPr>
        <p:txBody>
          <a:bodyPr>
            <a:spAutoFit/>
          </a:bodyPr>
          <a:lstStyle/>
          <a:p>
            <a:pPr algn="ctr">
              <a:spcBef>
                <a:spcPct val="50000"/>
              </a:spcBef>
              <a:defRPr/>
            </a:pPr>
            <a:r>
              <a:rPr lang="en-US" sz="3600" b="1" dirty="0" err="1">
                <a:solidFill>
                  <a:srgbClr val="FFFFFF"/>
                </a:solidFill>
                <a:cs typeface="Times New Roman" pitchFamily="18" charset="0"/>
              </a:rPr>
              <a:t>Thi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Thiên</a:t>
            </a:r>
            <a:r>
              <a:rPr lang="en-US" sz="3600" b="1" dirty="0">
                <a:solidFill>
                  <a:srgbClr val="FFFFFF"/>
                </a:solidFill>
                <a:cs typeface="Times New Roman" pitchFamily="18" charset="0"/>
              </a:rPr>
              <a:t> 27:1                                                      </a:t>
            </a:r>
            <a:r>
              <a:rPr lang="en-US" sz="3600" b="1" u="sng" dirty="0" err="1">
                <a:solidFill>
                  <a:srgbClr val="FFFFFF"/>
                </a:solidFill>
                <a:cs typeface="Times New Roman" pitchFamily="18" charset="0"/>
              </a:rPr>
              <a:t>Đức</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Giê-hô-va</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là</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ánh</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sáng</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và</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là</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sự</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cứu</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rỗi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của</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sẽ</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sợ</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ai</a:t>
            </a:r>
            <a:r>
              <a:rPr lang="en-US" sz="3600" b="1" dirty="0">
                <a:solidFill>
                  <a:srgbClr val="FFFFFF"/>
                </a:solidFill>
                <a:cs typeface="Times New Roman" pitchFamily="18" charset="0"/>
              </a:rPr>
              <a:t>?</a:t>
            </a:r>
          </a:p>
          <a:p>
            <a:pPr algn="ctr">
              <a:spcBef>
                <a:spcPct val="50000"/>
              </a:spcBef>
              <a:defRPr/>
            </a:pPr>
            <a:r>
              <a:rPr lang="en-US" sz="3600" b="1" u="sng" dirty="0" err="1">
                <a:solidFill>
                  <a:srgbClr val="FFFFFF"/>
                </a:solidFill>
                <a:cs typeface="Times New Roman" pitchFamily="18" charset="0"/>
              </a:rPr>
              <a:t>Đức</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Giê-hô-va</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là</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đồn</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lũy</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của</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mạng</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sống</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sẽ</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hãi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hùng</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ai</a:t>
            </a:r>
            <a:r>
              <a:rPr lang="en-US" sz="3600" b="1" dirty="0">
                <a:solidFill>
                  <a:srgbClr val="FFFFFF"/>
                </a:solidFill>
                <a:cs typeface="Times New Roman" pitchFamily="18" charset="0"/>
              </a:rPr>
              <a:t>?</a:t>
            </a:r>
          </a:p>
        </p:txBody>
      </p:sp>
      <p:sp>
        <p:nvSpPr>
          <p:cNvPr id="6" name="Text Box 12"/>
          <p:cNvSpPr txBox="1">
            <a:spLocks noChangeArrowheads="1"/>
          </p:cNvSpPr>
          <p:nvPr/>
        </p:nvSpPr>
        <p:spPr bwMode="auto">
          <a:xfrm>
            <a:off x="83629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71013" name="Text Box 4"/>
          <p:cNvSpPr txBox="1">
            <a:spLocks noChangeArrowheads="1"/>
          </p:cNvSpPr>
          <p:nvPr/>
        </p:nvSpPr>
        <p:spPr bwMode="auto">
          <a:xfrm>
            <a:off x="83058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dist="38099" dir="2700000" algn="ctr" rotWithShape="0">
              <a:schemeClr val="tx2">
                <a:alpha val="74997"/>
              </a:schemeClr>
            </a:outerShdw>
          </a:effectLst>
        </p:spPr>
        <p:txBody>
          <a:bodyPr/>
          <a:lstStyle/>
          <a:p>
            <a:pPr eaLnBrk="1" hangingPunct="1">
              <a:defRPr/>
            </a:pPr>
            <a:r>
              <a:rPr lang="en-US" dirty="0" err="1" smtClean="0">
                <a:solidFill>
                  <a:schemeClr val="bg1"/>
                </a:solidFill>
                <a:ea typeface="+mj-ea"/>
              </a:rPr>
              <a:t>Các</a:t>
            </a:r>
            <a:r>
              <a:rPr lang="en-US" dirty="0" smtClean="0">
                <a:solidFill>
                  <a:schemeClr val="bg1"/>
                </a:solidFill>
                <a:ea typeface="+mj-ea"/>
              </a:rPr>
              <a:t> </a:t>
            </a:r>
            <a:r>
              <a:rPr lang="en-US" dirty="0" err="1" smtClean="0">
                <a:solidFill>
                  <a:schemeClr val="bg1"/>
                </a:solidFill>
                <a:ea typeface="+mj-ea"/>
              </a:rPr>
              <a:t>loại</a:t>
            </a:r>
            <a:r>
              <a:rPr lang="en-US" dirty="0" smtClean="0">
                <a:solidFill>
                  <a:schemeClr val="bg1"/>
                </a:solidFill>
                <a:ea typeface="+mj-ea"/>
              </a:rPr>
              <a:t> </a:t>
            </a:r>
            <a:r>
              <a:rPr lang="en-US" dirty="0" err="1" smtClean="0">
                <a:solidFill>
                  <a:schemeClr val="bg1"/>
                </a:solidFill>
                <a:ea typeface="+mj-ea"/>
              </a:rPr>
              <a:t>Thi</a:t>
            </a:r>
            <a:r>
              <a:rPr lang="en-US" dirty="0" smtClean="0">
                <a:solidFill>
                  <a:schemeClr val="bg1"/>
                </a:solidFill>
                <a:ea typeface="+mj-ea"/>
              </a:rPr>
              <a:t> </a:t>
            </a:r>
            <a:r>
              <a:rPr lang="en-US" dirty="0" err="1" smtClean="0">
                <a:solidFill>
                  <a:schemeClr val="bg1"/>
                </a:solidFill>
                <a:ea typeface="+mj-ea"/>
              </a:rPr>
              <a:t>Thiên</a:t>
            </a:r>
            <a:endParaRPr lang="en-US" dirty="0">
              <a:solidFill>
                <a:schemeClr val="bg1"/>
              </a:solidFill>
              <a:ea typeface="+mj-ea"/>
            </a:endParaRPr>
          </a:p>
        </p:txBody>
      </p:sp>
      <p:sp>
        <p:nvSpPr>
          <p:cNvPr id="48131" name="Rectangle 3"/>
          <p:cNvSpPr>
            <a:spLocks noGrp="1" noChangeArrowheads="1"/>
          </p:cNvSpPr>
          <p:nvPr>
            <p:ph type="body" sz="half" idx="1"/>
          </p:nvPr>
        </p:nvSpPr>
        <p:spPr>
          <a:xfrm>
            <a:off x="457200" y="1030560"/>
            <a:ext cx="4191000" cy="5638800"/>
          </a:xfrm>
          <a:ln>
            <a:miter lim="800000"/>
            <a:headEnd/>
            <a:tailEnd/>
          </a:ln>
          <a:extLst/>
        </p:spPr>
        <p:txBody>
          <a:bodyPr/>
          <a:lstStyle/>
          <a:p>
            <a:pPr eaLnBrk="1" hangingPunct="1">
              <a:defRPr/>
            </a:pPr>
            <a:r>
              <a:rPr lang="en-US" sz="3200" b="1" dirty="0" smtClean="0">
                <a:solidFill>
                  <a:schemeClr val="bg1"/>
                </a:solidFill>
                <a:effectLst>
                  <a:glow rad="203200">
                    <a:schemeClr val="tx2">
                      <a:alpha val="75000"/>
                    </a:schemeClr>
                  </a:glow>
                </a:effectLst>
                <a:ea typeface="+mn-ea"/>
              </a:rPr>
              <a:t>Ca </a:t>
            </a:r>
            <a:r>
              <a:rPr lang="en-US" sz="3200" b="1" dirty="0" err="1" smtClean="0">
                <a:solidFill>
                  <a:schemeClr val="bg1"/>
                </a:solidFill>
                <a:effectLst>
                  <a:glow rad="203200">
                    <a:schemeClr val="tx2">
                      <a:alpha val="75000"/>
                    </a:schemeClr>
                  </a:glow>
                </a:effectLst>
                <a:ea typeface="+mn-ea"/>
              </a:rPr>
              <a:t>tụng</a:t>
            </a:r>
            <a:endParaRPr lang="en-US" sz="3200" b="1" dirty="0" smtClean="0">
              <a:solidFill>
                <a:schemeClr val="bg1"/>
              </a:solidFill>
              <a:effectLst>
                <a:glow rad="203200">
                  <a:schemeClr val="tx2">
                    <a:alpha val="75000"/>
                  </a:schemeClr>
                </a:glow>
              </a:effectLst>
              <a:ea typeface="+mn-ea"/>
            </a:endParaRPr>
          </a:p>
          <a:p>
            <a:pPr eaLnBrk="1" hangingPunct="1">
              <a:defRPr/>
            </a:pPr>
            <a:endParaRPr lang="en-US" sz="3200" b="1" dirty="0" smtClean="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Về</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Đấng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Mêsia</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smtClean="0">
                <a:solidFill>
                  <a:schemeClr val="bg1"/>
                </a:solidFill>
                <a:effectLst>
                  <a:glow rad="203200">
                    <a:schemeClr val="tx2">
                      <a:alpha val="75000"/>
                    </a:schemeClr>
                  </a:glow>
                </a:effectLst>
                <a:ea typeface="+mn-ea"/>
              </a:rPr>
              <a:t>Than van</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a:solidFill>
                  <a:schemeClr val="bg1"/>
                </a:solidFill>
                <a:effectLst>
                  <a:glow rad="203200">
                    <a:schemeClr val="tx2">
                      <a:alpha val="75000"/>
                    </a:schemeClr>
                  </a:glow>
                </a:effectLst>
                <a:ea typeface="+mn-ea"/>
              </a:rPr>
              <a:t>L</a:t>
            </a:r>
            <a:r>
              <a:rPr lang="en-US" sz="3200" b="1" dirty="0" err="1" smtClean="0">
                <a:solidFill>
                  <a:schemeClr val="bg1"/>
                </a:solidFill>
                <a:effectLst>
                  <a:glow rad="203200">
                    <a:schemeClr val="tx2">
                      <a:alpha val="75000"/>
                    </a:schemeClr>
                  </a:glow>
                </a:effectLst>
                <a:ea typeface="+mn-ea"/>
              </a:rPr>
              <a:t>àm</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chứng</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Hành</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hương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Đi</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lên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từng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bực</a:t>
            </a:r>
            <a:r>
              <a:rPr lang="en-US" sz="3200" b="1" dirty="0" smtClean="0">
                <a:solidFill>
                  <a:schemeClr val="bg1"/>
                </a:solidFill>
                <a:effectLst>
                  <a:glow rad="203200">
                    <a:schemeClr val="tx2">
                      <a:alpha val="75000"/>
                    </a:schemeClr>
                  </a:glow>
                </a:effectLst>
                <a:ea typeface="+mn-ea"/>
              </a:rPr>
              <a:t>)</a:t>
            </a:r>
          </a:p>
          <a:p>
            <a:pPr eaLnBrk="1" hangingPunct="1">
              <a:buFontTx/>
              <a:buNone/>
              <a:defRPr/>
            </a:pPr>
            <a:endParaRPr lang="en-US" sz="3200" b="1" dirty="0" smtClean="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648200" y="1219200"/>
            <a:ext cx="4495800" cy="5638800"/>
          </a:xfrm>
          <a:ln>
            <a:miter lim="800000"/>
            <a:headEnd/>
            <a:tailEnd/>
          </a:ln>
          <a:extLst/>
        </p:spPr>
        <p:txBody>
          <a:bodyPr/>
          <a:lstStyle/>
          <a:p>
            <a:pPr eaLnBrk="1" hangingPunct="1">
              <a:lnSpc>
                <a:spcPct val="90000"/>
              </a:lnSpc>
              <a:defRPr/>
            </a:pPr>
            <a:r>
              <a:rPr lang="en-US" sz="3200" b="1" dirty="0" err="1" smtClean="0">
                <a:solidFill>
                  <a:schemeClr val="bg1"/>
                </a:solidFill>
                <a:effectLst>
                  <a:glow rad="203200">
                    <a:schemeClr val="tx2">
                      <a:alpha val="75000"/>
                    </a:schemeClr>
                  </a:glow>
                </a:effectLst>
                <a:ea typeface="+mn-ea"/>
              </a:rPr>
              <a:t>Khôn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ngoan</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Nguyền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rủa</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Ăn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năn</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Lịch</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sử</a:t>
            </a:r>
            <a:endParaRPr lang="en-US" sz="3200" b="1" dirty="0">
              <a:solidFill>
                <a:schemeClr val="bg1"/>
              </a:solidFill>
              <a:effectLst>
                <a:glow rad="203200">
                  <a:schemeClr val="tx2">
                    <a:alpha val="75000"/>
                  </a:schemeClr>
                </a:glow>
              </a:effectLst>
              <a:ea typeface="+mn-ea"/>
            </a:endParaRPr>
          </a:p>
          <a:p>
            <a:pPr eaLnBrk="1" hangingPunct="1">
              <a:lnSpc>
                <a:spcPct val="90000"/>
              </a:lnSpc>
              <a:buFontTx/>
              <a:buNone/>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Thiên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nhiên</a:t>
            </a:r>
            <a:endParaRPr lang="en-US" sz="3200" b="1" dirty="0">
              <a:solidFill>
                <a:schemeClr val="bg1"/>
              </a:solidFill>
              <a:effectLst>
                <a:glow rad="203200">
                  <a:schemeClr val="tx2">
                    <a:alpha val="75000"/>
                  </a:schemeClr>
                </a:glow>
              </a:effectLst>
              <a:ea typeface="+mn-ea"/>
            </a:endParaRPr>
          </a:p>
        </p:txBody>
      </p:sp>
      <p:sp>
        <p:nvSpPr>
          <p:cNvPr id="62469" name="Text Box 5"/>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386</a:t>
            </a:r>
          </a:p>
        </p:txBody>
      </p:sp>
      <p:sp>
        <p:nvSpPr>
          <p:cNvPr id="62470" name="Text Box 5"/>
          <p:cNvSpPr txBox="1">
            <a:spLocks noChangeArrowheads="1"/>
          </p:cNvSpPr>
          <p:nvPr/>
        </p:nvSpPr>
        <p:spPr bwMode="auto">
          <a:xfrm>
            <a:off x="8305800" y="5334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P 9</a:t>
            </a: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8" descr="mtn5"/>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ext Box 2"/>
          <p:cNvSpPr txBox="1">
            <a:spLocks noChangeArrowheads="1"/>
          </p:cNvSpPr>
          <p:nvPr/>
        </p:nvSpPr>
        <p:spPr bwMode="auto">
          <a:xfrm>
            <a:off x="0" y="2952750"/>
            <a:ext cx="9144000" cy="3139321"/>
          </a:xfrm>
          <a:prstGeom prst="rect">
            <a:avLst/>
          </a:prstGeom>
          <a:noFill/>
          <a:ln w="9525">
            <a:noFill/>
            <a:miter lim="800000"/>
            <a:headEnd/>
            <a:tailEnd/>
          </a:ln>
          <a:effectLst/>
        </p:spPr>
        <p:txBody>
          <a:bodyPr>
            <a:spAutoFit/>
          </a:bodyPr>
          <a:lstStyle/>
          <a:p>
            <a:pPr algn="ctr">
              <a:spcBef>
                <a:spcPct val="50000"/>
              </a:spcBef>
              <a:defRPr/>
            </a:pPr>
            <a:r>
              <a:rPr lang="en-US" sz="3600" b="1" dirty="0" err="1">
                <a:solidFill>
                  <a:srgbClr val="FFFFFF"/>
                </a:solidFill>
                <a:cs typeface="Times New Roman" pitchFamily="18" charset="0"/>
              </a:rPr>
              <a:t>Thi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Thiên</a:t>
            </a:r>
            <a:r>
              <a:rPr lang="en-US" sz="3600" b="1" dirty="0">
                <a:solidFill>
                  <a:srgbClr val="FFFFFF"/>
                </a:solidFill>
                <a:cs typeface="Times New Roman" pitchFamily="18" charset="0"/>
              </a:rPr>
              <a:t> 27:1                                                      </a:t>
            </a:r>
            <a:r>
              <a:rPr lang="en-US" sz="3600" b="1" u="sng" dirty="0" err="1">
                <a:solidFill>
                  <a:srgbClr val="FFFFFF"/>
                </a:solidFill>
                <a:cs typeface="Times New Roman" pitchFamily="18" charset="0"/>
              </a:rPr>
              <a:t>Đức</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Giê-hô-va</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là</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ánh</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sáng</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và</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là</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sự</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cứu</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rỗi</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của</a:t>
            </a:r>
            <a:r>
              <a:rPr lang="en-US" sz="3600" b="1" dirty="0">
                <a:solidFill>
                  <a:srgbClr val="FFFFFF"/>
                </a:solidFill>
                <a:cs typeface="Times New Roman" pitchFamily="18" charset="0"/>
              </a:rPr>
              <a:t>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 </a:t>
            </a:r>
            <a:r>
              <a:rPr lang="en-US" sz="3600" b="1" u="sng" dirty="0" err="1">
                <a:solidFill>
                  <a:srgbClr val="FFFFFF"/>
                </a:solidFill>
                <a:cs typeface="Times New Roman" pitchFamily="18" charset="0"/>
              </a:rPr>
              <a:t>Tôi</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sẽ</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sợ</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ai</a:t>
            </a:r>
            <a:r>
              <a:rPr lang="en-US" sz="3600" b="1" dirty="0">
                <a:solidFill>
                  <a:srgbClr val="FFFFFF"/>
                </a:solidFill>
                <a:cs typeface="Times New Roman" pitchFamily="18" charset="0"/>
              </a:rPr>
              <a:t>?</a:t>
            </a:r>
          </a:p>
          <a:p>
            <a:pPr algn="ctr">
              <a:spcBef>
                <a:spcPct val="50000"/>
              </a:spcBef>
              <a:defRPr/>
            </a:pPr>
            <a:r>
              <a:rPr lang="en-US" sz="3600" b="1" u="sng" dirty="0" err="1">
                <a:solidFill>
                  <a:srgbClr val="FFFFFF"/>
                </a:solidFill>
                <a:cs typeface="Times New Roman" pitchFamily="18" charset="0"/>
              </a:rPr>
              <a:t>Đức</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Giê-hô-va</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là</a:t>
            </a:r>
            <a:r>
              <a:rPr lang="en-US" sz="3600" b="1" dirty="0">
                <a:solidFill>
                  <a:srgbClr val="FFFFFF"/>
                </a:solidFill>
                <a:cs typeface="Times New Roman" pitchFamily="18" charset="0"/>
              </a:rPr>
              <a:t> </a:t>
            </a:r>
            <a:r>
              <a:rPr lang="en-US" sz="3600" b="1" u="sng" dirty="0" err="1">
                <a:solidFill>
                  <a:srgbClr val="FFFFFF"/>
                </a:solidFill>
                <a:cs typeface="Times New Roman" pitchFamily="18" charset="0"/>
              </a:rPr>
              <a:t>đồn</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lũy</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của</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mạng</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sống</a:t>
            </a:r>
            <a:r>
              <a:rPr lang="en-US" sz="3600" b="1" u="sng" dirty="0">
                <a:solidFill>
                  <a:srgbClr val="FFFFFF"/>
                </a:solidFill>
                <a:cs typeface="Times New Roman" pitchFamily="18" charset="0"/>
              </a:rPr>
              <a:t> </a:t>
            </a:r>
            <a:r>
              <a:rPr lang="en-US" sz="3600" b="1" dirty="0" err="1">
                <a:solidFill>
                  <a:srgbClr val="FFFFFF"/>
                </a:solidFill>
                <a:cs typeface="Times New Roman" pitchFamily="18" charset="0"/>
              </a:rPr>
              <a:t>tôi</a:t>
            </a:r>
            <a:r>
              <a:rPr lang="en-US" sz="3600" b="1" dirty="0">
                <a:solidFill>
                  <a:srgbClr val="FFFFFF"/>
                </a:solidFill>
                <a:cs typeface="Times New Roman" pitchFamily="18" charset="0"/>
              </a:rPr>
              <a:t>, - </a:t>
            </a:r>
            <a:r>
              <a:rPr lang="en-US" sz="3600" b="1" u="sng" dirty="0" err="1">
                <a:solidFill>
                  <a:srgbClr val="FFFFFF"/>
                </a:solidFill>
                <a:cs typeface="Times New Roman" pitchFamily="18" charset="0"/>
              </a:rPr>
              <a:t>Tôi</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sẽ</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hãi</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hùng</a:t>
            </a:r>
            <a:r>
              <a:rPr lang="en-US" sz="3600" b="1" u="sng" dirty="0">
                <a:solidFill>
                  <a:srgbClr val="FFFFFF"/>
                </a:solidFill>
                <a:cs typeface="Times New Roman" pitchFamily="18" charset="0"/>
              </a:rPr>
              <a:t> </a:t>
            </a:r>
            <a:r>
              <a:rPr lang="en-US" sz="3600" b="1" u="sng" dirty="0" err="1">
                <a:solidFill>
                  <a:srgbClr val="FFFFFF"/>
                </a:solidFill>
                <a:cs typeface="Times New Roman" pitchFamily="18" charset="0"/>
              </a:rPr>
              <a:t>ai</a:t>
            </a:r>
            <a:r>
              <a:rPr lang="en-US" sz="3600" b="1" dirty="0">
                <a:solidFill>
                  <a:srgbClr val="FFFFFF"/>
                </a:solidFill>
                <a:cs typeface="Times New Roman" pitchFamily="18" charset="0"/>
              </a:rPr>
              <a:t>?</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390</a:t>
            </a:r>
          </a:p>
        </p:txBody>
      </p:sp>
      <p:sp>
        <p:nvSpPr>
          <p:cNvPr id="172037"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0" y="-66841"/>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4" name="Text Box 2"/>
          <p:cNvSpPr txBox="1">
            <a:spLocks noChangeArrowheads="1"/>
          </p:cNvSpPr>
          <p:nvPr/>
        </p:nvSpPr>
        <p:spPr bwMode="auto">
          <a:xfrm>
            <a:off x="0" y="541338"/>
            <a:ext cx="9144000" cy="1815882"/>
          </a:xfrm>
          <a:prstGeom prst="rect">
            <a:avLst/>
          </a:prstGeom>
          <a:noFill/>
          <a:ln w="9525">
            <a:noFill/>
            <a:miter lim="800000"/>
            <a:headEnd/>
            <a:tailEnd/>
          </a:ln>
          <a:effectLst/>
        </p:spPr>
        <p:txBody>
          <a:bodyPr>
            <a:spAutoFit/>
          </a:bodyPr>
          <a:lstStyle>
            <a:defPPr>
              <a:defRPr lang="en-US"/>
            </a:defPPr>
            <a:lvl1pPr algn="ctr">
              <a:spcBef>
                <a:spcPct val="50000"/>
              </a:spcBef>
              <a:defRPr sz="3600" b="1">
                <a:solidFill>
                  <a:schemeClr val="bg1"/>
                </a:solidFill>
                <a:effectLst>
                  <a:glow rad="101600">
                    <a:schemeClr val="tx1"/>
                  </a:glow>
                </a:effectLst>
                <a:cs typeface="Times New Roman" pitchFamily="18" charset="0"/>
              </a:defRPr>
            </a:lvl1pPr>
          </a:lstStyle>
          <a:p>
            <a:r>
              <a:rPr lang="en-US" sz="3200" dirty="0" err="1"/>
              <a:t>Thi</a:t>
            </a:r>
            <a:r>
              <a:rPr lang="en-US" sz="3200" dirty="0"/>
              <a:t> </a:t>
            </a:r>
            <a:r>
              <a:rPr lang="en-US" sz="3200" dirty="0" err="1"/>
              <a:t>Thiên</a:t>
            </a:r>
            <a:r>
              <a:rPr lang="en-US" sz="3200" dirty="0"/>
              <a:t> 34:3                                                   </a:t>
            </a:r>
            <a:endParaRPr lang="vi-VN" sz="3200" dirty="0"/>
          </a:p>
          <a:p>
            <a:r>
              <a:rPr lang="vi-VN" sz="3200" dirty="0"/>
              <a:t>Hãy cùng tôi tôn kính Đức Giê-hô-va, </a:t>
            </a:r>
            <a:r>
              <a:rPr lang="vi-VN" sz="3200" dirty="0" smtClean="0"/>
              <a:t/>
            </a:r>
            <a:br>
              <a:rPr lang="vi-VN" sz="3200" dirty="0" smtClean="0"/>
            </a:br>
            <a:r>
              <a:rPr lang="vi-VN" sz="3200" dirty="0" smtClean="0"/>
              <a:t>Chúng </a:t>
            </a:r>
            <a:r>
              <a:rPr lang="vi-VN" sz="3200" dirty="0"/>
              <a:t>ta cùng nhau tôn cao danh của Ngài.</a:t>
            </a:r>
            <a:endParaRPr lang="en-US" sz="3200" dirty="0"/>
          </a:p>
        </p:txBody>
      </p:sp>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chemeClr val="tx2">
                      <a:alpha val="75000"/>
                    </a:schemeClr>
                  </a:glow>
                </a:effectLst>
                <a:latin typeface="Arial"/>
                <a:ea typeface="+mn-ea"/>
                <a:cs typeface="Arial"/>
              </a:rPr>
              <a:t>390</a:t>
            </a:r>
          </a:p>
        </p:txBody>
      </p:sp>
      <p:sp>
        <p:nvSpPr>
          <p:cNvPr id="356356"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chemeClr val="tx2">
                      <a:alpha val="75000"/>
                    </a:schemeClr>
                  </a:glow>
                </a:effectLst>
              </a:rPr>
              <a:t>P 13</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mtn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rgbClr val="100D00">
                      <a:alpha val="75000"/>
                    </a:srgbClr>
                  </a:glow>
                </a:effectLst>
                <a:latin typeface="Arial"/>
                <a:ea typeface="+mn-ea"/>
                <a:cs typeface="Arial"/>
              </a:rPr>
              <a:t>390</a:t>
            </a:r>
          </a:p>
        </p:txBody>
      </p:sp>
      <p:sp>
        <p:nvSpPr>
          <p:cNvPr id="357380"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rgbClr val="FFFFFF"/>
                </a:solidFill>
                <a:effectLst>
                  <a:glow rad="101600">
                    <a:srgbClr val="100D00">
                      <a:alpha val="75000"/>
                    </a:srgbClr>
                  </a:glow>
                </a:effectLst>
              </a:rPr>
              <a:t>P 13</a:t>
            </a:r>
          </a:p>
        </p:txBody>
      </p:sp>
      <p:sp>
        <p:nvSpPr>
          <p:cNvPr id="6" name="Text Box 2"/>
          <p:cNvSpPr txBox="1">
            <a:spLocks noChangeArrowheads="1"/>
          </p:cNvSpPr>
          <p:nvPr/>
        </p:nvSpPr>
        <p:spPr bwMode="auto">
          <a:xfrm>
            <a:off x="0" y="541338"/>
            <a:ext cx="9144000" cy="1815882"/>
          </a:xfrm>
          <a:prstGeom prst="rect">
            <a:avLst/>
          </a:prstGeom>
          <a:noFill/>
          <a:ln w="9525">
            <a:noFill/>
            <a:miter lim="800000"/>
            <a:headEnd/>
            <a:tailEnd/>
          </a:ln>
          <a:effectLst/>
        </p:spPr>
        <p:txBody>
          <a:bodyPr>
            <a:spAutoFit/>
          </a:bodyPr>
          <a:lstStyle>
            <a:defPPr>
              <a:defRPr lang="en-US"/>
            </a:defPPr>
            <a:lvl1pPr algn="ctr">
              <a:spcBef>
                <a:spcPct val="50000"/>
              </a:spcBef>
              <a:defRPr sz="3600" b="1">
                <a:solidFill>
                  <a:schemeClr val="bg1"/>
                </a:solidFill>
                <a:effectLst>
                  <a:glow rad="101600">
                    <a:schemeClr val="tx1"/>
                  </a:glow>
                </a:effectLst>
                <a:cs typeface="Times New Roman" pitchFamily="18" charset="0"/>
              </a:defRPr>
            </a:lvl1pPr>
          </a:lstStyle>
          <a:p>
            <a:r>
              <a:rPr lang="en-US" sz="3200" dirty="0" err="1"/>
              <a:t>Thi</a:t>
            </a:r>
            <a:r>
              <a:rPr lang="en-US" sz="3200" dirty="0"/>
              <a:t> </a:t>
            </a:r>
            <a:r>
              <a:rPr lang="en-US" sz="3200" dirty="0" err="1"/>
              <a:t>Thiên</a:t>
            </a:r>
            <a:r>
              <a:rPr lang="en-US" sz="3200" dirty="0"/>
              <a:t> 34:3                                                   </a:t>
            </a:r>
            <a:endParaRPr lang="vi-VN" sz="3200" dirty="0"/>
          </a:p>
          <a:p>
            <a:r>
              <a:rPr lang="vi-VN" sz="3200" dirty="0"/>
              <a:t>Hãy cùng tôi </a:t>
            </a:r>
            <a:r>
              <a:rPr lang="vi-VN" sz="3200" dirty="0">
                <a:solidFill>
                  <a:srgbClr val="FFFF00"/>
                </a:solidFill>
              </a:rPr>
              <a:t>tôn kính</a:t>
            </a:r>
            <a:r>
              <a:rPr lang="vi-VN" sz="3200" dirty="0"/>
              <a:t> Đức Giê-hô-va, </a:t>
            </a:r>
            <a:r>
              <a:rPr lang="vi-VN" sz="3200" dirty="0" smtClean="0"/>
              <a:t/>
            </a:r>
            <a:br>
              <a:rPr lang="vi-VN" sz="3200" dirty="0" smtClean="0"/>
            </a:br>
            <a:r>
              <a:rPr lang="vi-VN" sz="3200" dirty="0" smtClean="0"/>
              <a:t>Chúng </a:t>
            </a:r>
            <a:r>
              <a:rPr lang="vi-VN" sz="3200" dirty="0"/>
              <a:t>ta cùng nhau </a:t>
            </a:r>
            <a:r>
              <a:rPr lang="vi-VN" sz="3200" dirty="0">
                <a:solidFill>
                  <a:srgbClr val="FFFF00"/>
                </a:solidFill>
              </a:rPr>
              <a:t>tôn cao</a:t>
            </a:r>
            <a:r>
              <a:rPr lang="vi-VN" sz="3200" dirty="0"/>
              <a:t> danh của Ngài.</a:t>
            </a:r>
            <a:endParaRPr lang="en-US" sz="3200" dirty="0"/>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descr="mtn3"/>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chemeClr val="tx1">
                      <a:alpha val="75000"/>
                    </a:schemeClr>
                  </a:glow>
                </a:effectLst>
                <a:latin typeface="Arial"/>
                <a:ea typeface="+mn-ea"/>
                <a:cs typeface="Arial"/>
              </a:rPr>
              <a:t>390</a:t>
            </a:r>
          </a:p>
        </p:txBody>
      </p:sp>
      <p:sp>
        <p:nvSpPr>
          <p:cNvPr id="358404"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chemeClr val="tx1">
                      <a:alpha val="75000"/>
                    </a:schemeClr>
                  </a:glow>
                </a:effectLst>
              </a:rPr>
              <a:t>P 13</a:t>
            </a:r>
          </a:p>
        </p:txBody>
      </p:sp>
      <p:sp>
        <p:nvSpPr>
          <p:cNvPr id="7" name="Text Box 2"/>
          <p:cNvSpPr txBox="1">
            <a:spLocks noChangeArrowheads="1"/>
          </p:cNvSpPr>
          <p:nvPr/>
        </p:nvSpPr>
        <p:spPr bwMode="auto">
          <a:xfrm>
            <a:off x="0" y="541338"/>
            <a:ext cx="9144000" cy="1815882"/>
          </a:xfrm>
          <a:prstGeom prst="rect">
            <a:avLst/>
          </a:prstGeom>
          <a:noFill/>
          <a:ln w="9525">
            <a:noFill/>
            <a:miter lim="800000"/>
            <a:headEnd/>
            <a:tailEnd/>
          </a:ln>
          <a:effectLst/>
        </p:spPr>
        <p:txBody>
          <a:bodyPr>
            <a:spAutoFit/>
          </a:bodyPr>
          <a:lstStyle>
            <a:defPPr>
              <a:defRPr lang="en-US"/>
            </a:defPPr>
            <a:lvl1pPr algn="ctr">
              <a:spcBef>
                <a:spcPct val="50000"/>
              </a:spcBef>
              <a:defRPr sz="3600" b="1">
                <a:solidFill>
                  <a:schemeClr val="bg1"/>
                </a:solidFill>
                <a:effectLst>
                  <a:glow rad="101600">
                    <a:schemeClr val="tx1"/>
                  </a:glow>
                </a:effectLst>
                <a:cs typeface="Times New Roman" pitchFamily="18" charset="0"/>
              </a:defRPr>
            </a:lvl1pPr>
          </a:lstStyle>
          <a:p>
            <a:r>
              <a:rPr lang="en-US" sz="3200" dirty="0" err="1"/>
              <a:t>Thi</a:t>
            </a:r>
            <a:r>
              <a:rPr lang="en-US" sz="3200" dirty="0"/>
              <a:t> </a:t>
            </a:r>
            <a:r>
              <a:rPr lang="en-US" sz="3200" dirty="0" err="1"/>
              <a:t>Thiên</a:t>
            </a:r>
            <a:r>
              <a:rPr lang="en-US" sz="3200" dirty="0"/>
              <a:t> 34:3                                                   </a:t>
            </a:r>
            <a:endParaRPr lang="vi-VN" sz="3200" dirty="0"/>
          </a:p>
          <a:p>
            <a:r>
              <a:rPr lang="vi-VN" sz="3200" dirty="0"/>
              <a:t>Hãy cùng tôi </a:t>
            </a:r>
            <a:r>
              <a:rPr lang="vi-VN" sz="3200" dirty="0">
                <a:solidFill>
                  <a:srgbClr val="FFFF00"/>
                </a:solidFill>
              </a:rPr>
              <a:t>tôn kính</a:t>
            </a:r>
            <a:r>
              <a:rPr lang="vi-VN" sz="3200" dirty="0"/>
              <a:t> </a:t>
            </a:r>
            <a:r>
              <a:rPr lang="vi-VN" sz="3200" dirty="0">
                <a:solidFill>
                  <a:srgbClr val="CCFFCC"/>
                </a:solidFill>
              </a:rPr>
              <a:t>Đức Giê-hô-va</a:t>
            </a:r>
            <a:r>
              <a:rPr lang="vi-VN" sz="3200" dirty="0"/>
              <a:t>, </a:t>
            </a:r>
            <a:r>
              <a:rPr lang="vi-VN" sz="3200" dirty="0" smtClean="0"/>
              <a:t/>
            </a:r>
            <a:br>
              <a:rPr lang="vi-VN" sz="3200" dirty="0" smtClean="0"/>
            </a:br>
            <a:r>
              <a:rPr lang="vi-VN" sz="3200" dirty="0" smtClean="0"/>
              <a:t>Chúng </a:t>
            </a:r>
            <a:r>
              <a:rPr lang="vi-VN" sz="3200" dirty="0"/>
              <a:t>ta cùng nhau </a:t>
            </a:r>
            <a:r>
              <a:rPr lang="vi-VN" sz="3200" dirty="0">
                <a:solidFill>
                  <a:srgbClr val="FFFF00"/>
                </a:solidFill>
              </a:rPr>
              <a:t>tôn cao</a:t>
            </a:r>
            <a:r>
              <a:rPr lang="vi-VN" sz="3200" dirty="0"/>
              <a:t> </a:t>
            </a:r>
            <a:r>
              <a:rPr lang="vi-VN" sz="3200" dirty="0">
                <a:solidFill>
                  <a:srgbClr val="CCFFCC"/>
                </a:solidFill>
              </a:rPr>
              <a:t>danh của Ngài</a:t>
            </a:r>
            <a:r>
              <a:rPr lang="vi-VN" sz="3200" dirty="0"/>
              <a:t>.</a:t>
            </a:r>
            <a:endParaRPr lang="en-US" sz="3200" dirty="0"/>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mtn4"/>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rgbClr val="100D00">
                      <a:alpha val="75000"/>
                    </a:srgbClr>
                  </a:glow>
                </a:effectLst>
                <a:latin typeface="Arial"/>
                <a:ea typeface="+mn-ea"/>
                <a:cs typeface="Arial"/>
              </a:rPr>
              <a:t>390</a:t>
            </a:r>
          </a:p>
        </p:txBody>
      </p:sp>
      <p:sp>
        <p:nvSpPr>
          <p:cNvPr id="359428"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rgbClr val="100D00">
                      <a:alpha val="75000"/>
                    </a:srgbClr>
                  </a:glow>
                </a:effectLst>
              </a:rPr>
              <a:t>P 13</a:t>
            </a:r>
          </a:p>
        </p:txBody>
      </p:sp>
      <p:sp>
        <p:nvSpPr>
          <p:cNvPr id="6" name="Text Box 2"/>
          <p:cNvSpPr txBox="1">
            <a:spLocks noChangeArrowheads="1"/>
          </p:cNvSpPr>
          <p:nvPr/>
        </p:nvSpPr>
        <p:spPr bwMode="auto">
          <a:xfrm>
            <a:off x="0" y="541338"/>
            <a:ext cx="9144000" cy="1815882"/>
          </a:xfrm>
          <a:prstGeom prst="rect">
            <a:avLst/>
          </a:prstGeom>
          <a:noFill/>
          <a:ln w="9525">
            <a:noFill/>
            <a:miter lim="800000"/>
            <a:headEnd/>
            <a:tailEnd/>
          </a:ln>
          <a:effectLst/>
        </p:spPr>
        <p:txBody>
          <a:bodyPr>
            <a:spAutoFit/>
          </a:bodyPr>
          <a:lstStyle>
            <a:defPPr>
              <a:defRPr lang="en-US"/>
            </a:defPPr>
            <a:lvl1pPr algn="ctr">
              <a:spcBef>
                <a:spcPct val="50000"/>
              </a:spcBef>
              <a:defRPr sz="3600" b="1">
                <a:solidFill>
                  <a:schemeClr val="bg1"/>
                </a:solidFill>
                <a:effectLst>
                  <a:glow rad="101600">
                    <a:schemeClr val="tx1"/>
                  </a:glow>
                </a:effectLst>
                <a:cs typeface="Times New Roman" pitchFamily="18" charset="0"/>
              </a:defRPr>
            </a:lvl1pPr>
          </a:lstStyle>
          <a:p>
            <a:r>
              <a:rPr lang="en-US" sz="3200" dirty="0" err="1"/>
              <a:t>Thi</a:t>
            </a:r>
            <a:r>
              <a:rPr lang="en-US" sz="3200" dirty="0"/>
              <a:t> </a:t>
            </a:r>
            <a:r>
              <a:rPr lang="en-US" sz="3200" dirty="0" err="1"/>
              <a:t>Thiên</a:t>
            </a:r>
            <a:r>
              <a:rPr lang="en-US" sz="3200" dirty="0"/>
              <a:t> 34:3                                                   </a:t>
            </a:r>
            <a:endParaRPr lang="vi-VN" sz="3200" dirty="0"/>
          </a:p>
          <a:p>
            <a:r>
              <a:rPr lang="vi-VN" sz="3200" dirty="0"/>
              <a:t>Hãy cùng </a:t>
            </a:r>
            <a:r>
              <a:rPr lang="vi-VN" sz="3200" dirty="0">
                <a:solidFill>
                  <a:schemeClr val="accent2">
                    <a:lumMod val="20000"/>
                    <a:lumOff val="80000"/>
                  </a:schemeClr>
                </a:solidFill>
              </a:rPr>
              <a:t>tôi</a:t>
            </a:r>
            <a:r>
              <a:rPr lang="vi-VN" sz="3200" dirty="0"/>
              <a:t> </a:t>
            </a:r>
            <a:r>
              <a:rPr lang="vi-VN" sz="3200" dirty="0">
                <a:solidFill>
                  <a:srgbClr val="FFFF00"/>
                </a:solidFill>
              </a:rPr>
              <a:t>tôn kính</a:t>
            </a:r>
            <a:r>
              <a:rPr lang="vi-VN" sz="3200" dirty="0"/>
              <a:t> </a:t>
            </a:r>
            <a:r>
              <a:rPr lang="vi-VN" sz="3200" dirty="0">
                <a:solidFill>
                  <a:srgbClr val="CCFFCC"/>
                </a:solidFill>
              </a:rPr>
              <a:t>Đức Giê-hô-va</a:t>
            </a:r>
            <a:r>
              <a:rPr lang="vi-VN" sz="3200" dirty="0"/>
              <a:t>, </a:t>
            </a:r>
            <a:r>
              <a:rPr lang="vi-VN" sz="3200" dirty="0" smtClean="0"/>
              <a:t/>
            </a:r>
            <a:br>
              <a:rPr lang="vi-VN" sz="3200" dirty="0" smtClean="0"/>
            </a:br>
            <a:r>
              <a:rPr lang="vi-VN" sz="3200" dirty="0" smtClean="0"/>
              <a:t>Chúng </a:t>
            </a:r>
            <a:r>
              <a:rPr lang="vi-VN" sz="3200" dirty="0"/>
              <a:t>ta </a:t>
            </a:r>
            <a:r>
              <a:rPr lang="vi-VN" sz="3200" dirty="0">
                <a:solidFill>
                  <a:srgbClr val="D6D6F5"/>
                </a:solidFill>
              </a:rPr>
              <a:t>cùng nhau</a:t>
            </a:r>
            <a:r>
              <a:rPr lang="vi-VN" sz="3200" dirty="0"/>
              <a:t> </a:t>
            </a:r>
            <a:r>
              <a:rPr lang="vi-VN" sz="3200" dirty="0">
                <a:solidFill>
                  <a:srgbClr val="FFFF00"/>
                </a:solidFill>
              </a:rPr>
              <a:t>tôn cao</a:t>
            </a:r>
            <a:r>
              <a:rPr lang="vi-VN" sz="3200" dirty="0"/>
              <a:t> </a:t>
            </a:r>
            <a:r>
              <a:rPr lang="vi-VN" sz="3200" dirty="0">
                <a:solidFill>
                  <a:srgbClr val="CCFFCC"/>
                </a:solidFill>
              </a:rPr>
              <a:t>danh của Ngài</a:t>
            </a:r>
            <a:r>
              <a:rPr lang="vi-VN" sz="3200" dirty="0"/>
              <a:t>.</a:t>
            </a:r>
            <a:endParaRPr lang="en-US" sz="3200" dirty="0"/>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5" descr="Sandymtn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Text Box 2"/>
          <p:cNvSpPr txBox="1">
            <a:spLocks noChangeArrowheads="1"/>
          </p:cNvSpPr>
          <p:nvPr/>
        </p:nvSpPr>
        <p:spPr bwMode="auto">
          <a:xfrm>
            <a:off x="250825" y="987425"/>
            <a:ext cx="88392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smtClean="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192515" name="Text Box 3"/>
          <p:cNvSpPr txBox="1">
            <a:spLocks noChangeArrowheads="1"/>
          </p:cNvSpPr>
          <p:nvPr/>
        </p:nvSpPr>
        <p:spPr bwMode="auto">
          <a:xfrm>
            <a:off x="250825" y="2435225"/>
            <a:ext cx="8839200" cy="2308324"/>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dirty="0" err="1"/>
              <a:t>Thi</a:t>
            </a:r>
            <a:r>
              <a:rPr lang="en-US" dirty="0"/>
              <a:t> </a:t>
            </a:r>
            <a:r>
              <a:rPr lang="en-US" dirty="0" err="1"/>
              <a:t>Thiên</a:t>
            </a:r>
            <a:r>
              <a:rPr lang="en-US" dirty="0"/>
              <a:t> </a:t>
            </a:r>
            <a:r>
              <a:rPr lang="en-US" dirty="0"/>
              <a:t>1:6   </a:t>
            </a:r>
            <a:r>
              <a:rPr lang="en-US" dirty="0"/>
              <a:t>                                           </a:t>
            </a:r>
            <a:r>
              <a:rPr lang="vi-VN" dirty="0"/>
              <a:t>Vì Đức Giê-hô-va biết đường lối người công chính</a:t>
            </a:r>
            <a:r>
              <a:rPr lang="vi-VN" dirty="0" smtClean="0"/>
              <a:t>,</a:t>
            </a:r>
            <a:br>
              <a:rPr lang="vi-VN" dirty="0" smtClean="0"/>
            </a:br>
            <a:r>
              <a:rPr lang="vi-VN" dirty="0" smtClean="0"/>
              <a:t>Nhưng </a:t>
            </a:r>
            <a:r>
              <a:rPr lang="vi-VN" dirty="0"/>
              <a:t>đường lối kẻ ác sẽ bị diệt vong</a:t>
            </a:r>
            <a:endParaRPr lang="en-US" dirty="0"/>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Effect transition="in" filter="dissolve">
                                      <p:cBhvr>
                                        <p:cTn id="7" dur="500"/>
                                        <p:tgtEl>
                                          <p:spTgt spid="19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5" descr="snymtn10"/>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ext Box 2"/>
          <p:cNvSpPr txBox="1">
            <a:spLocks noChangeArrowheads="1"/>
          </p:cNvSpPr>
          <p:nvPr/>
        </p:nvSpPr>
        <p:spPr bwMode="auto">
          <a:xfrm>
            <a:off x="381000" y="835025"/>
            <a:ext cx="82296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rgbClr val="100D00">
                      <a:alpha val="75000"/>
                    </a:srgbClr>
                  </a:glow>
                </a:effectLst>
                <a:latin typeface="Arial"/>
                <a:ea typeface="+mn-ea"/>
                <a:cs typeface="Arial"/>
              </a:rPr>
              <a:t>391</a:t>
            </a:r>
          </a:p>
        </p:txBody>
      </p:sp>
      <p:sp>
        <p:nvSpPr>
          <p:cNvPr id="361477"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rgbClr val="100D00">
                      <a:alpha val="75000"/>
                    </a:srgbClr>
                  </a:glow>
                </a:effectLst>
              </a:rPr>
              <a:t>P 14</a:t>
            </a:r>
          </a:p>
        </p:txBody>
      </p:sp>
      <p:sp>
        <p:nvSpPr>
          <p:cNvPr id="7" name="Text Box 3"/>
          <p:cNvSpPr txBox="1">
            <a:spLocks noChangeArrowheads="1"/>
          </p:cNvSpPr>
          <p:nvPr/>
        </p:nvSpPr>
        <p:spPr bwMode="auto">
          <a:xfrm>
            <a:off x="250825" y="2435225"/>
            <a:ext cx="8839200" cy="2308324"/>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dirty="0" err="1"/>
              <a:t>Thi</a:t>
            </a:r>
            <a:r>
              <a:rPr lang="en-US" dirty="0"/>
              <a:t> </a:t>
            </a:r>
            <a:r>
              <a:rPr lang="en-US" dirty="0" err="1"/>
              <a:t>Thiên</a:t>
            </a:r>
            <a:r>
              <a:rPr lang="en-US" dirty="0"/>
              <a:t> </a:t>
            </a:r>
            <a:r>
              <a:rPr lang="en-US" dirty="0"/>
              <a:t>1:6   </a:t>
            </a:r>
            <a:r>
              <a:rPr lang="en-US" dirty="0"/>
              <a:t>                                           </a:t>
            </a:r>
            <a:r>
              <a:rPr lang="vi-VN" dirty="0"/>
              <a:t>Vì Đức Giê-hô-va biết đường lối người công chính</a:t>
            </a:r>
            <a:r>
              <a:rPr lang="vi-VN" dirty="0" smtClean="0"/>
              <a:t>,</a:t>
            </a:r>
            <a:br>
              <a:rPr lang="vi-VN" dirty="0" smtClean="0"/>
            </a:br>
            <a:r>
              <a:rPr lang="vi-VN" dirty="0" smtClean="0">
                <a:solidFill>
                  <a:srgbClr val="FFFF00"/>
                </a:solidFill>
              </a:rPr>
              <a:t>Nhưng</a:t>
            </a:r>
            <a:r>
              <a:rPr lang="vi-VN" dirty="0" smtClean="0"/>
              <a:t> </a:t>
            </a:r>
            <a:r>
              <a:rPr lang="vi-VN" dirty="0"/>
              <a:t>đường lối kẻ ác sẽ bị diệt vong</a:t>
            </a:r>
            <a:endParaRPr lang="en-US" dirty="0"/>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5" descr="snymtn2"/>
          <p:cNvPicPr>
            <a:picLocks noChangeAspect="1" noChangeArrowheads="1"/>
          </p:cNvPicPr>
          <p:nvPr/>
        </p:nvPicPr>
        <p:blipFill>
          <a:blip r:embed="rId2">
            <a:lum bright="-24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2" name="Text Box 2"/>
          <p:cNvSpPr txBox="1">
            <a:spLocks noChangeArrowheads="1"/>
          </p:cNvSpPr>
          <p:nvPr/>
        </p:nvSpPr>
        <p:spPr bwMode="auto">
          <a:xfrm>
            <a:off x="533400" y="835025"/>
            <a:ext cx="83820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rgbClr val="100D00">
                      <a:alpha val="75000"/>
                    </a:srgbClr>
                  </a:glow>
                </a:effectLst>
                <a:latin typeface="Arial"/>
                <a:ea typeface="+mn-ea"/>
                <a:cs typeface="Arial"/>
              </a:rPr>
              <a:t>391</a:t>
            </a:r>
          </a:p>
        </p:txBody>
      </p:sp>
      <p:sp>
        <p:nvSpPr>
          <p:cNvPr id="362501"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rgbClr val="100D00">
                      <a:alpha val="75000"/>
                    </a:srgbClr>
                  </a:glow>
                </a:effectLst>
              </a:rPr>
              <a:t>P 14</a:t>
            </a:r>
          </a:p>
        </p:txBody>
      </p:sp>
      <p:sp>
        <p:nvSpPr>
          <p:cNvPr id="7" name="Text Box 3"/>
          <p:cNvSpPr txBox="1">
            <a:spLocks noChangeArrowheads="1"/>
          </p:cNvSpPr>
          <p:nvPr/>
        </p:nvSpPr>
        <p:spPr bwMode="auto">
          <a:xfrm>
            <a:off x="0" y="2435225"/>
            <a:ext cx="9090025" cy="2308324"/>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dirty="0" err="1"/>
              <a:t>Thi</a:t>
            </a:r>
            <a:r>
              <a:rPr lang="en-US" dirty="0"/>
              <a:t> </a:t>
            </a:r>
            <a:r>
              <a:rPr lang="en-US" dirty="0" err="1"/>
              <a:t>Thiên</a:t>
            </a:r>
            <a:r>
              <a:rPr lang="en-US" dirty="0"/>
              <a:t> </a:t>
            </a:r>
            <a:r>
              <a:rPr lang="en-US" dirty="0"/>
              <a:t>1:6   </a:t>
            </a:r>
            <a:r>
              <a:rPr lang="en-US" dirty="0"/>
              <a:t>                                           </a:t>
            </a:r>
            <a:r>
              <a:rPr lang="vi-VN" dirty="0"/>
              <a:t>Vì Đức Giê-hô-va </a:t>
            </a:r>
            <a:r>
              <a:rPr lang="vi-VN" dirty="0">
                <a:solidFill>
                  <a:srgbClr val="CCFFCC"/>
                </a:solidFill>
              </a:rPr>
              <a:t>biết</a:t>
            </a:r>
            <a:r>
              <a:rPr lang="vi-VN" dirty="0"/>
              <a:t> đường lối người công chính</a:t>
            </a:r>
            <a:r>
              <a:rPr lang="vi-VN" dirty="0" smtClean="0"/>
              <a:t>,</a:t>
            </a:r>
            <a:br>
              <a:rPr lang="vi-VN" dirty="0" smtClean="0"/>
            </a:br>
            <a:r>
              <a:rPr lang="vi-VN" dirty="0" smtClean="0">
                <a:solidFill>
                  <a:srgbClr val="FFFF00"/>
                </a:solidFill>
              </a:rPr>
              <a:t>Nhưng</a:t>
            </a:r>
            <a:r>
              <a:rPr lang="vi-VN" dirty="0" smtClean="0"/>
              <a:t> </a:t>
            </a:r>
            <a:r>
              <a:rPr lang="vi-VN" dirty="0"/>
              <a:t>đường lối kẻ ác sẽ </a:t>
            </a:r>
            <a:r>
              <a:rPr lang="vi-VN" dirty="0">
                <a:solidFill>
                  <a:srgbClr val="CCFFCC"/>
                </a:solidFill>
              </a:rPr>
              <a:t>bị diệt </a:t>
            </a:r>
            <a:r>
              <a:rPr lang="vi-VN" dirty="0" smtClean="0">
                <a:solidFill>
                  <a:srgbClr val="CCFFCC"/>
                </a:solidFill>
              </a:rPr>
              <a:t>vong.</a:t>
            </a:r>
            <a:endParaRPr lang="en-US" dirty="0">
              <a:solidFill>
                <a:srgbClr val="CCFFCC"/>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descr="snymtn4"/>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ext Box 2"/>
          <p:cNvSpPr txBox="1">
            <a:spLocks noChangeArrowheads="1"/>
          </p:cNvSpPr>
          <p:nvPr/>
        </p:nvSpPr>
        <p:spPr bwMode="auto">
          <a:xfrm>
            <a:off x="457200" y="835025"/>
            <a:ext cx="85344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effectLst>
                  <a:glow rad="101600">
                    <a:schemeClr val="tx2">
                      <a:alpha val="75000"/>
                    </a:schemeClr>
                  </a:glow>
                </a:effectLst>
                <a:latin typeface="Arial"/>
                <a:ea typeface="+mn-ea"/>
                <a:cs typeface="Arial"/>
              </a:rPr>
              <a:t>391</a:t>
            </a:r>
          </a:p>
        </p:txBody>
      </p:sp>
      <p:sp>
        <p:nvSpPr>
          <p:cNvPr id="363525" name="Text Box 4"/>
          <p:cNvSpPr txBox="1">
            <a:spLocks noChangeArrowheads="1"/>
          </p:cNvSpPr>
          <p:nvPr/>
        </p:nvSpPr>
        <p:spPr bwMode="auto">
          <a:xfrm>
            <a:off x="8331200" y="457200"/>
            <a:ext cx="812800" cy="46196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chemeClr val="bg1"/>
                </a:solidFill>
                <a:effectLst>
                  <a:glow rad="101600">
                    <a:schemeClr val="tx2">
                      <a:alpha val="75000"/>
                    </a:schemeClr>
                  </a:glow>
                </a:effectLst>
              </a:rPr>
              <a:t>P 14</a:t>
            </a:r>
          </a:p>
        </p:txBody>
      </p:sp>
      <p:sp>
        <p:nvSpPr>
          <p:cNvPr id="7" name="Text Box 3"/>
          <p:cNvSpPr txBox="1">
            <a:spLocks noChangeArrowheads="1"/>
          </p:cNvSpPr>
          <p:nvPr/>
        </p:nvSpPr>
        <p:spPr bwMode="auto">
          <a:xfrm>
            <a:off x="0" y="2435225"/>
            <a:ext cx="9090025" cy="2308324"/>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dirty="0" err="1"/>
              <a:t>Thi</a:t>
            </a:r>
            <a:r>
              <a:rPr lang="en-US" dirty="0"/>
              <a:t> </a:t>
            </a:r>
            <a:r>
              <a:rPr lang="en-US" dirty="0" err="1"/>
              <a:t>Thiên</a:t>
            </a:r>
            <a:r>
              <a:rPr lang="en-US" dirty="0"/>
              <a:t> </a:t>
            </a:r>
            <a:r>
              <a:rPr lang="en-US" dirty="0"/>
              <a:t>1:6   </a:t>
            </a:r>
            <a:r>
              <a:rPr lang="en-US" dirty="0"/>
              <a:t>                                           </a:t>
            </a:r>
            <a:r>
              <a:rPr lang="vi-VN" dirty="0"/>
              <a:t>Vì Đức Giê-hô-va </a:t>
            </a:r>
            <a:r>
              <a:rPr lang="vi-VN" dirty="0">
                <a:solidFill>
                  <a:srgbClr val="CCFFCC"/>
                </a:solidFill>
              </a:rPr>
              <a:t>biết</a:t>
            </a:r>
            <a:r>
              <a:rPr lang="vi-VN" dirty="0"/>
              <a:t> đường lối </a:t>
            </a:r>
            <a:r>
              <a:rPr lang="vi-VN" dirty="0">
                <a:solidFill>
                  <a:schemeClr val="accent2">
                    <a:lumMod val="20000"/>
                    <a:lumOff val="80000"/>
                  </a:schemeClr>
                </a:solidFill>
              </a:rPr>
              <a:t>người công chính</a:t>
            </a:r>
            <a:r>
              <a:rPr lang="vi-VN" dirty="0" smtClean="0"/>
              <a:t>,</a:t>
            </a:r>
            <a:br>
              <a:rPr lang="vi-VN" dirty="0" smtClean="0"/>
            </a:br>
            <a:r>
              <a:rPr lang="vi-VN" dirty="0" smtClean="0">
                <a:solidFill>
                  <a:srgbClr val="FFFF00"/>
                </a:solidFill>
              </a:rPr>
              <a:t>Nhưng</a:t>
            </a:r>
            <a:r>
              <a:rPr lang="vi-VN" dirty="0" smtClean="0"/>
              <a:t> </a:t>
            </a:r>
            <a:r>
              <a:rPr lang="vi-VN" dirty="0"/>
              <a:t>đường lối </a:t>
            </a:r>
            <a:r>
              <a:rPr lang="vi-VN" dirty="0">
                <a:solidFill>
                  <a:srgbClr val="D6D6F5"/>
                </a:solidFill>
              </a:rPr>
              <a:t>kẻ ác</a:t>
            </a:r>
            <a:r>
              <a:rPr lang="vi-VN" dirty="0"/>
              <a:t> sẽ </a:t>
            </a:r>
            <a:r>
              <a:rPr lang="vi-VN" dirty="0">
                <a:solidFill>
                  <a:srgbClr val="CCFFCC"/>
                </a:solidFill>
              </a:rPr>
              <a:t>bị diệt </a:t>
            </a:r>
            <a:r>
              <a:rPr lang="vi-VN" dirty="0" smtClean="0">
                <a:solidFill>
                  <a:srgbClr val="CCFFCC"/>
                </a:solidFill>
              </a:rPr>
              <a:t>vong.</a:t>
            </a:r>
            <a:endParaRPr lang="en-US" dirty="0">
              <a:solidFill>
                <a:srgbClr val="CCFFCC"/>
              </a:solidFil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5" descr="Clouds &amp; Sky 0645"/>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Text Box 2"/>
          <p:cNvSpPr txBox="1">
            <a:spLocks noChangeArrowheads="1"/>
          </p:cNvSpPr>
          <p:nvPr/>
        </p:nvSpPr>
        <p:spPr bwMode="auto">
          <a:xfrm>
            <a:off x="685800" y="835025"/>
            <a:ext cx="76962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196611" name="Text Box 3"/>
          <p:cNvSpPr txBox="1">
            <a:spLocks noChangeArrowheads="1"/>
          </p:cNvSpPr>
          <p:nvPr/>
        </p:nvSpPr>
        <p:spPr bwMode="auto">
          <a:xfrm>
            <a:off x="685800" y="2492896"/>
            <a:ext cx="7696200" cy="3139321"/>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37:9                                            </a:t>
            </a:r>
            <a:r>
              <a:rPr lang="vi-VN" dirty="0"/>
              <a:t>Vì những kẻ ác sẽ bị diệt vong,</a:t>
            </a:r>
          </a:p>
          <a:p>
            <a:r>
              <a:rPr lang="vi-VN" dirty="0"/>
              <a:t>Nhưng người nào trông đợi Đức Giê-hô-va sẽ được đất làm cơ </a:t>
            </a:r>
            <a:r>
              <a:rPr lang="vi-VN" dirty="0"/>
              <a:t>nghiệp</a:t>
            </a:r>
            <a:r>
              <a:rPr lang="en-US" dirty="0"/>
              <a:t>.</a:t>
            </a:r>
            <a:endParaRPr lang="en-US" dirty="0"/>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dirty="0">
                <a:solidFill>
                  <a:srgbClr val="FFFFFF"/>
                </a:solidFill>
                <a:latin typeface="Arial"/>
                <a:ea typeface="+mn-ea"/>
                <a:cs typeface="Arial"/>
              </a:rPr>
              <a:t>391</a:t>
            </a:r>
          </a:p>
        </p:txBody>
      </p:sp>
      <p:sp>
        <p:nvSpPr>
          <p:cNvPr id="181254" name="Text Box 4"/>
          <p:cNvSpPr txBox="1">
            <a:spLocks noChangeArrowheads="1"/>
          </p:cNvSpPr>
          <p:nvPr/>
        </p:nvSpPr>
        <p:spPr bwMode="auto">
          <a:xfrm>
            <a:off x="8331200" y="457200"/>
            <a:ext cx="81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dist="38099" dir="2700000" algn="ctr" rotWithShape="0">
              <a:srgbClr val="100D00">
                <a:alpha val="74997"/>
              </a:srgbClr>
            </a:outerShdw>
          </a:effectLst>
        </p:spPr>
        <p:txBody>
          <a:bodyPr/>
          <a:lstStyle/>
          <a:p>
            <a:pPr eaLnBrk="1" hangingPunct="1">
              <a:defRPr/>
            </a:pPr>
            <a:r>
              <a:rPr lang="en-US" b="1" dirty="0" err="1" smtClean="0">
                <a:solidFill>
                  <a:srgbClr val="FFFF00"/>
                </a:solidFill>
              </a:rPr>
              <a:t>Bạn</a:t>
            </a:r>
            <a:r>
              <a:rPr lang="en-US" b="1" dirty="0" smtClean="0">
                <a:solidFill>
                  <a:srgbClr val="FFFF00"/>
                </a:solidFill>
              </a:rPr>
              <a:t> </a:t>
            </a: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biết</a:t>
            </a:r>
            <a:r>
              <a:rPr lang="en-US" b="1" dirty="0" smtClean="0">
                <a:solidFill>
                  <a:srgbClr val="FFFF00"/>
                </a:solidFill>
              </a:rPr>
              <a:t>?</a:t>
            </a:r>
            <a:endParaRPr lang="en-US" dirty="0"/>
          </a:p>
        </p:txBody>
      </p:sp>
      <p:sp>
        <p:nvSpPr>
          <p:cNvPr id="2053" name="Rectangle 5"/>
          <p:cNvSpPr>
            <a:spLocks noGrp="1" noChangeArrowheads="1"/>
          </p:cNvSpPr>
          <p:nvPr>
            <p:ph type="body" idx="1"/>
          </p:nvPr>
        </p:nvSpPr>
        <p:spPr>
          <a:xfrm>
            <a:off x="228600" y="1676400"/>
            <a:ext cx="8686800" cy="4953000"/>
          </a:xfrm>
          <a:noFill/>
          <a:ln>
            <a:noFill/>
          </a:ln>
        </p:spPr>
        <p:txBody>
          <a:bodyPr vert="horz" wrap="square" lIns="91440" tIns="45720" rIns="91440" bIns="45720" numCol="1" anchor="t" anchorCtr="0" compatLnSpc="1">
            <a:prstTxWarp prst="textNoShape">
              <a:avLst/>
            </a:prstTxWarp>
          </a:bodyPr>
          <a:lstStyle/>
          <a:p>
            <a:pPr marL="622300" indent="-622300" eaLnBrk="1" hangingPunct="1">
              <a:buFontTx/>
              <a:buNone/>
            </a:pP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Thiên</a:t>
            </a:r>
            <a:r>
              <a:rPr lang="en-US" b="1" dirty="0">
                <a:solidFill>
                  <a:srgbClr val="FFFF00"/>
                </a:solidFill>
                <a:effectLst>
                  <a:glow rad="228600">
                    <a:schemeClr val="tx1"/>
                  </a:glow>
                </a:effectLst>
                <a:ea typeface="ＭＳ Ｐゴシック" pitchFamily="34" charset="-128"/>
              </a:rPr>
              <a:t> …</a:t>
            </a:r>
          </a:p>
          <a:p>
            <a:pPr marL="622300" indent="-622300" eaLnBrk="1" hangingPunct="1">
              <a:buFontTx/>
              <a:buNone/>
            </a:pPr>
            <a:endParaRPr lang="en-US"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Là</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gồm</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nhiều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thể</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loại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trong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Cựu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Ước</a:t>
            </a:r>
            <a:r>
              <a:rPr lang="en-US" b="1" dirty="0">
                <a:solidFill>
                  <a:srgbClr val="FFFF00"/>
                </a:solidFill>
                <a:effectLst>
                  <a:glow rad="228600">
                    <a:schemeClr val="tx1"/>
                  </a:glow>
                </a:effectLst>
                <a:ea typeface="ＭＳ Ｐゴシック" pitchFamily="34" charset="-128"/>
              </a:rPr>
              <a:t> </a:t>
            </a: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dài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trong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Kinh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Thánh</a:t>
            </a:r>
            <a:endParaRPr lang="en-US" b="1" dirty="0">
              <a:solidFill>
                <a:srgbClr val="FFFF00"/>
              </a:solidFill>
              <a:effectLst>
                <a:glow rad="228600">
                  <a:schemeClr val="tx1"/>
                </a:glow>
              </a:effectLst>
              <a:ea typeface="ＭＳ Ｐゴシック" pitchFamily="34" charset="-128"/>
            </a:endParaRPr>
          </a:p>
        </p:txBody>
      </p:sp>
      <p:sp>
        <p:nvSpPr>
          <p:cNvPr id="2056" name="Text Box 8"/>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382</a:t>
            </a:r>
          </a:p>
        </p:txBody>
      </p:sp>
      <p:sp>
        <p:nvSpPr>
          <p:cNvPr id="5" name="Text Box 8"/>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3" end="3"/>
                                            </p:txEl>
                                          </p:spTgt>
                                        </p:tgtEl>
                                        <p:attrNameLst>
                                          <p:attrName>style.visibility</p:attrName>
                                        </p:attrNameLst>
                                      </p:cBhvr>
                                      <p:to>
                                        <p:strVal val="visible"/>
                                      </p:to>
                                    </p:set>
                                    <p:anim to="" calcmode="lin" valueType="num">
                                      <p:cBhvr>
                                        <p:cTn id="7" dur="1" fill="hold"/>
                                        <p:tgtEl>
                                          <p:spTgt spid="205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descr="Mountain Scene 039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Text Box 2"/>
          <p:cNvSpPr txBox="1">
            <a:spLocks noChangeArrowheads="1"/>
          </p:cNvSpPr>
          <p:nvPr/>
        </p:nvSpPr>
        <p:spPr bwMode="auto">
          <a:xfrm>
            <a:off x="685800" y="987425"/>
            <a:ext cx="76962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
        <p:nvSpPr>
          <p:cNvPr id="8" name="Text Box 3"/>
          <p:cNvSpPr txBox="1">
            <a:spLocks noChangeArrowheads="1"/>
          </p:cNvSpPr>
          <p:nvPr/>
        </p:nvSpPr>
        <p:spPr bwMode="auto">
          <a:xfrm>
            <a:off x="685800" y="2492896"/>
            <a:ext cx="7696200" cy="3139321"/>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37:9                                            </a:t>
            </a:r>
            <a:r>
              <a:rPr lang="vi-VN" dirty="0"/>
              <a:t>Vì những kẻ ác sẽ bị diệt vong,</a:t>
            </a:r>
          </a:p>
          <a:p>
            <a:r>
              <a:rPr lang="vi-VN" dirty="0">
                <a:solidFill>
                  <a:srgbClr val="FFFF00"/>
                </a:solidFill>
              </a:rPr>
              <a:t>Nhưng</a:t>
            </a:r>
            <a:r>
              <a:rPr lang="vi-VN" dirty="0"/>
              <a:t> người nào trông đợi Đức Giê-hô-va sẽ được đất làm cơ </a:t>
            </a:r>
            <a:r>
              <a:rPr lang="vi-VN" dirty="0"/>
              <a:t>nghiệp</a:t>
            </a:r>
            <a:r>
              <a:rPr lang="en-US" dirty="0"/>
              <a:t>.</a:t>
            </a:r>
            <a:endParaRPr lang="en-US" dirty="0"/>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5" descr="Sunrise &amp; Sunset 0695"/>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2"/>
          <p:cNvSpPr txBox="1">
            <a:spLocks noChangeArrowheads="1"/>
          </p:cNvSpPr>
          <p:nvPr/>
        </p:nvSpPr>
        <p:spPr bwMode="auto">
          <a:xfrm>
            <a:off x="685800" y="758825"/>
            <a:ext cx="76962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
        <p:nvSpPr>
          <p:cNvPr id="8" name="Text Box 3"/>
          <p:cNvSpPr txBox="1">
            <a:spLocks noChangeArrowheads="1"/>
          </p:cNvSpPr>
          <p:nvPr/>
        </p:nvSpPr>
        <p:spPr bwMode="auto">
          <a:xfrm>
            <a:off x="685800" y="2492896"/>
            <a:ext cx="7696200" cy="3139321"/>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37:9                                            </a:t>
            </a:r>
            <a:r>
              <a:rPr lang="vi-VN" dirty="0"/>
              <a:t>Vì những </a:t>
            </a:r>
            <a:r>
              <a:rPr lang="vi-VN" dirty="0">
                <a:solidFill>
                  <a:srgbClr val="CCFFCC"/>
                </a:solidFill>
              </a:rPr>
              <a:t>kẻ ác</a:t>
            </a:r>
            <a:r>
              <a:rPr lang="vi-VN" dirty="0"/>
              <a:t> sẽ bị diệt vong,</a:t>
            </a:r>
          </a:p>
          <a:p>
            <a:r>
              <a:rPr lang="vi-VN" dirty="0">
                <a:solidFill>
                  <a:srgbClr val="FFFF00"/>
                </a:solidFill>
              </a:rPr>
              <a:t>Nhưng</a:t>
            </a:r>
            <a:r>
              <a:rPr lang="vi-VN" dirty="0"/>
              <a:t> </a:t>
            </a:r>
            <a:r>
              <a:rPr lang="vi-VN" dirty="0">
                <a:solidFill>
                  <a:srgbClr val="CCFFCC"/>
                </a:solidFill>
              </a:rPr>
              <a:t>người nào trông đợi Đức Giê-hô-va</a:t>
            </a:r>
            <a:r>
              <a:rPr lang="vi-VN" dirty="0"/>
              <a:t> sẽ được đất làm cơ </a:t>
            </a:r>
            <a:r>
              <a:rPr lang="vi-VN" dirty="0"/>
              <a:t>nghiệp</a:t>
            </a:r>
            <a:r>
              <a:rPr lang="en-US" dirty="0"/>
              <a:t>.</a:t>
            </a:r>
            <a:endParaRPr lang="en-US" dirty="0"/>
          </a:p>
        </p:txBody>
      </p:sp>
    </p:spTree>
  </p:cSld>
  <p:clrMapOvr>
    <a:masterClrMapping/>
  </p:clrMapOvr>
  <p:transition xmlns:p14="http://schemas.microsoft.com/office/powerpoint/2010/mai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5" descr="Mountain Scene 0623"/>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2"/>
          <p:cNvSpPr txBox="1">
            <a:spLocks noChangeArrowheads="1"/>
          </p:cNvSpPr>
          <p:nvPr/>
        </p:nvSpPr>
        <p:spPr bwMode="auto">
          <a:xfrm>
            <a:off x="685800" y="835025"/>
            <a:ext cx="7696200" cy="11906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defRPr/>
            </a:pP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Phép</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đối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2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tương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phản</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với</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ý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tưởng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của</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dòng</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a:t>
            </a:r>
            <a:r>
              <a:rPr lang="en-US" sz="3600" b="1" dirty="0" err="1">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thứ</a:t>
            </a:r>
            <a:r>
              <a:rPr lang="en-US" sz="3600" b="1" dirty="0">
                <a:solidFill>
                  <a:srgbClr val="FFFFFF"/>
                </a:solidFill>
                <a:effectLst>
                  <a:glow rad="101600">
                    <a:srgbClr val="100D00">
                      <a:alpha val="75000"/>
                    </a:srgbClr>
                  </a:glow>
                  <a:outerShdw blurRad="38100" dist="38100" dir="2700000" algn="tl">
                    <a:srgbClr val="000000">
                      <a:alpha val="43137"/>
                    </a:srgbClr>
                  </a:outerShdw>
                </a:effectLst>
                <a:cs typeface="Times New Roman" charset="0"/>
              </a:rPr>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
        <p:nvSpPr>
          <p:cNvPr id="8" name="Text Box 3"/>
          <p:cNvSpPr txBox="1">
            <a:spLocks noChangeArrowheads="1"/>
          </p:cNvSpPr>
          <p:nvPr/>
        </p:nvSpPr>
        <p:spPr bwMode="auto">
          <a:xfrm>
            <a:off x="685800" y="2492896"/>
            <a:ext cx="7696200" cy="3139321"/>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37:9                                            </a:t>
            </a:r>
            <a:r>
              <a:rPr lang="vi-VN" dirty="0"/>
              <a:t>Vì những </a:t>
            </a:r>
            <a:r>
              <a:rPr lang="vi-VN" dirty="0">
                <a:solidFill>
                  <a:srgbClr val="CCFFCC"/>
                </a:solidFill>
              </a:rPr>
              <a:t>kẻ ác</a:t>
            </a:r>
            <a:r>
              <a:rPr lang="vi-VN" dirty="0"/>
              <a:t> sẽ </a:t>
            </a:r>
            <a:r>
              <a:rPr lang="vi-VN" dirty="0">
                <a:solidFill>
                  <a:schemeClr val="accent2">
                    <a:lumMod val="20000"/>
                    <a:lumOff val="80000"/>
                  </a:schemeClr>
                </a:solidFill>
              </a:rPr>
              <a:t>bị diệt vong</a:t>
            </a:r>
            <a:r>
              <a:rPr lang="vi-VN" dirty="0"/>
              <a:t>,</a:t>
            </a:r>
          </a:p>
          <a:p>
            <a:r>
              <a:rPr lang="vi-VN" dirty="0">
                <a:solidFill>
                  <a:srgbClr val="FFFF00"/>
                </a:solidFill>
              </a:rPr>
              <a:t>Nhưng</a:t>
            </a:r>
            <a:r>
              <a:rPr lang="vi-VN" dirty="0"/>
              <a:t> </a:t>
            </a:r>
            <a:r>
              <a:rPr lang="vi-VN" dirty="0">
                <a:solidFill>
                  <a:srgbClr val="CCFFCC"/>
                </a:solidFill>
              </a:rPr>
              <a:t>người nào trông đợi Đức Giê-hô-va</a:t>
            </a:r>
            <a:r>
              <a:rPr lang="vi-VN" dirty="0"/>
              <a:t> sẽ </a:t>
            </a:r>
            <a:r>
              <a:rPr lang="vi-VN" dirty="0">
                <a:solidFill>
                  <a:srgbClr val="D6D6F5"/>
                </a:solidFill>
              </a:rPr>
              <a:t>được đất làm cơ </a:t>
            </a:r>
            <a:r>
              <a:rPr lang="vi-VN" dirty="0">
                <a:solidFill>
                  <a:srgbClr val="D6D6F5"/>
                </a:solidFill>
              </a:rPr>
              <a:t>nghiệp</a:t>
            </a:r>
            <a:r>
              <a:rPr lang="en-US" dirty="0"/>
              <a:t>.</a:t>
            </a:r>
            <a:endParaRPr lang="en-US" dirty="0"/>
          </a:p>
        </p:txBody>
      </p:sp>
    </p:spTree>
  </p:cSld>
  <p:clrMapOvr>
    <a:masterClrMapping/>
  </p:clrMapOvr>
  <p:transition xmlns:p14="http://schemas.microsoft.com/office/powerpoint/2010/mai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descr="Mountain Scene 1346"/>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2" name="Text Box 2"/>
          <p:cNvSpPr txBox="1">
            <a:spLocks noChangeArrowheads="1"/>
          </p:cNvSpPr>
          <p:nvPr/>
        </p:nvSpPr>
        <p:spPr bwMode="auto">
          <a:xfrm>
            <a:off x="0" y="735013"/>
            <a:ext cx="9144000" cy="1200329"/>
          </a:xfrm>
          <a:prstGeom prst="rect">
            <a:avLst/>
          </a:prstGeom>
          <a:noFill/>
          <a:ln w="9525">
            <a:noFill/>
            <a:miter lim="800000"/>
            <a:headEnd/>
            <a:tailEnd/>
          </a:ln>
          <a:effectLst/>
        </p:spPr>
        <p:txBody>
          <a:bodyPr wrap="square">
            <a:spAutoFit/>
          </a:bodyPr>
          <a:lstStyle/>
          <a:p>
            <a:pPr>
              <a:spcBef>
                <a:spcPct val="50000"/>
              </a:spcBef>
              <a:defRPr/>
            </a:pPr>
            <a:r>
              <a:rPr lang="en-US" sz="3600" b="1" dirty="0" err="1" smtClean="0">
                <a:solidFill>
                  <a:srgbClr val="100D00"/>
                </a:solidFill>
                <a:effectLst>
                  <a:outerShdw blurRad="38100" dist="38100" dir="2700000" algn="tl">
                    <a:srgbClr val="C0C0C0"/>
                  </a:outerShdw>
                </a:effectLst>
                <a:cs typeface="Times New Roman" pitchFamily="18" charset="0"/>
              </a:rPr>
              <a:t>Biểu</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tượng</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dòng</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thứ</a:t>
            </a:r>
            <a:r>
              <a:rPr lang="en-US" sz="3600" b="1" dirty="0" smtClean="0">
                <a:solidFill>
                  <a:srgbClr val="100D00"/>
                </a:solidFill>
                <a:effectLst>
                  <a:outerShdw blurRad="38100" dist="38100" dir="2700000" algn="tl">
                    <a:srgbClr val="C0C0C0"/>
                  </a:outerShdw>
                </a:effectLst>
                <a:cs typeface="Times New Roman" pitchFamily="18" charset="0"/>
              </a:rPr>
              <a:t> 2 </a:t>
            </a:r>
            <a:r>
              <a:rPr lang="en-US" sz="3600" b="1" dirty="0" err="1" smtClean="0">
                <a:solidFill>
                  <a:srgbClr val="100D00"/>
                </a:solidFill>
                <a:effectLst>
                  <a:outerShdw blurRad="38100" dist="38100" dir="2700000" algn="tl">
                    <a:srgbClr val="C0C0C0"/>
                  </a:outerShdw>
                </a:effectLst>
                <a:cs typeface="Times New Roman" pitchFamily="18" charset="0"/>
              </a:rPr>
              <a:t>lặp</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lại</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dòng</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thứ</a:t>
            </a:r>
            <a:r>
              <a:rPr lang="en-US" sz="3600" b="1" dirty="0" smtClean="0">
                <a:solidFill>
                  <a:srgbClr val="100D00"/>
                </a:solidFill>
                <a:effectLst>
                  <a:outerShdw blurRad="38100" dist="38100" dir="2700000" algn="tl">
                    <a:srgbClr val="C0C0C0"/>
                  </a:outerShdw>
                </a:effectLst>
                <a:cs typeface="Times New Roman" pitchFamily="18" charset="0"/>
              </a:rPr>
              <a:t> 1 </a:t>
            </a:r>
            <a:r>
              <a:rPr lang="en-US" sz="3600" b="1" dirty="0" err="1" smtClean="0">
                <a:solidFill>
                  <a:srgbClr val="100D00"/>
                </a:solidFill>
                <a:effectLst>
                  <a:outerShdw blurRad="38100" dist="38100" dir="2700000" algn="tl">
                    <a:srgbClr val="C0C0C0"/>
                  </a:outerShdw>
                </a:effectLst>
                <a:cs typeface="Times New Roman" pitchFamily="18" charset="0"/>
              </a:rPr>
              <a:t>bằng</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sự</a:t>
            </a:r>
            <a:r>
              <a:rPr lang="en-US" sz="3600" b="1" dirty="0" smtClean="0">
                <a:solidFill>
                  <a:srgbClr val="100D00"/>
                </a:solidFill>
                <a:effectLst>
                  <a:outerShdw blurRad="38100" dist="38100" dir="2700000" algn="tl">
                    <a:srgbClr val="C0C0C0"/>
                  </a:outerShdw>
                </a:effectLst>
                <a:cs typeface="Times New Roman" pitchFamily="18" charset="0"/>
              </a:rPr>
              <a:t> so </a:t>
            </a:r>
            <a:r>
              <a:rPr lang="en-US" sz="3600" b="1" dirty="0" err="1" smtClean="0">
                <a:solidFill>
                  <a:srgbClr val="100D00"/>
                </a:solidFill>
                <a:effectLst>
                  <a:outerShdw blurRad="38100" dist="38100" dir="2700000" algn="tl">
                    <a:srgbClr val="C0C0C0"/>
                  </a:outerShdw>
                </a:effectLst>
                <a:cs typeface="Times New Roman" pitchFamily="18" charset="0"/>
              </a:rPr>
              <a:t>sánh</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mang</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tính</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ẩn</a:t>
            </a:r>
            <a:r>
              <a:rPr lang="en-US" sz="3600" b="1" dirty="0" smtClean="0">
                <a:solidFill>
                  <a:srgbClr val="100D00"/>
                </a:solidFill>
                <a:effectLst>
                  <a:outerShdw blurRad="38100" dist="38100" dir="2700000" algn="tl">
                    <a:srgbClr val="C0C0C0"/>
                  </a:outerShdw>
                </a:effectLst>
                <a:cs typeface="Times New Roman" pitchFamily="18" charset="0"/>
              </a:rPr>
              <a:t> </a:t>
            </a:r>
            <a:r>
              <a:rPr lang="en-US" sz="3600" b="1" dirty="0" err="1" smtClean="0">
                <a:solidFill>
                  <a:srgbClr val="100D00"/>
                </a:solidFill>
                <a:effectLst>
                  <a:outerShdw blurRad="38100" dist="38100" dir="2700000" algn="tl">
                    <a:srgbClr val="C0C0C0"/>
                  </a:outerShdw>
                </a:effectLst>
                <a:cs typeface="Times New Roman" pitchFamily="18" charset="0"/>
              </a:rPr>
              <a:t>dụ</a:t>
            </a:r>
            <a:endParaRPr lang="en-US" sz="3600" b="1" dirty="0">
              <a:solidFill>
                <a:srgbClr val="100D00"/>
              </a:solidFill>
              <a:effectLst>
                <a:outerShdw blurRad="38100" dist="38100" dir="2700000" algn="tl">
                  <a:srgbClr val="C0C0C0"/>
                </a:outerShdw>
              </a:effectLst>
              <a:cs typeface="Times New Roman" pitchFamily="18" charset="0"/>
            </a:endParaRPr>
          </a:p>
        </p:txBody>
      </p:sp>
      <p:sp>
        <p:nvSpPr>
          <p:cNvPr id="204803" name="Text Box 3"/>
          <p:cNvSpPr txBox="1">
            <a:spLocks noChangeArrowheads="1"/>
          </p:cNvSpPr>
          <p:nvPr/>
        </p:nvSpPr>
        <p:spPr bwMode="auto">
          <a:xfrm>
            <a:off x="513590" y="3068960"/>
            <a:ext cx="7696200" cy="2308324"/>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2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1:4                                               </a:t>
            </a:r>
            <a:r>
              <a:rPr lang="vi-VN" dirty="0"/>
              <a:t>Kẻ ác chẳng như vậy đâu,</a:t>
            </a:r>
          </a:p>
          <a:p>
            <a:r>
              <a:rPr lang="vi-VN" dirty="0"/>
              <a:t>Nhưng chúng khác nào rơm rác gió thổi bay đi.</a:t>
            </a:r>
            <a:endParaRPr lang="en-US" dirty="0"/>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dissolve">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5" descr="Mountain Scene 1257"/>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ext Box 2"/>
          <p:cNvSpPr txBox="1">
            <a:spLocks noChangeArrowheads="1"/>
          </p:cNvSpPr>
          <p:nvPr/>
        </p:nvSpPr>
        <p:spPr bwMode="auto">
          <a:xfrm>
            <a:off x="430560" y="3409730"/>
            <a:ext cx="8206680" cy="1569660"/>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2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95:3                                            </a:t>
            </a:r>
            <a:r>
              <a:rPr lang="en-US" dirty="0" err="1"/>
              <a:t>Vì</a:t>
            </a:r>
            <a:r>
              <a:rPr lang="en-US" dirty="0"/>
              <a:t> </a:t>
            </a:r>
            <a:r>
              <a:rPr lang="en-US" dirty="0" err="1"/>
              <a:t>Giê-hô-va</a:t>
            </a:r>
            <a:r>
              <a:rPr lang="en-US" dirty="0"/>
              <a:t> </a:t>
            </a:r>
            <a:r>
              <a:rPr lang="en-US" dirty="0" err="1"/>
              <a:t>là</a:t>
            </a:r>
            <a:r>
              <a:rPr lang="en-US" dirty="0"/>
              <a:t> </a:t>
            </a:r>
            <a:r>
              <a:rPr lang="en-US" dirty="0" err="1"/>
              <a:t>Đức</a:t>
            </a:r>
            <a:r>
              <a:rPr lang="en-US" dirty="0"/>
              <a:t> </a:t>
            </a:r>
            <a:r>
              <a:rPr lang="en-US" dirty="0" err="1"/>
              <a:t>Chúa</a:t>
            </a:r>
            <a:r>
              <a:rPr lang="en-US" dirty="0"/>
              <a:t> </a:t>
            </a:r>
            <a:r>
              <a:rPr lang="en-US" dirty="0" err="1"/>
              <a:t>Trời</a:t>
            </a:r>
            <a:r>
              <a:rPr lang="en-US" dirty="0"/>
              <a:t> </a:t>
            </a:r>
            <a:r>
              <a:rPr lang="en-US" dirty="0" err="1"/>
              <a:t>vĩ</a:t>
            </a:r>
            <a:r>
              <a:rPr lang="en-US" dirty="0"/>
              <a:t> </a:t>
            </a:r>
            <a:r>
              <a:rPr lang="en-US" dirty="0" err="1"/>
              <a:t>đại</a:t>
            </a:r>
            <a:r>
              <a:rPr lang="en-US" dirty="0" smtClean="0"/>
              <a:t>,</a:t>
            </a:r>
            <a:br>
              <a:rPr lang="en-US" dirty="0" smtClean="0"/>
            </a:br>
            <a:r>
              <a:rPr lang="en-US" dirty="0" err="1" smtClean="0"/>
              <a:t>Là</a:t>
            </a:r>
            <a:r>
              <a:rPr lang="en-US" dirty="0" smtClean="0"/>
              <a:t> </a:t>
            </a:r>
            <a:r>
              <a:rPr lang="en-US" dirty="0" err="1"/>
              <a:t>Vua</a:t>
            </a:r>
            <a:r>
              <a:rPr lang="en-US" dirty="0"/>
              <a:t> </a:t>
            </a:r>
            <a:r>
              <a:rPr lang="en-US" dirty="0" err="1"/>
              <a:t>cao</a:t>
            </a:r>
            <a:r>
              <a:rPr lang="en-US" dirty="0"/>
              <a:t> </a:t>
            </a:r>
            <a:r>
              <a:rPr lang="en-US" dirty="0" err="1"/>
              <a:t>cả</a:t>
            </a:r>
            <a:r>
              <a:rPr lang="en-US" dirty="0"/>
              <a:t> </a:t>
            </a:r>
            <a:r>
              <a:rPr lang="en-US" dirty="0" err="1"/>
              <a:t>trên</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thần</a:t>
            </a:r>
            <a:r>
              <a:rPr lang="en-US" dirty="0"/>
              <a:t>.</a:t>
            </a:r>
            <a:endParaRPr lang="en-US" dirty="0"/>
          </a:p>
        </p:txBody>
      </p:sp>
      <p:sp>
        <p:nvSpPr>
          <p:cNvPr id="202755" name="Text Box 3"/>
          <p:cNvSpPr txBox="1">
            <a:spLocks noChangeArrowheads="1"/>
          </p:cNvSpPr>
          <p:nvPr/>
        </p:nvSpPr>
        <p:spPr bwMode="auto">
          <a:xfrm>
            <a:off x="685800" y="457200"/>
            <a:ext cx="76962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Tổng</a:t>
            </a:r>
            <a:r>
              <a:rPr lang="en-US" dirty="0"/>
              <a:t> </a:t>
            </a:r>
            <a:r>
              <a:rPr lang="en-US" dirty="0" err="1"/>
              <a:t>hợp</a:t>
            </a:r>
            <a:r>
              <a:rPr lang="en-US" dirty="0"/>
              <a:t> (</a:t>
            </a:r>
            <a:r>
              <a:rPr lang="en-US" dirty="0" err="1"/>
              <a:t>Bổ</a:t>
            </a:r>
            <a:r>
              <a:rPr lang="en-US" dirty="0"/>
              <a:t> sung </a:t>
            </a:r>
            <a:r>
              <a:rPr lang="en-US" dirty="0" err="1"/>
              <a:t>phần</a:t>
            </a:r>
            <a:r>
              <a:rPr lang="en-US" dirty="0"/>
              <a:t> </a:t>
            </a:r>
            <a:r>
              <a:rPr lang="en-US" dirty="0" err="1"/>
              <a:t>chưa</a:t>
            </a:r>
            <a:r>
              <a:rPr lang="en-US" dirty="0"/>
              <a:t> </a:t>
            </a:r>
            <a:r>
              <a:rPr lang="en-US" dirty="0" err="1"/>
              <a:t>đầy</a:t>
            </a:r>
            <a:r>
              <a:rPr lang="en-US" dirty="0"/>
              <a:t> </a:t>
            </a:r>
            <a:r>
              <a:rPr lang="en-US" dirty="0" err="1"/>
              <a:t>đủ</a:t>
            </a:r>
            <a:r>
              <a:rPr lang="en-US" dirty="0"/>
              <a:t>): </a:t>
            </a:r>
            <a:r>
              <a:rPr lang="en-US" dirty="0" err="1"/>
              <a:t>dòng</a:t>
            </a:r>
            <a:r>
              <a:rPr lang="en-US" dirty="0"/>
              <a:t> </a:t>
            </a:r>
            <a:r>
              <a:rPr lang="en-US" dirty="0" err="1"/>
              <a:t>thứ</a:t>
            </a:r>
            <a:r>
              <a:rPr lang="en-US" dirty="0"/>
              <a:t> 2 </a:t>
            </a:r>
            <a:r>
              <a:rPr lang="en-US" dirty="0" err="1"/>
              <a:t>phát</a:t>
            </a:r>
            <a:r>
              <a:rPr lang="en-US" dirty="0"/>
              <a:t> </a:t>
            </a:r>
            <a:r>
              <a:rPr lang="en-US" dirty="0" err="1"/>
              <a:t>triển</a:t>
            </a:r>
            <a:r>
              <a:rPr lang="en-US" dirty="0"/>
              <a:t> ý </a:t>
            </a:r>
            <a:r>
              <a:rPr lang="en-US" dirty="0" err="1"/>
              <a:t>tưởng</a:t>
            </a:r>
            <a:r>
              <a:rPr lang="en-US" dirty="0"/>
              <a:t> </a:t>
            </a:r>
            <a:r>
              <a:rPr lang="en-US" dirty="0" err="1"/>
              <a:t>của</a:t>
            </a:r>
            <a:r>
              <a:rPr lang="en-US" dirty="0"/>
              <a:t> </a:t>
            </a:r>
            <a:r>
              <a:rPr lang="en-US" dirty="0" err="1"/>
              <a:t>dòng</a:t>
            </a:r>
            <a:r>
              <a:rPr lang="en-US" dirty="0"/>
              <a:t> </a:t>
            </a:r>
            <a:r>
              <a:rPr lang="en-US" dirty="0" err="1"/>
              <a:t>thứ</a:t>
            </a:r>
            <a:r>
              <a:rPr lang="en-US" dirty="0"/>
              <a:t> 1</a:t>
            </a:r>
          </a:p>
        </p:txBody>
      </p:sp>
      <p:sp>
        <p:nvSpPr>
          <p:cNvPr id="6" name="Text Box 12"/>
          <p:cNvSpPr txBox="1">
            <a:spLocks noChangeArrowheads="1"/>
          </p:cNvSpPr>
          <p:nvPr/>
        </p:nvSpPr>
        <p:spPr bwMode="auto">
          <a:xfrm>
            <a:off x="83883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31200" y="457200"/>
            <a:ext cx="812800" cy="461963"/>
          </a:xfrm>
          <a:prstGeom prst="rect">
            <a:avLst/>
          </a:prstGeom>
          <a:noFill/>
          <a:ln w="9525">
            <a:noFill/>
            <a:miter lim="800000"/>
            <a:headEnd/>
            <a:tailEnd/>
          </a:ln>
          <a:effectLst/>
        </p:spPr>
        <p:txBody>
          <a:bodyPr wrap="none">
            <a:spAutoFit/>
          </a:bodyPr>
          <a:lstStyle/>
          <a:p>
            <a:pPr>
              <a:defRPr/>
            </a:pPr>
            <a:r>
              <a:rPr lang="en-US" b="1">
                <a:solidFill>
                  <a:schemeClr val="bg1"/>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5" descr="Mountain Scene 0395"/>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Text Box 2"/>
          <p:cNvSpPr txBox="1">
            <a:spLocks noChangeArrowheads="1"/>
          </p:cNvSpPr>
          <p:nvPr/>
        </p:nvSpPr>
        <p:spPr bwMode="auto">
          <a:xfrm>
            <a:off x="304800" y="716503"/>
            <a:ext cx="84582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a:t>Synthetic Climatic:  </a:t>
            </a:r>
            <a:r>
              <a:rPr lang="en-US" dirty="0" err="1"/>
              <a:t>dòng</a:t>
            </a:r>
            <a:r>
              <a:rPr lang="en-US" dirty="0"/>
              <a:t> </a:t>
            </a:r>
            <a:r>
              <a:rPr lang="en-US" dirty="0" err="1"/>
              <a:t>thứ</a:t>
            </a:r>
            <a:r>
              <a:rPr lang="en-US" dirty="0"/>
              <a:t> 2 </a:t>
            </a:r>
            <a:r>
              <a:rPr lang="en-US" dirty="0" err="1"/>
              <a:t>lặp</a:t>
            </a:r>
            <a:r>
              <a:rPr lang="en-US" dirty="0"/>
              <a:t> </a:t>
            </a:r>
            <a:r>
              <a:rPr lang="en-US" dirty="0" err="1"/>
              <a:t>lại</a:t>
            </a:r>
            <a:r>
              <a:rPr lang="en-US" dirty="0"/>
              <a:t> </a:t>
            </a:r>
            <a:r>
              <a:rPr lang="en-US" dirty="0" err="1"/>
              <a:t>dòng</a:t>
            </a:r>
            <a:r>
              <a:rPr lang="en-US" dirty="0"/>
              <a:t> </a:t>
            </a:r>
            <a:r>
              <a:rPr lang="en-US" dirty="0" err="1"/>
              <a:t>thứ</a:t>
            </a:r>
            <a:r>
              <a:rPr lang="en-US" dirty="0"/>
              <a:t> 1 </a:t>
            </a:r>
            <a:r>
              <a:rPr lang="en-US" dirty="0" err="1"/>
              <a:t>nhưng</a:t>
            </a:r>
            <a:r>
              <a:rPr lang="en-US" dirty="0"/>
              <a:t> </a:t>
            </a:r>
            <a:r>
              <a:rPr lang="en-US" dirty="0" err="1"/>
              <a:t>bỏ</a:t>
            </a:r>
            <a:r>
              <a:rPr lang="en-US" dirty="0"/>
              <a:t> </a:t>
            </a:r>
            <a:r>
              <a:rPr lang="en-US" dirty="0" err="1"/>
              <a:t>từ</a:t>
            </a:r>
            <a:r>
              <a:rPr lang="en-US" dirty="0"/>
              <a:t> </a:t>
            </a:r>
            <a:r>
              <a:rPr lang="en-US" dirty="0" err="1"/>
              <a:t>cuối</a:t>
            </a:r>
            <a:endParaRPr lang="en-US" dirty="0"/>
          </a:p>
        </p:txBody>
      </p:sp>
      <p:sp>
        <p:nvSpPr>
          <p:cNvPr id="206851" name="Text Box 3"/>
          <p:cNvSpPr txBox="1">
            <a:spLocks noChangeArrowheads="1"/>
          </p:cNvSpPr>
          <p:nvPr/>
        </p:nvSpPr>
        <p:spPr bwMode="auto">
          <a:xfrm>
            <a:off x="152400" y="2175242"/>
            <a:ext cx="8991600" cy="4278094"/>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sz="3200" dirty="0" err="1"/>
              <a:t>Thi</a:t>
            </a:r>
            <a:r>
              <a:rPr lang="en-US" sz="3200" dirty="0"/>
              <a:t> </a:t>
            </a:r>
            <a:r>
              <a:rPr lang="en-US" sz="3200" dirty="0" err="1"/>
              <a:t>Thiên</a:t>
            </a:r>
            <a:r>
              <a:rPr lang="en-US" sz="3200" dirty="0"/>
              <a:t> 29:1-2</a:t>
            </a:r>
          </a:p>
          <a:p>
            <a:r>
              <a:rPr lang="vi-VN" sz="3200" dirty="0"/>
              <a:t>Hãy </a:t>
            </a:r>
            <a:r>
              <a:rPr lang="vi-VN" sz="3200" dirty="0"/>
              <a:t>tôn Đức Giê-hô-va vinh hiển và quyền năng.</a:t>
            </a:r>
          </a:p>
          <a:p>
            <a:r>
              <a:rPr lang="vi-VN" sz="3200" dirty="0"/>
              <a:t>Hãy </a:t>
            </a:r>
            <a:r>
              <a:rPr lang="vi-VN" sz="3200" dirty="0"/>
              <a:t>tôn Đức Giê-hô-va vinh hiển xứng đáng cho danh Ngài;</a:t>
            </a:r>
          </a:p>
          <a:p>
            <a:r>
              <a:rPr lang="vi-VN" sz="3200" dirty="0"/>
              <a:t>Hãy trang sức bằng sự thánh khiết mà thờ phượng Đức Giê-hô-va.</a:t>
            </a:r>
            <a:endParaRPr lang="en-US" sz="3200" dirty="0"/>
          </a:p>
        </p:txBody>
      </p:sp>
      <p:sp>
        <p:nvSpPr>
          <p:cNvPr id="6" name="Text Box 12"/>
          <p:cNvSpPr txBox="1">
            <a:spLocks noChangeArrowheads="1"/>
          </p:cNvSpPr>
          <p:nvPr/>
        </p:nvSpPr>
        <p:spPr bwMode="auto">
          <a:xfrm>
            <a:off x="8362950" y="76200"/>
            <a:ext cx="698500" cy="461963"/>
          </a:xfrm>
          <a:prstGeom prst="rect">
            <a:avLst/>
          </a:prstGeom>
          <a:noFill/>
          <a:ln w="9525">
            <a:noFill/>
            <a:miter lim="800000"/>
            <a:headEnd/>
            <a:tailEnd/>
          </a:ln>
          <a:effectLst/>
        </p:spPr>
        <p:txBody>
          <a:bodyPr wrap="none">
            <a:spAutoFit/>
          </a:bodyPr>
          <a:lstStyle/>
          <a:p>
            <a:pPr>
              <a:defRPr/>
            </a:pPr>
            <a:r>
              <a:rPr lang="en-US" b="1">
                <a:solidFill>
                  <a:srgbClr val="100D00"/>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05800" y="457200"/>
            <a:ext cx="812800" cy="461963"/>
          </a:xfrm>
          <a:prstGeom prst="rect">
            <a:avLst/>
          </a:prstGeom>
          <a:noFill/>
          <a:ln w="9525">
            <a:noFill/>
            <a:miter lim="800000"/>
            <a:headEnd/>
            <a:tailEnd/>
          </a:ln>
          <a:effectLst/>
        </p:spPr>
        <p:txBody>
          <a:bodyPr wrap="none">
            <a:spAutoFit/>
          </a:bodyPr>
          <a:lstStyle/>
          <a:p>
            <a:pPr>
              <a:defRPr/>
            </a:pPr>
            <a:r>
              <a:rPr lang="en-US" b="1">
                <a:solidFill>
                  <a:srgbClr val="100D00"/>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dissolve">
                                      <p:cBhvr>
                                        <p:cTn id="7" dur="500"/>
                                        <p:tgtEl>
                                          <p:spTgt spid="206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5" descr="Mountain Scene 036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Text Box 2"/>
          <p:cNvSpPr txBox="1">
            <a:spLocks noChangeArrowheads="1"/>
          </p:cNvSpPr>
          <p:nvPr/>
        </p:nvSpPr>
        <p:spPr bwMode="auto">
          <a:xfrm>
            <a:off x="393700" y="151283"/>
            <a:ext cx="8382000" cy="2308324"/>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Tổng</a:t>
            </a:r>
            <a:r>
              <a:rPr lang="en-US" dirty="0"/>
              <a:t> </a:t>
            </a:r>
            <a:r>
              <a:rPr lang="en-US" dirty="0" err="1"/>
              <a:t>hợp</a:t>
            </a:r>
            <a:r>
              <a:rPr lang="en-US" dirty="0"/>
              <a:t> (</a:t>
            </a:r>
            <a:r>
              <a:rPr lang="en-US" dirty="0" err="1"/>
              <a:t>Chưa</a:t>
            </a:r>
            <a:r>
              <a:rPr lang="en-US" dirty="0"/>
              <a:t> </a:t>
            </a:r>
            <a:r>
              <a:rPr lang="en-US" dirty="0" err="1"/>
              <a:t>hoàn</a:t>
            </a:r>
            <a:r>
              <a:rPr lang="en-US" dirty="0"/>
              <a:t> </a:t>
            </a:r>
            <a:r>
              <a:rPr lang="en-US" dirty="0" err="1"/>
              <a:t>chỉnh</a:t>
            </a:r>
            <a:r>
              <a:rPr lang="en-US" dirty="0"/>
              <a:t> </a:t>
            </a:r>
            <a:r>
              <a:rPr lang="en-US" dirty="0" err="1"/>
              <a:t>nhưng</a:t>
            </a:r>
            <a:r>
              <a:rPr lang="en-US" dirty="0"/>
              <a:t> </a:t>
            </a:r>
            <a:r>
              <a:rPr lang="en-US" dirty="0" err="1"/>
              <a:t>không</a:t>
            </a:r>
            <a:r>
              <a:rPr lang="en-US" dirty="0"/>
              <a:t> </a:t>
            </a:r>
            <a:r>
              <a:rPr lang="en-US" dirty="0" err="1"/>
              <a:t>có</a:t>
            </a:r>
            <a:r>
              <a:rPr lang="en-US" dirty="0"/>
              <a:t> </a:t>
            </a:r>
            <a:r>
              <a:rPr lang="en-US" dirty="0" err="1"/>
              <a:t>bổ</a:t>
            </a:r>
            <a:r>
              <a:rPr lang="en-US" dirty="0"/>
              <a:t> sung): </a:t>
            </a:r>
            <a:r>
              <a:rPr lang="en-US" dirty="0" err="1"/>
              <a:t>những</a:t>
            </a:r>
            <a:r>
              <a:rPr lang="en-US" dirty="0"/>
              <a:t> </a:t>
            </a:r>
            <a:r>
              <a:rPr lang="en-US" dirty="0" err="1"/>
              <a:t>dòng</a:t>
            </a:r>
            <a:r>
              <a:rPr lang="en-US" dirty="0"/>
              <a:t> </a:t>
            </a:r>
            <a:r>
              <a:rPr lang="en-US" dirty="0" err="1"/>
              <a:t>thơ</a:t>
            </a:r>
            <a:r>
              <a:rPr lang="en-US" dirty="0"/>
              <a:t> </a:t>
            </a:r>
            <a:r>
              <a:rPr lang="en-US" dirty="0" err="1"/>
              <a:t>có</a:t>
            </a:r>
            <a:r>
              <a:rPr lang="en-US" dirty="0"/>
              <a:t> </a:t>
            </a:r>
            <a:r>
              <a:rPr lang="en-US" dirty="0" err="1"/>
              <a:t>chiều</a:t>
            </a:r>
            <a:r>
              <a:rPr lang="en-US" dirty="0"/>
              <a:t> </a:t>
            </a:r>
            <a:r>
              <a:rPr lang="en-US" dirty="0" err="1"/>
              <a:t>dài</a:t>
            </a:r>
            <a:r>
              <a:rPr lang="en-US" dirty="0"/>
              <a:t> </a:t>
            </a:r>
            <a:r>
              <a:rPr lang="en-US" dirty="0" err="1"/>
              <a:t>khác</a:t>
            </a:r>
            <a:r>
              <a:rPr lang="en-US" dirty="0"/>
              <a:t> </a:t>
            </a:r>
            <a:r>
              <a:rPr lang="en-US" dirty="0" err="1"/>
              <a:t>nhau</a:t>
            </a:r>
            <a:r>
              <a:rPr lang="en-US" dirty="0"/>
              <a:t> </a:t>
            </a:r>
            <a:r>
              <a:rPr lang="en-US" dirty="0" err="1"/>
              <a:t>mà</a:t>
            </a:r>
            <a:r>
              <a:rPr lang="en-US" dirty="0"/>
              <a:t> </a:t>
            </a:r>
            <a:r>
              <a:rPr lang="en-US" dirty="0" err="1"/>
              <a:t>chỉ</a:t>
            </a:r>
            <a:r>
              <a:rPr lang="en-US" dirty="0"/>
              <a:t> </a:t>
            </a:r>
            <a:r>
              <a:rPr lang="en-US" dirty="0" err="1"/>
              <a:t>có</a:t>
            </a:r>
            <a:r>
              <a:rPr lang="en-US" dirty="0"/>
              <a:t> </a:t>
            </a:r>
            <a:r>
              <a:rPr lang="en-US" dirty="0" err="1"/>
              <a:t>một</a:t>
            </a:r>
            <a:r>
              <a:rPr lang="en-US" dirty="0"/>
              <a:t> </a:t>
            </a:r>
            <a:r>
              <a:rPr lang="en-US" dirty="0" err="1"/>
              <a:t>số</a:t>
            </a:r>
            <a:r>
              <a:rPr lang="en-US" dirty="0"/>
              <a:t> </a:t>
            </a:r>
            <a:r>
              <a:rPr lang="en-US" dirty="0" err="1"/>
              <a:t>từ</a:t>
            </a:r>
            <a:r>
              <a:rPr lang="en-US" dirty="0"/>
              <a:t> </a:t>
            </a:r>
            <a:r>
              <a:rPr lang="en-US" dirty="0" err="1"/>
              <a:t>tương</a:t>
            </a:r>
            <a:r>
              <a:rPr lang="en-US" dirty="0"/>
              <a:t> </a:t>
            </a:r>
            <a:r>
              <a:rPr lang="en-US" dirty="0" err="1"/>
              <a:t>tự</a:t>
            </a:r>
            <a:r>
              <a:rPr lang="en-US" dirty="0"/>
              <a:t>.</a:t>
            </a:r>
          </a:p>
        </p:txBody>
      </p:sp>
      <p:sp>
        <p:nvSpPr>
          <p:cNvPr id="201731" name="Text Box 3"/>
          <p:cNvSpPr txBox="1">
            <a:spLocks noChangeArrowheads="1"/>
          </p:cNvSpPr>
          <p:nvPr/>
        </p:nvSpPr>
        <p:spPr bwMode="auto">
          <a:xfrm>
            <a:off x="0" y="2679700"/>
            <a:ext cx="9144000" cy="3416320"/>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6:1</a:t>
            </a:r>
          </a:p>
          <a:p>
            <a:r>
              <a:rPr lang="ru-RU" altLang="ja-JP" dirty="0"/>
              <a:t>"</a:t>
            </a:r>
            <a:r>
              <a:rPr lang="vi-VN" altLang="ja-JP" dirty="0"/>
              <a:t>Đức </a:t>
            </a:r>
            <a:r>
              <a:rPr lang="vi-VN" altLang="ja-JP" dirty="0"/>
              <a:t>Giê-hô-va ôi! Xin đừng quở trách con khi Ngài phẫn nộ,</a:t>
            </a:r>
          </a:p>
          <a:p>
            <a:r>
              <a:rPr lang="vi-VN" altLang="ja-JP" dirty="0"/>
              <a:t>Cũng chớ sửa phạt con trong cơn giận của Ngài.</a:t>
            </a:r>
            <a:endParaRPr lang="en-US" dirty="0"/>
          </a:p>
        </p:txBody>
      </p:sp>
      <p:sp>
        <p:nvSpPr>
          <p:cNvPr id="201732" name="Text Box 4"/>
          <p:cNvSpPr txBox="1">
            <a:spLocks noChangeArrowheads="1"/>
          </p:cNvSpPr>
          <p:nvPr/>
        </p:nvSpPr>
        <p:spPr bwMode="auto">
          <a:xfrm>
            <a:off x="8426450"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6" name="Text Box 4"/>
          <p:cNvSpPr txBox="1">
            <a:spLocks noChangeArrowheads="1"/>
          </p:cNvSpPr>
          <p:nvPr/>
        </p:nvSpPr>
        <p:spPr bwMode="auto">
          <a:xfrm>
            <a:off x="8305800"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dissolve">
                                      <p:cBhvr>
                                        <p:cTn id="7" dur="500"/>
                                        <p:tgtEl>
                                          <p:spTgt spid="20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descr="Fire &amp; Ice 083"/>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l="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Text Box 2"/>
          <p:cNvSpPr txBox="1">
            <a:spLocks noChangeArrowheads="1"/>
          </p:cNvSpPr>
          <p:nvPr/>
        </p:nvSpPr>
        <p:spPr bwMode="auto">
          <a:xfrm>
            <a:off x="609600" y="719138"/>
            <a:ext cx="8382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Hình</a:t>
            </a:r>
            <a:r>
              <a:rPr lang="en-US" dirty="0"/>
              <a:t> </a:t>
            </a:r>
            <a:r>
              <a:rPr lang="en-US" dirty="0" err="1"/>
              <a:t>thức</a:t>
            </a:r>
            <a:r>
              <a:rPr lang="en-US" dirty="0"/>
              <a:t> </a:t>
            </a:r>
            <a:r>
              <a:rPr lang="en-US" dirty="0" err="1"/>
              <a:t>tổng</a:t>
            </a:r>
            <a:r>
              <a:rPr lang="en-US" dirty="0"/>
              <a:t> </a:t>
            </a:r>
            <a:r>
              <a:rPr lang="en-US" dirty="0" err="1"/>
              <a:t>hợp</a:t>
            </a:r>
            <a:r>
              <a:rPr lang="en-US" dirty="0"/>
              <a:t>: </a:t>
            </a:r>
            <a:r>
              <a:rPr lang="en-US" dirty="0" err="1"/>
              <a:t>dòng</a:t>
            </a:r>
            <a:r>
              <a:rPr lang="en-US" dirty="0"/>
              <a:t> </a:t>
            </a:r>
            <a:r>
              <a:rPr lang="en-US" dirty="0" err="1"/>
              <a:t>thứ</a:t>
            </a:r>
            <a:r>
              <a:rPr lang="en-US" dirty="0"/>
              <a:t> 2 </a:t>
            </a:r>
            <a:r>
              <a:rPr lang="en-US" dirty="0" err="1"/>
              <a:t>phát</a:t>
            </a:r>
            <a:r>
              <a:rPr lang="en-US" dirty="0"/>
              <a:t> </a:t>
            </a:r>
            <a:r>
              <a:rPr lang="en-US" dirty="0" err="1"/>
              <a:t>triển</a:t>
            </a:r>
            <a:r>
              <a:rPr lang="en-US" dirty="0"/>
              <a:t> ý </a:t>
            </a:r>
            <a:r>
              <a:rPr lang="en-US" dirty="0" err="1"/>
              <a:t>tưởng</a:t>
            </a:r>
            <a:r>
              <a:rPr lang="en-US" dirty="0"/>
              <a:t> </a:t>
            </a:r>
            <a:r>
              <a:rPr lang="en-US" dirty="0" err="1"/>
              <a:t>của</a:t>
            </a:r>
            <a:r>
              <a:rPr lang="en-US" dirty="0"/>
              <a:t> </a:t>
            </a:r>
            <a:r>
              <a:rPr lang="en-US" dirty="0" err="1"/>
              <a:t>dòng</a:t>
            </a:r>
            <a:r>
              <a:rPr lang="en-US" dirty="0"/>
              <a:t> </a:t>
            </a:r>
            <a:r>
              <a:rPr lang="en-US" dirty="0" err="1"/>
              <a:t>thứ</a:t>
            </a:r>
            <a:r>
              <a:rPr lang="en-US" dirty="0"/>
              <a:t> 1</a:t>
            </a:r>
          </a:p>
        </p:txBody>
      </p:sp>
      <p:sp>
        <p:nvSpPr>
          <p:cNvPr id="224259" name="Text Box 3"/>
          <p:cNvSpPr txBox="1">
            <a:spLocks noChangeArrowheads="1"/>
          </p:cNvSpPr>
          <p:nvPr/>
        </p:nvSpPr>
        <p:spPr bwMode="auto">
          <a:xfrm>
            <a:off x="0" y="2374900"/>
            <a:ext cx="9144000" cy="206210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sz="3200" dirty="0" err="1"/>
              <a:t>Thi</a:t>
            </a:r>
            <a:r>
              <a:rPr lang="en-US" sz="3200" dirty="0"/>
              <a:t> </a:t>
            </a:r>
            <a:r>
              <a:rPr lang="en-US" sz="3200" dirty="0" err="1"/>
              <a:t>Thiên</a:t>
            </a:r>
            <a:r>
              <a:rPr lang="en-US" sz="3200" dirty="0"/>
              <a:t> 2:6                                                  </a:t>
            </a:r>
            <a:r>
              <a:rPr lang="ru-RU" altLang="ja-JP" sz="3200" dirty="0"/>
              <a:t>"</a:t>
            </a:r>
            <a:r>
              <a:rPr lang="en-US" altLang="ja-JP" sz="3200" dirty="0" err="1"/>
              <a:t>Chính</a:t>
            </a:r>
            <a:r>
              <a:rPr lang="en-US" altLang="ja-JP" sz="3200" dirty="0"/>
              <a:t> </a:t>
            </a:r>
            <a:r>
              <a:rPr lang="en-US" altLang="ja-JP" sz="3200" dirty="0"/>
              <a:t>Ta, Ta </a:t>
            </a:r>
            <a:r>
              <a:rPr lang="en-US" altLang="ja-JP" sz="3200" dirty="0" err="1"/>
              <a:t>đã</a:t>
            </a:r>
            <a:r>
              <a:rPr lang="en-US" altLang="ja-JP" sz="3200" dirty="0"/>
              <a:t> </a:t>
            </a:r>
            <a:r>
              <a:rPr lang="en-US" altLang="ja-JP" sz="3200" dirty="0" err="1"/>
              <a:t>lập</a:t>
            </a:r>
            <a:r>
              <a:rPr lang="en-US" altLang="ja-JP" sz="3200" dirty="0"/>
              <a:t> </a:t>
            </a:r>
            <a:r>
              <a:rPr lang="en-US" altLang="ja-JP" sz="3200" dirty="0" err="1"/>
              <a:t>Vua</a:t>
            </a:r>
            <a:r>
              <a:rPr lang="en-US" altLang="ja-JP" sz="3200" dirty="0"/>
              <a:t> </a:t>
            </a:r>
            <a:r>
              <a:rPr lang="en-US" altLang="ja-JP" sz="3200" dirty="0" err="1"/>
              <a:t>mà</a:t>
            </a:r>
            <a:r>
              <a:rPr lang="en-US" altLang="ja-JP" sz="3200" dirty="0"/>
              <a:t> Ta </a:t>
            </a:r>
            <a:r>
              <a:rPr lang="en-US" altLang="ja-JP" sz="3200" dirty="0" err="1"/>
              <a:t>đã</a:t>
            </a:r>
            <a:r>
              <a:rPr lang="en-US" altLang="ja-JP" sz="3200" dirty="0"/>
              <a:t> </a:t>
            </a:r>
            <a:r>
              <a:rPr lang="en-US" altLang="ja-JP" sz="3200" dirty="0" err="1" smtClean="0"/>
              <a:t>chọn</a:t>
            </a:r>
            <a:r>
              <a:rPr lang="en-US" altLang="ja-JP" sz="3200" dirty="0" smtClean="0"/>
              <a:t> </a:t>
            </a:r>
            <a:r>
              <a:rPr lang="en-US" altLang="ja-JP" sz="3200" dirty="0" err="1" smtClean="0"/>
              <a:t>Trên</a:t>
            </a:r>
            <a:r>
              <a:rPr lang="en-US" altLang="ja-JP" sz="3200" dirty="0" smtClean="0"/>
              <a:t> </a:t>
            </a:r>
            <a:r>
              <a:rPr lang="en-US" altLang="ja-JP" sz="3200" dirty="0"/>
              <a:t>Si-</a:t>
            </a:r>
            <a:r>
              <a:rPr lang="en-US" altLang="ja-JP" sz="3200" dirty="0" err="1"/>
              <a:t>ôn</a:t>
            </a:r>
            <a:r>
              <a:rPr lang="en-US" altLang="ja-JP" sz="3200" dirty="0"/>
              <a:t>, </a:t>
            </a:r>
            <a:r>
              <a:rPr lang="en-US" altLang="ja-JP" sz="3200" dirty="0" smtClean="0"/>
              <a:t/>
            </a:r>
            <a:br>
              <a:rPr lang="en-US" altLang="ja-JP" sz="3200" dirty="0" smtClean="0"/>
            </a:br>
            <a:r>
              <a:rPr lang="en-US" altLang="ja-JP" sz="3200" dirty="0" err="1" smtClean="0"/>
              <a:t>là</a:t>
            </a:r>
            <a:r>
              <a:rPr lang="en-US" altLang="ja-JP" sz="3200" dirty="0" smtClean="0"/>
              <a:t> </a:t>
            </a:r>
            <a:r>
              <a:rPr lang="en-US" altLang="ja-JP" sz="3200" dirty="0" err="1"/>
              <a:t>núi</a:t>
            </a:r>
            <a:r>
              <a:rPr lang="en-US" altLang="ja-JP" sz="3200" dirty="0"/>
              <a:t> </a:t>
            </a:r>
            <a:r>
              <a:rPr lang="en-US" altLang="ja-JP" sz="3200" dirty="0" err="1"/>
              <a:t>thánh</a:t>
            </a:r>
            <a:r>
              <a:rPr lang="en-US" altLang="ja-JP" sz="3200" dirty="0"/>
              <a:t> Ta</a:t>
            </a:r>
            <a:endParaRPr lang="en-US" sz="3200" dirty="0"/>
          </a:p>
        </p:txBody>
      </p:sp>
      <p:sp>
        <p:nvSpPr>
          <p:cNvPr id="6" name="Text Box 4"/>
          <p:cNvSpPr txBox="1">
            <a:spLocks noChangeArrowheads="1"/>
          </p:cNvSpPr>
          <p:nvPr/>
        </p:nvSpPr>
        <p:spPr bwMode="auto">
          <a:xfrm>
            <a:off x="8426450" y="76200"/>
            <a:ext cx="698178" cy="461665"/>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391</a:t>
            </a:r>
          </a:p>
        </p:txBody>
      </p:sp>
      <p:sp>
        <p:nvSpPr>
          <p:cNvPr id="7" name="Text Box 4"/>
          <p:cNvSpPr txBox="1">
            <a:spLocks noChangeArrowheads="1"/>
          </p:cNvSpPr>
          <p:nvPr/>
        </p:nvSpPr>
        <p:spPr bwMode="auto">
          <a:xfrm>
            <a:off x="8305800" y="457200"/>
            <a:ext cx="812242" cy="461665"/>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259"/>
                                        </p:tgtEl>
                                        <p:attrNameLst>
                                          <p:attrName>style.visibility</p:attrName>
                                        </p:attrNameLst>
                                      </p:cBhvr>
                                      <p:to>
                                        <p:strVal val="visible"/>
                                      </p:to>
                                    </p:set>
                                    <p:animEffect transition="in" filter="dissolve">
                                      <p:cBhvr>
                                        <p:cTn id="7" dur="5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b="4578"/>
          <a:stretch>
            <a:fillRect/>
          </a:stretch>
        </p:blipFill>
        <p:spPr bwMode="auto">
          <a:xfrm>
            <a:off x="0" y="1219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noFill/>
        </p:spPr>
        <p:txBody>
          <a:bodyPr/>
          <a:lstStyle/>
          <a:p>
            <a:pPr eaLnBrk="1" hangingPunct="1"/>
            <a:r>
              <a:rPr lang="en-US" altLang="vi-VN" dirty="0" smtClean="0">
                <a:solidFill>
                  <a:schemeClr val="bg1"/>
                </a:solidFill>
                <a:ea typeface="ＭＳ Ｐゴシック" pitchFamily="34" charset="-128"/>
              </a:rPr>
              <a:t>PHÉP SONG </a:t>
            </a:r>
            <a:r>
              <a:rPr lang="en-US" altLang="vi-VN" dirty="0" err="1" smtClean="0">
                <a:solidFill>
                  <a:schemeClr val="bg1"/>
                </a:solidFill>
                <a:ea typeface="ＭＳ Ｐゴシック" pitchFamily="34" charset="-128"/>
              </a:rPr>
              <a:t>SONG</a:t>
            </a:r>
            <a:endParaRPr lang="en-US" altLang="vi-VN" dirty="0" smtClean="0">
              <a:solidFill>
                <a:schemeClr val="bg1"/>
              </a:solidFill>
              <a:ea typeface="ＭＳ Ｐゴシック" pitchFamily="34" charset="-128"/>
            </a:endParaRPr>
          </a:p>
        </p:txBody>
      </p:sp>
      <p:sp>
        <p:nvSpPr>
          <p:cNvPr id="350212" name="Rectangle 4"/>
          <p:cNvSpPr>
            <a:spLocks noGrp="1" noChangeArrowheads="1"/>
          </p:cNvSpPr>
          <p:nvPr>
            <p:ph type="body" idx="1"/>
          </p:nvPr>
        </p:nvSpPr>
        <p:spPr>
          <a:xfrm>
            <a:off x="1219200" y="2057400"/>
            <a:ext cx="7239000" cy="3505200"/>
          </a:xfrm>
        </p:spPr>
        <p:txBody>
          <a:bodyPr/>
          <a:lstStyle/>
          <a:p>
            <a:pPr eaLnBrk="1" hangingPunct="1">
              <a:buFontTx/>
              <a:buNone/>
            </a:pPr>
            <a:r>
              <a:rPr lang="en-US" altLang="vi-VN" sz="3600" b="1" smtClean="0">
                <a:ea typeface="ＭＳ Ｐゴシック" pitchFamily="34" charset="-128"/>
              </a:rPr>
              <a:t>Similarities &amp; Differences</a:t>
            </a:r>
          </a:p>
          <a:p>
            <a:pPr eaLnBrk="1" hangingPunct="1">
              <a:buFontTx/>
              <a:buNone/>
            </a:pPr>
            <a:r>
              <a:rPr lang="en-US" altLang="vi-VN" sz="3600" smtClean="0">
                <a:ea typeface="ＭＳ Ｐゴシック" pitchFamily="34" charset="-128"/>
              </a:rPr>
              <a:t>Two categories of Parallelism :</a:t>
            </a:r>
          </a:p>
          <a:p>
            <a:pPr eaLnBrk="1" hangingPunct="1"/>
            <a:r>
              <a:rPr lang="en-US" altLang="vi-VN" sz="3600" smtClean="0">
                <a:ea typeface="ＭＳ Ｐゴシック" pitchFamily="34" charset="-128"/>
              </a:rPr>
              <a:t>Grammatical Parallelism (syntax)</a:t>
            </a:r>
          </a:p>
          <a:p>
            <a:pPr eaLnBrk="1" hangingPunct="1"/>
            <a:r>
              <a:rPr lang="en-US" altLang="vi-VN" sz="3600" smtClean="0">
                <a:ea typeface="ＭＳ Ｐゴシック" pitchFamily="34" charset="-128"/>
              </a:rPr>
              <a:t>Semantic Parallelism (meaning of words)</a:t>
            </a:r>
          </a:p>
        </p:txBody>
      </p:sp>
      <p:sp>
        <p:nvSpPr>
          <p:cNvPr id="350213" name="Text Box 5"/>
          <p:cNvSpPr txBox="1">
            <a:spLocks noChangeArrowheads="1"/>
          </p:cNvSpPr>
          <p:nvPr/>
        </p:nvSpPr>
        <p:spPr bwMode="auto">
          <a:xfrm>
            <a:off x="914400" y="1657350"/>
            <a:ext cx="7467600" cy="483209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vi-VN" altLang="vi-VN" sz="2800" dirty="0" smtClean="0"/>
              <a:t>Bấy </a:t>
            </a:r>
            <a:r>
              <a:rPr lang="vi-VN" altLang="vi-VN" sz="2800" dirty="0"/>
              <a:t>giờ trong cơn</a:t>
            </a:r>
            <a:r>
              <a:rPr lang="vi-VN" altLang="vi-VN" sz="2800" dirty="0">
                <a:solidFill>
                  <a:srgbClr val="FF0000"/>
                </a:solidFill>
              </a:rPr>
              <a:t> thịnh nộ</a:t>
            </a:r>
            <a:r>
              <a:rPr lang="vi-VN" altLang="vi-VN" sz="2800" dirty="0"/>
              <a:t>, Ngài </a:t>
            </a:r>
            <a:r>
              <a:rPr lang="vi-VN" altLang="vi-VN" sz="2800" dirty="0">
                <a:solidFill>
                  <a:srgbClr val="0066FF"/>
                </a:solidFill>
              </a:rPr>
              <a:t>quở trách </a:t>
            </a:r>
            <a:r>
              <a:rPr lang="vi-VN" altLang="vi-VN" sz="2800" dirty="0"/>
              <a:t>chúng</a:t>
            </a:r>
            <a:r>
              <a:rPr lang="vi-VN" altLang="vi-VN" sz="2800" dirty="0" smtClean="0"/>
              <a:t>, </a:t>
            </a:r>
            <a:endParaRPr lang="vi-VN" altLang="vi-VN" sz="2800" dirty="0"/>
          </a:p>
          <a:p>
            <a:pPr eaLnBrk="1" hangingPunct="1"/>
            <a:r>
              <a:rPr lang="vi-VN" altLang="vi-VN" sz="2800" dirty="0"/>
              <a:t>Trong cơn </a:t>
            </a:r>
            <a:r>
              <a:rPr lang="vi-VN" altLang="vi-VN" sz="2800" dirty="0">
                <a:solidFill>
                  <a:srgbClr val="FF0000"/>
                </a:solidFill>
              </a:rPr>
              <a:t>giận dữ</a:t>
            </a:r>
            <a:r>
              <a:rPr lang="vi-VN" altLang="vi-VN" sz="2800" dirty="0"/>
              <a:t>, Ngài </a:t>
            </a:r>
            <a:r>
              <a:rPr lang="vi-VN" altLang="vi-VN" sz="2800" dirty="0">
                <a:solidFill>
                  <a:srgbClr val="0066FF"/>
                </a:solidFill>
              </a:rPr>
              <a:t>khiến </a:t>
            </a:r>
            <a:r>
              <a:rPr lang="vi-VN" altLang="vi-VN" sz="2800" dirty="0"/>
              <a:t>chúng</a:t>
            </a:r>
            <a:r>
              <a:rPr lang="vi-VN" altLang="vi-VN" sz="2800" dirty="0">
                <a:solidFill>
                  <a:srgbClr val="0066FF"/>
                </a:solidFill>
              </a:rPr>
              <a:t> kinh hoàng</a:t>
            </a:r>
            <a:r>
              <a:rPr lang="vi-VN" altLang="vi-VN" sz="2800" dirty="0" smtClean="0"/>
              <a:t>. (Thi 2:5)</a:t>
            </a:r>
          </a:p>
          <a:p>
            <a:pPr eaLnBrk="1" hangingPunct="1"/>
            <a:endParaRPr lang="en-US" altLang="vi-VN" sz="2800" dirty="0"/>
          </a:p>
          <a:p>
            <a:pPr eaLnBrk="1" hangingPunct="1"/>
            <a:r>
              <a:rPr lang="en-US" altLang="vi-VN" sz="2800" dirty="0" smtClean="0"/>
              <a:t>Song </a:t>
            </a:r>
            <a:r>
              <a:rPr lang="en-US" altLang="vi-VN" sz="2800" dirty="0" err="1" smtClean="0"/>
              <a:t>song</a:t>
            </a:r>
            <a:r>
              <a:rPr lang="en-US" altLang="vi-VN" sz="2800" dirty="0" smtClean="0"/>
              <a:t> </a:t>
            </a:r>
            <a:r>
              <a:rPr lang="en-US" altLang="vi-VN" sz="2800" dirty="0" err="1" smtClean="0"/>
              <a:t>về</a:t>
            </a:r>
            <a:r>
              <a:rPr lang="en-US" altLang="vi-VN" sz="2800" dirty="0" smtClean="0"/>
              <a:t> </a:t>
            </a:r>
            <a:r>
              <a:rPr lang="en-US" altLang="vi-VN" sz="2800" dirty="0" err="1" smtClean="0"/>
              <a:t>ngữ</a:t>
            </a:r>
            <a:r>
              <a:rPr lang="en-US" altLang="vi-VN" sz="2800" dirty="0" smtClean="0"/>
              <a:t> </a:t>
            </a:r>
            <a:r>
              <a:rPr lang="en-US" altLang="vi-VN" sz="2800" dirty="0" err="1" smtClean="0"/>
              <a:t>nghĩa</a:t>
            </a:r>
            <a:r>
              <a:rPr lang="en-US" altLang="vi-VN" sz="2800" dirty="0" smtClean="0"/>
              <a:t>:  </a:t>
            </a:r>
            <a:endParaRPr lang="en-US" altLang="vi-VN" sz="2800" dirty="0"/>
          </a:p>
          <a:p>
            <a:pPr eaLnBrk="1" hangingPunct="1"/>
            <a:r>
              <a:rPr lang="en-US" altLang="vi-VN" sz="2800" i="1" u="sng" dirty="0" err="1" smtClean="0">
                <a:solidFill>
                  <a:srgbClr val="000099"/>
                </a:solidFill>
              </a:rPr>
              <a:t>Quở</a:t>
            </a:r>
            <a:r>
              <a:rPr lang="en-US" altLang="vi-VN" sz="2800" i="1" u="sng" dirty="0" smtClean="0">
                <a:solidFill>
                  <a:srgbClr val="000099"/>
                </a:solidFill>
              </a:rPr>
              <a:t> </a:t>
            </a:r>
            <a:r>
              <a:rPr lang="en-US" altLang="vi-VN" sz="2800" i="1" u="sng" dirty="0" err="1" smtClean="0">
                <a:solidFill>
                  <a:srgbClr val="000099"/>
                </a:solidFill>
              </a:rPr>
              <a:t>trách</a:t>
            </a:r>
            <a:r>
              <a:rPr lang="en-US" altLang="vi-VN" sz="2800" dirty="0"/>
              <a:t> </a:t>
            </a:r>
            <a:r>
              <a:rPr lang="en-US" altLang="vi-VN" sz="2800" dirty="0" err="1" smtClean="0"/>
              <a:t>và</a:t>
            </a:r>
            <a:r>
              <a:rPr lang="en-US" altLang="vi-VN" sz="2800" dirty="0" smtClean="0"/>
              <a:t> </a:t>
            </a:r>
            <a:r>
              <a:rPr lang="en-US" altLang="vi-VN" sz="2800" i="1" u="sng" dirty="0" err="1" smtClean="0">
                <a:solidFill>
                  <a:srgbClr val="000099"/>
                </a:solidFill>
              </a:rPr>
              <a:t>khiến</a:t>
            </a:r>
            <a:r>
              <a:rPr lang="en-US" altLang="vi-VN" sz="2800" i="1" u="sng" dirty="0" smtClean="0">
                <a:solidFill>
                  <a:srgbClr val="000099"/>
                </a:solidFill>
              </a:rPr>
              <a:t> </a:t>
            </a:r>
            <a:r>
              <a:rPr lang="en-US" altLang="vi-VN" sz="2800" i="1" u="sng" dirty="0" err="1" smtClean="0">
                <a:solidFill>
                  <a:srgbClr val="000099"/>
                </a:solidFill>
              </a:rPr>
              <a:t>kinh</a:t>
            </a:r>
            <a:r>
              <a:rPr lang="en-US" altLang="vi-VN" sz="2800" i="1" u="sng" dirty="0" smtClean="0">
                <a:solidFill>
                  <a:srgbClr val="000099"/>
                </a:solidFill>
              </a:rPr>
              <a:t> </a:t>
            </a:r>
            <a:r>
              <a:rPr lang="en-US" altLang="vi-VN" sz="2800" i="1" u="sng" dirty="0" err="1" smtClean="0">
                <a:solidFill>
                  <a:srgbClr val="000099"/>
                </a:solidFill>
              </a:rPr>
              <a:t>hoàng</a:t>
            </a:r>
            <a:endParaRPr lang="en-US" altLang="vi-VN" sz="2800" dirty="0"/>
          </a:p>
          <a:p>
            <a:pPr eaLnBrk="1" hangingPunct="1"/>
            <a:r>
              <a:rPr lang="en-US" altLang="vi-VN" sz="2800" i="1" u="sng" dirty="0" err="1" smtClean="0">
                <a:solidFill>
                  <a:srgbClr val="FF0000"/>
                </a:solidFill>
              </a:rPr>
              <a:t>Thịnh</a:t>
            </a:r>
            <a:r>
              <a:rPr lang="en-US" altLang="vi-VN" sz="2800" i="1" u="sng" dirty="0" smtClean="0">
                <a:solidFill>
                  <a:srgbClr val="FF0000"/>
                </a:solidFill>
              </a:rPr>
              <a:t> </a:t>
            </a:r>
            <a:r>
              <a:rPr lang="en-US" altLang="vi-VN" sz="2800" i="1" u="sng" dirty="0" err="1" smtClean="0">
                <a:solidFill>
                  <a:srgbClr val="FF0000"/>
                </a:solidFill>
              </a:rPr>
              <a:t>nộ</a:t>
            </a:r>
            <a:r>
              <a:rPr lang="en-US" altLang="vi-VN" sz="2800" dirty="0" smtClean="0"/>
              <a:t> </a:t>
            </a:r>
            <a:r>
              <a:rPr lang="en-US" altLang="vi-VN" sz="2800" dirty="0" err="1" smtClean="0"/>
              <a:t>và</a:t>
            </a:r>
            <a:r>
              <a:rPr lang="en-US" altLang="vi-VN" sz="2800" dirty="0" smtClean="0"/>
              <a:t> </a:t>
            </a:r>
            <a:r>
              <a:rPr lang="en-US" altLang="vi-VN" sz="2800" i="1" u="sng" dirty="0" err="1" smtClean="0">
                <a:solidFill>
                  <a:srgbClr val="FF0000"/>
                </a:solidFill>
              </a:rPr>
              <a:t>giận</a:t>
            </a:r>
            <a:r>
              <a:rPr lang="en-US" altLang="vi-VN" sz="2800" i="1" u="sng" dirty="0" smtClean="0">
                <a:solidFill>
                  <a:srgbClr val="FF0000"/>
                </a:solidFill>
              </a:rPr>
              <a:t> </a:t>
            </a:r>
            <a:r>
              <a:rPr lang="en-US" altLang="vi-VN" sz="2800" i="1" u="sng" dirty="0" err="1" smtClean="0">
                <a:solidFill>
                  <a:srgbClr val="FF0000"/>
                </a:solidFill>
              </a:rPr>
              <a:t>dữ</a:t>
            </a:r>
            <a:r>
              <a:rPr lang="en-US" altLang="vi-VN" sz="2800" dirty="0" smtClean="0"/>
              <a:t>  </a:t>
            </a:r>
            <a:r>
              <a:rPr lang="en-US" altLang="vi-VN" sz="2800" dirty="0" err="1" smtClean="0"/>
              <a:t>tương</a:t>
            </a:r>
            <a:r>
              <a:rPr lang="en-US" altLang="vi-VN" sz="2800" dirty="0" smtClean="0"/>
              <a:t> </a:t>
            </a:r>
            <a:r>
              <a:rPr lang="en-US" altLang="vi-VN" sz="2800" dirty="0" err="1" smtClean="0"/>
              <a:t>tự</a:t>
            </a:r>
            <a:r>
              <a:rPr lang="en-US" altLang="vi-VN" sz="2800" dirty="0" smtClean="0"/>
              <a:t> </a:t>
            </a:r>
            <a:r>
              <a:rPr lang="en-US" altLang="vi-VN" sz="2800" dirty="0" err="1" smtClean="0"/>
              <a:t>về</a:t>
            </a:r>
            <a:r>
              <a:rPr lang="en-US" altLang="vi-VN" sz="2800" dirty="0" smtClean="0"/>
              <a:t> ý </a:t>
            </a:r>
            <a:r>
              <a:rPr lang="en-US" altLang="vi-VN" sz="2800" dirty="0" err="1" smtClean="0"/>
              <a:t>nghĩa</a:t>
            </a:r>
            <a:endParaRPr lang="en-US" altLang="vi-VN" sz="2800" dirty="0"/>
          </a:p>
          <a:p>
            <a:pPr eaLnBrk="1" hangingPunct="1"/>
            <a:r>
              <a:rPr lang="en-US" altLang="vi-VN" sz="2800" dirty="0" smtClean="0"/>
              <a:t>Song </a:t>
            </a:r>
            <a:r>
              <a:rPr lang="en-US" altLang="vi-VN" sz="2800" dirty="0" err="1" smtClean="0"/>
              <a:t>song</a:t>
            </a:r>
            <a:r>
              <a:rPr lang="en-US" altLang="vi-VN" sz="2800" dirty="0" smtClean="0"/>
              <a:t> </a:t>
            </a:r>
            <a:r>
              <a:rPr lang="en-US" altLang="vi-VN" sz="2800" dirty="0" err="1" smtClean="0"/>
              <a:t>về</a:t>
            </a:r>
            <a:r>
              <a:rPr lang="en-US" altLang="vi-VN" sz="2800" dirty="0" smtClean="0"/>
              <a:t> </a:t>
            </a:r>
            <a:r>
              <a:rPr lang="en-US" altLang="vi-VN" sz="2800" dirty="0" err="1" smtClean="0"/>
              <a:t>ngữ</a:t>
            </a:r>
            <a:r>
              <a:rPr lang="en-US" altLang="vi-VN" sz="2800" dirty="0" smtClean="0"/>
              <a:t> </a:t>
            </a:r>
            <a:r>
              <a:rPr lang="en-US" altLang="vi-VN" sz="2800" dirty="0" err="1" smtClean="0"/>
              <a:t>pháp</a:t>
            </a:r>
            <a:r>
              <a:rPr lang="en-US" altLang="vi-VN" sz="2800" dirty="0" smtClean="0"/>
              <a:t>:</a:t>
            </a:r>
            <a:endParaRPr lang="en-US" altLang="vi-VN" sz="2800" dirty="0"/>
          </a:p>
          <a:p>
            <a:pPr eaLnBrk="1" hangingPunct="1"/>
            <a:r>
              <a:rPr lang="en-US" altLang="vi-VN" sz="2800" dirty="0" err="1" smtClean="0">
                <a:solidFill>
                  <a:srgbClr val="0033CC"/>
                </a:solidFill>
              </a:rPr>
              <a:t>Động</a:t>
            </a:r>
            <a:r>
              <a:rPr lang="en-US" altLang="vi-VN" sz="2800" dirty="0" smtClean="0">
                <a:solidFill>
                  <a:srgbClr val="0033CC"/>
                </a:solidFill>
              </a:rPr>
              <a:t> </a:t>
            </a:r>
            <a:r>
              <a:rPr lang="en-US" altLang="vi-VN" sz="2800" dirty="0" err="1" smtClean="0">
                <a:solidFill>
                  <a:srgbClr val="0033CC"/>
                </a:solidFill>
              </a:rPr>
              <a:t>từ</a:t>
            </a:r>
            <a:r>
              <a:rPr lang="en-US" altLang="vi-VN" sz="2800" dirty="0" smtClean="0">
                <a:solidFill>
                  <a:srgbClr val="0033CC"/>
                </a:solidFill>
              </a:rPr>
              <a:t> </a:t>
            </a:r>
            <a:r>
              <a:rPr lang="en-US" altLang="vi-VN" sz="2800" dirty="0">
                <a:solidFill>
                  <a:srgbClr val="0033CC"/>
                </a:solidFill>
              </a:rPr>
              <a:t>-- </a:t>
            </a:r>
            <a:r>
              <a:rPr lang="en-US" altLang="vi-VN" sz="2800" dirty="0" err="1" smtClean="0"/>
              <a:t>tân</a:t>
            </a:r>
            <a:r>
              <a:rPr lang="en-US" altLang="vi-VN" sz="2800" dirty="0" smtClean="0"/>
              <a:t> </a:t>
            </a:r>
            <a:r>
              <a:rPr lang="en-US" altLang="vi-VN" sz="2800" dirty="0" err="1" smtClean="0"/>
              <a:t>ngữ</a:t>
            </a:r>
            <a:r>
              <a:rPr lang="en-US" altLang="vi-VN" sz="2800" dirty="0" smtClean="0"/>
              <a:t> </a:t>
            </a:r>
            <a:r>
              <a:rPr lang="en-US" altLang="vi-VN" sz="2800" dirty="0" err="1" smtClean="0"/>
              <a:t>trực</a:t>
            </a:r>
            <a:r>
              <a:rPr lang="en-US" altLang="vi-VN" sz="2800" dirty="0" smtClean="0"/>
              <a:t> </a:t>
            </a:r>
            <a:r>
              <a:rPr lang="en-US" altLang="vi-VN" sz="2800" dirty="0" err="1" smtClean="0"/>
              <a:t>tiếp</a:t>
            </a:r>
            <a:r>
              <a:rPr lang="en-US" altLang="vi-VN" sz="2800" dirty="0" smtClean="0"/>
              <a:t> </a:t>
            </a:r>
            <a:r>
              <a:rPr lang="en-US" altLang="vi-VN" sz="2800" dirty="0" smtClean="0">
                <a:solidFill>
                  <a:srgbClr val="0033CC"/>
                </a:solidFill>
              </a:rPr>
              <a:t>– </a:t>
            </a:r>
            <a:r>
              <a:rPr lang="en-US" altLang="vi-VN" sz="2800" dirty="0" err="1" smtClean="0">
                <a:solidFill>
                  <a:srgbClr val="FF0000"/>
                </a:solidFill>
              </a:rPr>
              <a:t>cụm</a:t>
            </a:r>
            <a:r>
              <a:rPr lang="en-US" altLang="vi-VN" sz="2800" dirty="0" smtClean="0">
                <a:solidFill>
                  <a:srgbClr val="FF0000"/>
                </a:solidFill>
              </a:rPr>
              <a:t> </a:t>
            </a:r>
            <a:r>
              <a:rPr lang="en-US" altLang="vi-VN" sz="2800" dirty="0" err="1" smtClean="0">
                <a:solidFill>
                  <a:srgbClr val="FF0000"/>
                </a:solidFill>
              </a:rPr>
              <a:t>giới</a:t>
            </a:r>
            <a:r>
              <a:rPr lang="en-US" altLang="vi-VN" sz="2800" dirty="0" smtClean="0">
                <a:solidFill>
                  <a:srgbClr val="FF0000"/>
                </a:solidFill>
              </a:rPr>
              <a:t> </a:t>
            </a:r>
            <a:r>
              <a:rPr lang="en-US" altLang="vi-VN" sz="2800" dirty="0" err="1" smtClean="0">
                <a:solidFill>
                  <a:srgbClr val="FF0000"/>
                </a:solidFill>
              </a:rPr>
              <a:t>từ</a:t>
            </a:r>
            <a:endParaRPr lang="en-US" altLang="vi-VN" sz="2800" dirty="0">
              <a:solidFill>
                <a:srgbClr val="FF0000"/>
              </a:solidFill>
            </a:endParaRPr>
          </a:p>
          <a:p>
            <a:pPr eaLnBrk="1" hangingPunct="1"/>
            <a:r>
              <a:rPr lang="en-US" altLang="vi-VN" sz="2800" dirty="0" err="1" smtClean="0">
                <a:solidFill>
                  <a:srgbClr val="FF0000"/>
                </a:solidFill>
              </a:rPr>
              <a:t>Cụm</a:t>
            </a:r>
            <a:r>
              <a:rPr lang="en-US" altLang="vi-VN" sz="2800" dirty="0" smtClean="0">
                <a:solidFill>
                  <a:srgbClr val="FF0000"/>
                </a:solidFill>
              </a:rPr>
              <a:t> </a:t>
            </a:r>
            <a:r>
              <a:rPr lang="en-US" altLang="vi-VN" sz="2800" dirty="0" err="1" smtClean="0">
                <a:solidFill>
                  <a:srgbClr val="FF0000"/>
                </a:solidFill>
              </a:rPr>
              <a:t>giới</a:t>
            </a:r>
            <a:r>
              <a:rPr lang="en-US" altLang="vi-VN" sz="2800" dirty="0" smtClean="0">
                <a:solidFill>
                  <a:srgbClr val="FF0000"/>
                </a:solidFill>
              </a:rPr>
              <a:t> </a:t>
            </a:r>
            <a:r>
              <a:rPr lang="en-US" altLang="vi-VN" sz="2800" dirty="0" err="1" smtClean="0">
                <a:solidFill>
                  <a:srgbClr val="FF0000"/>
                </a:solidFill>
              </a:rPr>
              <a:t>từ</a:t>
            </a:r>
            <a:r>
              <a:rPr lang="en-US" altLang="vi-VN" sz="2800" dirty="0" smtClean="0">
                <a:solidFill>
                  <a:srgbClr val="FF0000"/>
                </a:solidFill>
              </a:rPr>
              <a:t> </a:t>
            </a:r>
            <a:r>
              <a:rPr lang="en-US" altLang="vi-VN" sz="2800" dirty="0" smtClean="0">
                <a:solidFill>
                  <a:srgbClr val="0033CC"/>
                </a:solidFill>
              </a:rPr>
              <a:t>-- </a:t>
            </a:r>
            <a:r>
              <a:rPr lang="en-US" altLang="vi-VN" sz="2800" dirty="0" err="1" smtClean="0">
                <a:solidFill>
                  <a:srgbClr val="0033CC"/>
                </a:solidFill>
              </a:rPr>
              <a:t>động</a:t>
            </a:r>
            <a:r>
              <a:rPr lang="en-US" altLang="vi-VN" sz="2800" dirty="0" smtClean="0">
                <a:solidFill>
                  <a:srgbClr val="0033CC"/>
                </a:solidFill>
              </a:rPr>
              <a:t> </a:t>
            </a:r>
            <a:r>
              <a:rPr lang="en-US" altLang="vi-VN" sz="2800" dirty="0" err="1" smtClean="0">
                <a:solidFill>
                  <a:srgbClr val="0033CC"/>
                </a:solidFill>
              </a:rPr>
              <a:t>từ</a:t>
            </a:r>
            <a:r>
              <a:rPr lang="en-US" altLang="vi-VN" sz="2800" dirty="0" smtClean="0">
                <a:solidFill>
                  <a:srgbClr val="0033CC"/>
                </a:solidFill>
              </a:rPr>
              <a:t> -- </a:t>
            </a:r>
            <a:r>
              <a:rPr lang="en-US" altLang="vi-VN" sz="2800" dirty="0" err="1" smtClean="0">
                <a:solidFill>
                  <a:srgbClr val="000000"/>
                </a:solidFill>
              </a:rPr>
              <a:t>tân</a:t>
            </a:r>
            <a:r>
              <a:rPr lang="en-US" altLang="vi-VN" sz="2800" dirty="0" smtClean="0">
                <a:solidFill>
                  <a:srgbClr val="000000"/>
                </a:solidFill>
              </a:rPr>
              <a:t> </a:t>
            </a:r>
            <a:r>
              <a:rPr lang="en-US" altLang="vi-VN" sz="2800" dirty="0" err="1" smtClean="0">
                <a:solidFill>
                  <a:srgbClr val="000000"/>
                </a:solidFill>
              </a:rPr>
              <a:t>ngữ</a:t>
            </a:r>
            <a:r>
              <a:rPr lang="en-US" altLang="vi-VN" sz="2800" dirty="0" smtClean="0">
                <a:solidFill>
                  <a:srgbClr val="000000"/>
                </a:solidFill>
              </a:rPr>
              <a:t> </a:t>
            </a:r>
            <a:r>
              <a:rPr lang="en-US" altLang="vi-VN" sz="2800" dirty="0" err="1" smtClean="0">
                <a:solidFill>
                  <a:srgbClr val="000000"/>
                </a:solidFill>
              </a:rPr>
              <a:t>trực</a:t>
            </a:r>
            <a:r>
              <a:rPr lang="en-US" altLang="vi-VN" sz="2800" dirty="0" smtClean="0">
                <a:solidFill>
                  <a:srgbClr val="000000"/>
                </a:solidFill>
              </a:rPr>
              <a:t> </a:t>
            </a:r>
            <a:r>
              <a:rPr lang="en-US" altLang="vi-VN" sz="2800" dirty="0" err="1" smtClean="0">
                <a:solidFill>
                  <a:srgbClr val="000000"/>
                </a:solidFill>
              </a:rPr>
              <a:t>tiếp</a:t>
            </a:r>
            <a:endParaRPr lang="en-US" altLang="vi-VN" sz="2800" dirty="0">
              <a:solidFill>
                <a:srgbClr val="000000"/>
              </a:solidFill>
            </a:endParaRPr>
          </a:p>
        </p:txBody>
      </p:sp>
      <p:sp>
        <p:nvSpPr>
          <p:cNvPr id="350214" name="Text Box 6"/>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chemeClr val="bg1"/>
                </a:solidFill>
                <a:latin typeface="Arial" pitchFamily="-105" charset="0"/>
                <a:ea typeface="Arial" pitchFamily="-105" charset="0"/>
              </a:rPr>
              <a:t>388c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0211"/>
                                        </p:tgtEl>
                                        <p:attrNameLst>
                                          <p:attrName>style.visibility</p:attrName>
                                        </p:attrNameLst>
                                      </p:cBhvr>
                                      <p:to>
                                        <p:strVal val="visible"/>
                                      </p:to>
                                    </p:set>
                                    <p:animEffect transition="in" filter="dissolve">
                                      <p:cBhvr>
                                        <p:cTn id="7" dur="500"/>
                                        <p:tgtEl>
                                          <p:spTgt spid="350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0212">
                                            <p:txEl>
                                              <p:pRg st="0" end="0"/>
                                            </p:txEl>
                                          </p:spTgt>
                                        </p:tgtEl>
                                        <p:attrNameLst>
                                          <p:attrName>style.visibility</p:attrName>
                                        </p:attrNameLst>
                                      </p:cBhvr>
                                      <p:to>
                                        <p:strVal val="visible"/>
                                      </p:to>
                                    </p:set>
                                    <p:animEffect transition="in" filter="dissolve">
                                      <p:cBhvr>
                                        <p:cTn id="12" dur="500"/>
                                        <p:tgtEl>
                                          <p:spTgt spid="3502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0212">
                                            <p:txEl>
                                              <p:pRg st="1" end="1"/>
                                            </p:txEl>
                                          </p:spTgt>
                                        </p:tgtEl>
                                        <p:attrNameLst>
                                          <p:attrName>style.visibility</p:attrName>
                                        </p:attrNameLst>
                                      </p:cBhvr>
                                      <p:to>
                                        <p:strVal val="visible"/>
                                      </p:to>
                                    </p:set>
                                    <p:animEffect transition="in" filter="dissolve">
                                      <p:cBhvr>
                                        <p:cTn id="17" dur="500"/>
                                        <p:tgtEl>
                                          <p:spTgt spid="3502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0212">
                                            <p:txEl>
                                              <p:pRg st="2" end="2"/>
                                            </p:txEl>
                                          </p:spTgt>
                                        </p:tgtEl>
                                        <p:attrNameLst>
                                          <p:attrName>style.visibility</p:attrName>
                                        </p:attrNameLst>
                                      </p:cBhvr>
                                      <p:to>
                                        <p:strVal val="visible"/>
                                      </p:to>
                                    </p:set>
                                    <p:animEffect transition="in" filter="dissolve">
                                      <p:cBhvr>
                                        <p:cTn id="22" dur="500"/>
                                        <p:tgtEl>
                                          <p:spTgt spid="3502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0212">
                                            <p:txEl>
                                              <p:pRg st="3" end="3"/>
                                            </p:txEl>
                                          </p:spTgt>
                                        </p:tgtEl>
                                        <p:attrNameLst>
                                          <p:attrName>style.visibility</p:attrName>
                                        </p:attrNameLst>
                                      </p:cBhvr>
                                      <p:to>
                                        <p:strVal val="visible"/>
                                      </p:to>
                                    </p:set>
                                    <p:animEffect transition="in" filter="dissolve">
                                      <p:cBhvr>
                                        <p:cTn id="27" dur="500"/>
                                        <p:tgtEl>
                                          <p:spTgt spid="3502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0213"/>
                                        </p:tgtEl>
                                        <p:attrNameLst>
                                          <p:attrName>style.visibility</p:attrName>
                                        </p:attrNameLst>
                                      </p:cBhvr>
                                      <p:to>
                                        <p:strVal val="visible"/>
                                      </p:to>
                                    </p:set>
                                    <p:animEffect transition="in" filter="blinds(horizontal)">
                                      <p:cBhvr>
                                        <p:cTn id="32" dur="3000"/>
                                        <p:tgtEl>
                                          <p:spTgt spid="350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p:bldP spid="350212" grpId="0" build="p"/>
      <p:bldP spid="3502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0"/>
            <a:ext cx="8229600" cy="838200"/>
          </a:xfrm>
          <a:solidFill>
            <a:schemeClr val="tx1"/>
          </a:solidFill>
        </p:spPr>
        <p:txBody>
          <a:bodyPr/>
          <a:lstStyle/>
          <a:p>
            <a:pPr eaLnBrk="1" hangingPunct="1"/>
            <a:r>
              <a:rPr lang="en-US" altLang="vi-VN" sz="4000" b="1" dirty="0" err="1" smtClean="0">
                <a:solidFill>
                  <a:schemeClr val="bg1"/>
                </a:solidFill>
                <a:ea typeface="ＭＳ Ｐゴシック" pitchFamily="34" charset="-128"/>
              </a:rPr>
              <a:t>Lời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khuyên</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giải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nghĩa</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Thiên</a:t>
            </a:r>
            <a:endParaRPr lang="en-US" altLang="vi-VN" sz="4000" b="1" dirty="0" smtClean="0">
              <a:solidFill>
                <a:schemeClr val="bg1"/>
              </a:solidFill>
              <a:ea typeface="ＭＳ Ｐゴシック" pitchFamily="34" charset="-128"/>
            </a:endParaRPr>
          </a:p>
        </p:txBody>
      </p:sp>
      <p:sp>
        <p:nvSpPr>
          <p:cNvPr id="49155" name="Rectangle 3"/>
          <p:cNvSpPr>
            <a:spLocks noGrp="1" noChangeArrowheads="1"/>
          </p:cNvSpPr>
          <p:nvPr>
            <p:ph type="body" idx="1"/>
          </p:nvPr>
        </p:nvSpPr>
        <p:spPr>
          <a:xfrm>
            <a:off x="304800" y="914400"/>
            <a:ext cx="8839200" cy="5943600"/>
          </a:xfrm>
        </p:spPr>
        <p:txBody>
          <a:bodyPr/>
          <a:lstStyle/>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Chú</a:t>
            </a:r>
            <a:r>
              <a:rPr lang="en-US" altLang="vi-VN" sz="2400" b="1" dirty="0" smtClean="0">
                <a:solidFill>
                  <a:srgbClr val="100D00"/>
                </a:solidFill>
                <a:ea typeface="ＭＳ Ｐゴシック" pitchFamily="34" charset="-128"/>
              </a:rPr>
              <a:t> ý </a:t>
            </a:r>
            <a:r>
              <a:rPr lang="en-US" altLang="vi-VN" sz="2400" b="1" dirty="0" err="1" smtClean="0">
                <a:solidFill>
                  <a:srgbClr val="100D00"/>
                </a:solidFill>
                <a:ea typeface="ＭＳ Ｐゴシック" pitchFamily="34" charset="-128"/>
              </a:rPr>
              <a:t>đến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cấu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trúc</a:t>
            </a:r>
            <a:endParaRPr lang="en-US" altLang="vi-VN" sz="2400" b="1" dirty="0" smtClean="0">
              <a:solidFill>
                <a:srgbClr val="100D00"/>
              </a:solidFill>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Tóm</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tắt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trong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một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câu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trang</a:t>
            </a:r>
            <a:r>
              <a:rPr lang="en-US" altLang="vi-VN" sz="2400" b="1" dirty="0" smtClean="0">
                <a:solidFill>
                  <a:srgbClr val="100D00"/>
                </a:solidFill>
                <a:ea typeface="ＭＳ Ｐゴシック" pitchFamily="34" charset="-128"/>
              </a:rPr>
              <a:t> 387)</a:t>
            </a:r>
          </a:p>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Xem</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xét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nhan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đề</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và</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thông</a:t>
            </a:r>
            <a:r>
              <a:rPr lang="en-US" altLang="vi-VN" sz="2400" b="1" dirty="0" smtClean="0">
                <a:solidFill>
                  <a:srgbClr val="100D00"/>
                </a:solidFill>
                <a:ea typeface="ＭＳ Ｐゴシック" pitchFamily="34" charset="-128"/>
              </a:rPr>
              <a:t> tin </a:t>
            </a:r>
            <a:r>
              <a:rPr lang="en-US" altLang="vi-VN" sz="2400" b="1" dirty="0" err="1" smtClean="0">
                <a:solidFill>
                  <a:srgbClr val="100D00"/>
                </a:solidFill>
                <a:ea typeface="ＭＳ Ｐゴシック" pitchFamily="34" charset="-128"/>
              </a:rPr>
              <a:t>bối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cảnh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trong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phần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đề</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tựa</a:t>
            </a:r>
            <a:endParaRPr lang="en-US" altLang="vi-VN" sz="2400" b="1" dirty="0" smtClean="0">
              <a:ea typeface="ＭＳ Ｐゴシック" pitchFamily="34" charset="-128"/>
            </a:endParaRPr>
          </a:p>
          <a:p>
            <a:pPr marL="609600" indent="-609600" eaLnBrk="1" hangingPunct="1">
              <a:lnSpc>
                <a:spcPct val="90000"/>
              </a:lnSpc>
              <a:spcBef>
                <a:spcPct val="50000"/>
              </a:spcBef>
              <a:buClr>
                <a:srgbClr val="100D00"/>
              </a:buClr>
              <a:buFontTx/>
              <a:buAutoNum type="alphaUcPeriod"/>
            </a:pPr>
            <a:r>
              <a:rPr lang="en-US" altLang="vi-VN" sz="2400" b="1" dirty="0" err="1" smtClean="0">
                <a:ea typeface="ＭＳ Ｐゴシック" pitchFamily="34" charset="-128"/>
              </a:rPr>
              <a:t>Phân</a:t>
            </a:r>
            <a:r>
              <a:rPr lang="en-US" altLang="vi-VN" sz="2400" b="1" dirty="0" smtClean="0">
                <a:ea typeface="ＭＳ Ｐゴシック" pitchFamily="34" charset="-128"/>
              </a:rPr>
              <a:t> </a:t>
            </a:r>
            <a:r>
              <a:rPr lang="en-US" altLang="vi-VN" sz="2400" b="1" dirty="0" err="1" smtClean="0">
                <a:ea typeface="ＭＳ Ｐゴシック" pitchFamily="34" charset="-128"/>
              </a:rPr>
              <a:t>loại</a:t>
            </a:r>
            <a:r>
              <a:rPr lang="en-US" altLang="vi-VN" sz="2400" b="1" dirty="0" smtClean="0">
                <a:ea typeface="ＭＳ Ｐゴシック" pitchFamily="34" charset="-128"/>
              </a:rPr>
              <a:t> </a:t>
            </a:r>
            <a:r>
              <a:rPr lang="en-US" altLang="vi-VN" sz="2400" b="1" dirty="0" err="1" smtClean="0">
                <a:ea typeface="ＭＳ Ｐゴシック" pitchFamily="34" charset="-128"/>
              </a:rPr>
              <a:t>thi</a:t>
            </a:r>
            <a:r>
              <a:rPr lang="en-US" altLang="vi-VN" sz="2400" b="1" dirty="0" smtClean="0">
                <a:ea typeface="ＭＳ Ｐゴシック" pitchFamily="34" charset="-128"/>
              </a:rPr>
              <a:t> </a:t>
            </a:r>
            <a:r>
              <a:rPr lang="en-US" altLang="vi-VN" sz="2400" b="1" dirty="0" err="1" smtClean="0">
                <a:ea typeface="ＭＳ Ｐゴシック" pitchFamily="34" charset="-128"/>
              </a:rPr>
              <a:t>thiên</a:t>
            </a:r>
            <a:r>
              <a:rPr lang="en-US" altLang="vi-VN" sz="2400" b="1" dirty="0" smtClean="0">
                <a:ea typeface="ＭＳ Ｐゴシック" pitchFamily="34" charset="-128"/>
              </a:rPr>
              <a:t> </a:t>
            </a:r>
            <a:r>
              <a:rPr lang="en-US" altLang="vi-VN" sz="2400" b="1" dirty="0" err="1" smtClean="0">
                <a:ea typeface="ＭＳ Ｐゴシック" pitchFamily="34" charset="-128"/>
              </a:rPr>
              <a:t>sử</a:t>
            </a:r>
            <a:r>
              <a:rPr lang="en-US" altLang="vi-VN" sz="2400" b="1" dirty="0" smtClean="0">
                <a:ea typeface="ＭＳ Ｐゴシック" pitchFamily="34" charset="-128"/>
              </a:rPr>
              <a:t> </a:t>
            </a:r>
            <a:r>
              <a:rPr lang="en-US" altLang="vi-VN" sz="2400" b="1" dirty="0" err="1" smtClean="0">
                <a:ea typeface="ＭＳ Ｐゴシック" pitchFamily="34" charset="-128"/>
              </a:rPr>
              <a:t>dụng</a:t>
            </a:r>
            <a:r>
              <a:rPr lang="en-US" altLang="vi-VN" sz="2400" b="1" dirty="0" smtClean="0">
                <a:ea typeface="ＭＳ Ｐゴシック" pitchFamily="34" charset="-128"/>
              </a:rPr>
              <a:t> </a:t>
            </a:r>
            <a:r>
              <a:rPr lang="en-US" altLang="vi-VN" sz="2400" b="1" dirty="0" err="1" smtClean="0">
                <a:ea typeface="ＭＳ Ｐゴシック" pitchFamily="34" charset="-128"/>
              </a:rPr>
              <a:t>cách</a:t>
            </a:r>
            <a:r>
              <a:rPr lang="en-US" altLang="vi-VN" sz="2400" b="1" dirty="0" smtClean="0">
                <a:ea typeface="ＭＳ Ｐゴシック" pitchFamily="34" charset="-128"/>
              </a:rPr>
              <a:t> </a:t>
            </a:r>
            <a:r>
              <a:rPr lang="en-US" altLang="vi-VN" sz="2400" b="1" dirty="0" err="1" smtClean="0">
                <a:ea typeface="ＭＳ Ｐゴシック" pitchFamily="34" charset="-128"/>
              </a:rPr>
              <a:t>phân</a:t>
            </a:r>
            <a:r>
              <a:rPr lang="en-US" altLang="vi-VN" sz="2400" b="1" dirty="0" smtClean="0">
                <a:ea typeface="ＭＳ Ｐゴシック" pitchFamily="34" charset="-128"/>
              </a:rPr>
              <a:t> </a:t>
            </a:r>
            <a:r>
              <a:rPr lang="en-US" altLang="vi-VN" sz="2400" b="1" dirty="0" err="1" smtClean="0">
                <a:ea typeface="ＭＳ Ｐゴシック" pitchFamily="34" charset="-128"/>
              </a:rPr>
              <a:t>loại</a:t>
            </a:r>
            <a:r>
              <a:rPr lang="en-US" altLang="vi-VN" sz="2400" b="1" dirty="0" smtClean="0">
                <a:ea typeface="ＭＳ Ｐゴシック" pitchFamily="34" charset="-128"/>
              </a:rPr>
              <a:t> </a:t>
            </a:r>
            <a:r>
              <a:rPr lang="en-US" altLang="vi-VN" sz="2400" b="1" dirty="0" err="1" smtClean="0">
                <a:ea typeface="ＭＳ Ｐゴシック" pitchFamily="34" charset="-128"/>
              </a:rPr>
              <a:t>của</a:t>
            </a:r>
            <a:r>
              <a:rPr lang="en-US" altLang="vi-VN" sz="2400" b="1" dirty="0" smtClean="0">
                <a:ea typeface="ＭＳ Ｐゴシック" pitchFamily="34" charset="-128"/>
              </a:rPr>
              <a:t> </a:t>
            </a:r>
            <a:r>
              <a:rPr lang="en-US" altLang="vi-VN" sz="2400" b="1" dirty="0" err="1" smtClean="0">
                <a:ea typeface="ＭＳ Ｐゴシック" pitchFamily="34" charset="-128"/>
              </a:rPr>
              <a:t>Lindey</a:t>
            </a:r>
            <a:r>
              <a:rPr lang="en-US" altLang="vi-VN" sz="2400" b="1" dirty="0" smtClean="0">
                <a:ea typeface="ＭＳ Ｐゴシック" pitchFamily="34" charset="-128"/>
              </a:rPr>
              <a:t> </a:t>
            </a:r>
            <a:r>
              <a:rPr lang="en-US" altLang="vi-VN" sz="2400" b="1" dirty="0" err="1" smtClean="0">
                <a:ea typeface="ＭＳ Ｐゴシック" pitchFamily="34" charset="-128"/>
              </a:rPr>
              <a:t>trang</a:t>
            </a:r>
            <a:r>
              <a:rPr lang="en-US" altLang="vi-VN" sz="2400" b="1" dirty="0" smtClean="0">
                <a:ea typeface="ＭＳ Ｐゴシック" pitchFamily="34" charset="-128"/>
              </a:rPr>
              <a:t> 386</a:t>
            </a:r>
          </a:p>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Giải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nghĩa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thần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học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chưa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hoàn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chỉnh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trong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ánh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sáng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bày</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tỏ</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Tân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Ước</a:t>
            </a:r>
            <a:r>
              <a:rPr lang="en-US" altLang="vi-VN" sz="2400" b="1" dirty="0" smtClean="0">
                <a:solidFill>
                  <a:srgbClr val="100D00"/>
                </a:solidFill>
                <a:ea typeface="ＭＳ Ｐゴシック" pitchFamily="34" charset="-128"/>
              </a:rPr>
              <a:t>. </a:t>
            </a:r>
            <a:r>
              <a:rPr lang="en-US" altLang="ja-JP" sz="2400" b="1" dirty="0" smtClean="0">
                <a:solidFill>
                  <a:srgbClr val="100D00"/>
                </a:solidFill>
                <a:ea typeface="ＭＳ Ｐゴシック" pitchFamily="34" charset="-128"/>
              </a:rPr>
              <a:t>(</a:t>
            </a:r>
            <a:r>
              <a:rPr lang="en-US" altLang="ja-JP" sz="2400" b="1" dirty="0" err="1" smtClean="0">
                <a:solidFill>
                  <a:srgbClr val="100D00"/>
                </a:solidFill>
                <a:ea typeface="ＭＳ Ｐゴシック" pitchFamily="34" charset="-128"/>
              </a:rPr>
              <a:t>vd</a:t>
            </a:r>
            <a:r>
              <a:rPr lang="en-US" altLang="ja-JP" sz="2400" b="1" dirty="0" smtClean="0">
                <a:solidFill>
                  <a:srgbClr val="100D00"/>
                </a:solidFill>
                <a:ea typeface="ＭＳ Ｐゴシック" pitchFamily="34" charset="-128"/>
              </a:rPr>
              <a:t>., </a:t>
            </a:r>
            <a:r>
              <a:rPr lang="en-US" altLang="ja-JP" sz="2400" b="1" dirty="0" err="1" smtClean="0">
                <a:solidFill>
                  <a:srgbClr val="100D00"/>
                </a:solidFill>
                <a:ea typeface="ＭＳ Ｐゴシック" pitchFamily="34" charset="-128"/>
              </a:rPr>
              <a:t>Thi</a:t>
            </a:r>
            <a:r>
              <a:rPr lang="en-US" altLang="ja-JP" sz="2400" b="1" dirty="0" smtClean="0">
                <a:solidFill>
                  <a:srgbClr val="100D00"/>
                </a:solidFill>
                <a:ea typeface="ＭＳ Ｐゴシック" pitchFamily="34" charset="-128"/>
              </a:rPr>
              <a:t> 51:11)</a:t>
            </a:r>
          </a:p>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Diễn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giải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lại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biện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pháp</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từ</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và</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phép</a:t>
            </a:r>
            <a:r>
              <a:rPr lang="en-US" altLang="vi-VN" sz="2400" b="1" dirty="0" smtClean="0">
                <a:solidFill>
                  <a:srgbClr val="100D00"/>
                </a:solidFill>
                <a:ea typeface="ＭＳ Ｐゴシック" pitchFamily="34" charset="-128"/>
              </a:rPr>
              <a:t> song </a:t>
            </a:r>
            <a:r>
              <a:rPr lang="en-US" altLang="vi-VN" sz="2400" b="1" dirty="0" err="1" smtClean="0">
                <a:solidFill>
                  <a:srgbClr val="100D00"/>
                </a:solidFill>
                <a:ea typeface="ＭＳ Ｐゴシック" pitchFamily="34" charset="-128"/>
              </a:rPr>
              <a:t>song</a:t>
            </a:r>
            <a:r>
              <a:rPr lang="en-US" altLang="vi-VN" sz="2400" b="1" dirty="0" smtClean="0">
                <a:solidFill>
                  <a:srgbClr val="100D00"/>
                </a:solidFill>
                <a:ea typeface="ＭＳ Ｐゴシック" pitchFamily="34" charset="-128"/>
              </a:rPr>
              <a:t> </a:t>
            </a:r>
          </a:p>
          <a:p>
            <a:pPr marL="609600" indent="-609600" eaLnBrk="1" hangingPunct="1">
              <a:lnSpc>
                <a:spcPct val="90000"/>
              </a:lnSpc>
              <a:spcBef>
                <a:spcPct val="50000"/>
              </a:spcBef>
              <a:buClr>
                <a:srgbClr val="100D00"/>
              </a:buClr>
              <a:buFontTx/>
              <a:buAutoNum type="alphaUcPeriod"/>
            </a:pPr>
            <a:r>
              <a:rPr lang="en-US" altLang="vi-VN" sz="2400" b="1" dirty="0" err="1" smtClean="0">
                <a:solidFill>
                  <a:srgbClr val="100D00"/>
                </a:solidFill>
                <a:ea typeface="ＭＳ Ｐゴシック" pitchFamily="34" charset="-128"/>
              </a:rPr>
              <a:t>Sử</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dụng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ám</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chỉ</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Tân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Ước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và</a:t>
            </a:r>
            <a:r>
              <a:rPr lang="en-US" altLang="vi-VN" sz="2400" b="1" dirty="0" smtClean="0">
                <a:solidFill>
                  <a:srgbClr val="100D00"/>
                </a:solidFill>
                <a:ea typeface="ＭＳ Ｐゴシック" pitchFamily="34" charset="-128"/>
              </a:rPr>
              <a:t>/</a:t>
            </a:r>
            <a:r>
              <a:rPr lang="en-US" altLang="vi-VN" sz="2400" b="1" dirty="0" err="1" smtClean="0">
                <a:solidFill>
                  <a:srgbClr val="100D00"/>
                </a:solidFill>
                <a:ea typeface="ＭＳ Ｐゴシック" pitchFamily="34" charset="-128"/>
              </a:rPr>
              <a:t>hoặc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trích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dẫn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nhưng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đừng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đọc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lại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vào</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bản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văn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mà</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giả</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Cựu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Ước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sẽ</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không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hiểu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vd</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16:10 </a:t>
            </a:r>
            <a:r>
              <a:rPr lang="en-US" altLang="vi-VN" sz="2400" b="1" dirty="0" err="1" smtClean="0">
                <a:solidFill>
                  <a:srgbClr val="100D00"/>
                </a:solidFill>
                <a:ea typeface="ＭＳ Ｐゴシック" pitchFamily="34" charset="-128"/>
              </a:rPr>
              <a:t>được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mở</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rộng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trong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Công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vụ</a:t>
            </a:r>
            <a:r>
              <a:rPr lang="en-US" altLang="vi-VN" sz="2400" b="1" dirty="0" smtClean="0">
                <a:solidFill>
                  <a:srgbClr val="100D00"/>
                </a:solidFill>
                <a:ea typeface="ＭＳ Ｐゴシック" pitchFamily="34" charset="-128"/>
              </a:rPr>
              <a:t> 2:25-31)</a:t>
            </a:r>
          </a:p>
        </p:txBody>
      </p:sp>
      <p:sp>
        <p:nvSpPr>
          <p:cNvPr id="49158" name="Text Box 6"/>
          <p:cNvSpPr txBox="1">
            <a:spLocks noChangeArrowheads="1"/>
          </p:cNvSpPr>
          <p:nvPr/>
        </p:nvSpPr>
        <p:spPr bwMode="auto">
          <a:xfrm>
            <a:off x="8375650" y="0"/>
            <a:ext cx="692150" cy="457200"/>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391</a:t>
            </a:r>
          </a:p>
        </p:txBody>
      </p:sp>
      <p:sp>
        <p:nvSpPr>
          <p:cNvPr id="5" name="Text Box 6"/>
          <p:cNvSpPr txBox="1">
            <a:spLocks noChangeArrowheads="1"/>
          </p:cNvSpPr>
          <p:nvPr/>
        </p:nvSpPr>
        <p:spPr bwMode="auto">
          <a:xfrm>
            <a:off x="8305800" y="376238"/>
            <a:ext cx="812800" cy="461962"/>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P 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 to="" calcmode="lin" valueType="num">
                                      <p:cBhvr>
                                        <p:cTn id="37" dur="1" fill="hold"/>
                                        <p:tgtEl>
                                          <p:spTgt spid="49155">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Những</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sách</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dài</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nhất</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trong</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Kinh</a:t>
            </a:r>
            <a:r>
              <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rPr>
              <a:t> </a:t>
            </a:r>
            <a:r>
              <a:rPr lang="en-US" sz="3600" dirty="0" err="1" smtClean="0">
                <a:solidFill>
                  <a:srgbClr val="EAEAEA"/>
                </a:solidFill>
                <a:effectLst>
                  <a:outerShdw blurRad="38100" dist="38100" dir="2700000" algn="tl">
                    <a:srgbClr val="FFFFFF"/>
                  </a:outerShdw>
                </a:effectLst>
                <a:latin typeface="Arial" pitchFamily="34" charset="0"/>
                <a:ea typeface="ＭＳ Ｐゴシック" pitchFamily="34" charset="-128"/>
              </a:rPr>
              <a:t>Thánh</a:t>
            </a:r>
            <a:endParaRPr lang="en-US" sz="3600" dirty="0" smtClean="0">
              <a:solidFill>
                <a:srgbClr val="EAEAEA"/>
              </a:solidFill>
              <a:effectLst>
                <a:outerShdw blurRad="38100" dist="38100" dir="2700000" algn="tl">
                  <a:srgbClr val="FFFFFF"/>
                </a:outerShdw>
              </a:effectLst>
              <a:latin typeface="Arial" pitchFamily="34" charset="0"/>
              <a:ea typeface="ＭＳ Ｐゴシック" pitchFamily="34" charset="-128"/>
            </a:endParaRPr>
          </a:p>
        </p:txBody>
      </p:sp>
      <p:graphicFrame>
        <p:nvGraphicFramePr>
          <p:cNvPr id="72825" name="Group 121"/>
          <p:cNvGraphicFramePr>
            <a:graphicFrameLocks noGrp="1"/>
          </p:cNvGraphicFramePr>
          <p:nvPr>
            <p:extLst>
              <p:ext uri="{D42A27DB-BD31-4B8C-83A1-F6EECF244321}">
                <p14:modId xmlns:p14="http://schemas.microsoft.com/office/powerpoint/2010/main" val="2705503240"/>
              </p:ext>
            </p:extLst>
          </p:nvPr>
        </p:nvGraphicFramePr>
        <p:xfrm>
          <a:off x="228600" y="1219200"/>
          <a:ext cx="8610600" cy="5286378"/>
        </p:xfrm>
        <a:graphic>
          <a:graphicData uri="http://schemas.openxmlformats.org/drawingml/2006/table">
            <a:tbl>
              <a:tblPr/>
              <a:tblGrid>
                <a:gridCol w="1981200"/>
                <a:gridCol w="1981200"/>
                <a:gridCol w="2211388"/>
                <a:gridCol w="2436812"/>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Sách</a:t>
                      </a:r>
                      <a:endPar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Số</a:t>
                      </a:r>
                      <a:r>
                        <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chương</a:t>
                      </a:r>
                      <a:endPar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Số</a:t>
                      </a:r>
                      <a:r>
                        <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câu</a:t>
                      </a:r>
                      <a:endPar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Số</a:t>
                      </a:r>
                      <a:r>
                        <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rPr>
                        <a:t>từ</a:t>
                      </a:r>
                      <a:endParaRPr kumimoji="0" lang="en-US" sz="2400" b="1" i="0" u="none" strike="noStrike" cap="none" normalizeH="0" baseline="0" dirty="0" smtClean="0">
                        <a:ln>
                          <a:noFill/>
                        </a:ln>
                        <a:solidFill>
                          <a:srgbClr val="FFFFFF"/>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solidFill>
                      <a:schemeClr val="tx2"/>
                    </a:solidFill>
                  </a:tcPr>
                </a:tc>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Thi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Thiên</a:t>
                      </a:r>
                      <a:endPar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00"/>
                          </a:solidFill>
                          <a:effectLst>
                            <a:outerShdw blurRad="38100" dist="38100" dir="2700000" algn="tl">
                              <a:srgbClr val="000000"/>
                            </a:outerShdw>
                          </a:effectLst>
                          <a:latin typeface="Arial" pitchFamily="34" charset="0"/>
                          <a:ea typeface="ＭＳ Ｐゴシック" pitchFamily="34" charset="-128"/>
                          <a:cs typeface="Arial" pitchFamily="34"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Giê</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rê</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-mi</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Ê-</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xê</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-chi-</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ên</a:t>
                      </a:r>
                      <a:endPar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Sáng</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thế</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ký</a:t>
                      </a:r>
                      <a:endPar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Ê-</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sai</a:t>
                      </a:r>
                      <a:endPar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Arial" pitchFamily="34" charset="0"/>
                          <a:ea typeface="ＭＳ Ｐゴシック" pitchFamily="34" charset="-128"/>
                          <a:cs typeface="Arial" pitchFamily="34"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6454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endParaRPr lang="vi-VN" altLang="vi-VN">
              <a:solidFill>
                <a:srgbClr val="000000"/>
              </a:solidFill>
              <a:latin typeface="Times New Roman" panose="02020603050405020304" pitchFamily="18" charset="0"/>
            </a:endParaRPr>
          </a:p>
        </p:txBody>
      </p:sp>
      <p:sp>
        <p:nvSpPr>
          <p:cNvPr id="64541"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000000"/>
                </a:solidFill>
              </a:rPr>
              <a:t>478</a:t>
            </a:r>
            <a:endParaRPr lang="en-US" altLang="vi-VN">
              <a:solidFill>
                <a:srgbClr val="000000"/>
              </a:solidFill>
            </a:endParaRPr>
          </a:p>
        </p:txBody>
      </p:sp>
      <p:sp>
        <p:nvSpPr>
          <p:cNvPr id="64542"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sz="2000">
                <a:solidFill>
                  <a:srgbClr val="000000"/>
                </a:solidFill>
              </a:rPr>
              <a:t>http://www.kneeholedesk.com/Pages/Did_You_Know/Books_of_the_Bible.html</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8229600" cy="838200"/>
          </a:xfrm>
          <a:solidFill>
            <a:schemeClr val="tx1"/>
          </a:solidFill>
        </p:spPr>
        <p:txBody>
          <a:bodyPr/>
          <a:lstStyle/>
          <a:p>
            <a:pPr eaLnBrk="1" hangingPunct="1"/>
            <a:r>
              <a:rPr lang="en-US" altLang="vi-VN" sz="3200" b="1" dirty="0" err="1" smtClean="0">
                <a:solidFill>
                  <a:schemeClr val="bg1"/>
                </a:solidFill>
                <a:ea typeface="ＭＳ Ｐゴシック" pitchFamily="34" charset="-128"/>
              </a:rPr>
              <a:t>Lời</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khuyên</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cho</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việc</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giải</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nghĩa</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Thi</a:t>
            </a:r>
            <a:r>
              <a:rPr lang="en-US" altLang="vi-VN" sz="3200" b="1" dirty="0" smtClean="0">
                <a:solidFill>
                  <a:schemeClr val="bg1"/>
                </a:solidFill>
                <a:ea typeface="ＭＳ Ｐゴシック" pitchFamily="34" charset="-128"/>
              </a:rPr>
              <a:t> </a:t>
            </a:r>
            <a:r>
              <a:rPr lang="en-US" altLang="vi-VN" sz="3200" b="1" dirty="0" err="1" smtClean="0">
                <a:solidFill>
                  <a:schemeClr val="bg1"/>
                </a:solidFill>
                <a:ea typeface="ＭＳ Ｐゴシック" pitchFamily="34" charset="-128"/>
              </a:rPr>
              <a:t>Thiên</a:t>
            </a:r>
            <a:endParaRPr lang="en-US" altLang="vi-VN" sz="3200" b="1" dirty="0" smtClean="0">
              <a:solidFill>
                <a:schemeClr val="bg1"/>
              </a:solidFill>
              <a:ea typeface="ＭＳ Ｐゴシック" pitchFamily="34" charset="-128"/>
            </a:endParaRPr>
          </a:p>
        </p:txBody>
      </p:sp>
      <p:sp>
        <p:nvSpPr>
          <p:cNvPr id="49155" name="Rectangle 3"/>
          <p:cNvSpPr>
            <a:spLocks noGrp="1" noChangeArrowheads="1"/>
          </p:cNvSpPr>
          <p:nvPr>
            <p:ph type="body" idx="1"/>
          </p:nvPr>
        </p:nvSpPr>
        <p:spPr>
          <a:xfrm>
            <a:off x="304800" y="914400"/>
            <a:ext cx="8839200" cy="1290638"/>
          </a:xfrm>
        </p:spPr>
        <p:txBody>
          <a:bodyPr/>
          <a:lstStyle/>
          <a:p>
            <a:pPr marL="622300" indent="-622300" eaLnBrk="1" hangingPunct="1">
              <a:lnSpc>
                <a:spcPct val="90000"/>
              </a:lnSpc>
              <a:spcBef>
                <a:spcPct val="50000"/>
              </a:spcBef>
              <a:buClr>
                <a:srgbClr val="100D00"/>
              </a:buClr>
              <a:buFontTx/>
              <a:buAutoNum type="alphaUcPeriod" startAt="8"/>
            </a:pPr>
            <a:r>
              <a:rPr lang="en-US" altLang="vi-VN" sz="2400" b="1" dirty="0" err="1" smtClean="0">
                <a:solidFill>
                  <a:srgbClr val="100D00"/>
                </a:solidFill>
                <a:ea typeface="ＭＳ Ｐゴシック" pitchFamily="34" charset="-128"/>
              </a:rPr>
              <a:t>Đọc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chậm</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trong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văn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hóa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đọc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nhanh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thời</a:t>
            </a:r>
            <a:r>
              <a:rPr lang="en-US" altLang="vi-VN" sz="2400" b="1" dirty="0" smtClean="0">
                <a:solidFill>
                  <a:srgbClr val="100D00"/>
                </a:solidFill>
                <a:ea typeface="ＭＳ Ｐゴシック" pitchFamily="34" charset="-128"/>
              </a:rPr>
              <a:t> nay).</a:t>
            </a:r>
          </a:p>
          <a:p>
            <a:pPr marL="622300" indent="-622300" eaLnBrk="1" hangingPunct="1">
              <a:lnSpc>
                <a:spcPct val="90000"/>
              </a:lnSpc>
              <a:spcBef>
                <a:spcPct val="50000"/>
              </a:spcBef>
              <a:buClr>
                <a:srgbClr val="100D00"/>
              </a:buClr>
              <a:buFontTx/>
              <a:buAutoNum type="alphaUcPeriod" startAt="8"/>
            </a:pPr>
            <a:r>
              <a:rPr lang="en-US" altLang="vi-VN" sz="2400" b="1" dirty="0" err="1" smtClean="0">
                <a:solidFill>
                  <a:srgbClr val="100D00"/>
                </a:solidFill>
                <a:ea typeface="ＭＳ Ｐゴシック" pitchFamily="34" charset="-128"/>
              </a:rPr>
              <a:t>Vẽ</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dàn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bài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cảm</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xúc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a:t>
            </a:r>
          </a:p>
        </p:txBody>
      </p:sp>
      <p:sp>
        <p:nvSpPr>
          <p:cNvPr id="49158" name="Text Box 6"/>
          <p:cNvSpPr txBox="1">
            <a:spLocks noChangeArrowheads="1"/>
          </p:cNvSpPr>
          <p:nvPr/>
        </p:nvSpPr>
        <p:spPr bwMode="auto">
          <a:xfrm>
            <a:off x="8375650" y="0"/>
            <a:ext cx="692150" cy="457200"/>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391</a:t>
            </a:r>
          </a:p>
        </p:txBody>
      </p:sp>
      <p:sp>
        <p:nvSpPr>
          <p:cNvPr id="5" name="Text Box 6"/>
          <p:cNvSpPr txBox="1">
            <a:spLocks noChangeArrowheads="1"/>
          </p:cNvSpPr>
          <p:nvPr/>
        </p:nvSpPr>
        <p:spPr bwMode="auto">
          <a:xfrm>
            <a:off x="8305800" y="376238"/>
            <a:ext cx="812800" cy="461962"/>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P 14</a:t>
            </a:r>
          </a:p>
        </p:txBody>
      </p:sp>
      <p:sp>
        <p:nvSpPr>
          <p:cNvPr id="6" name="Text Box 6"/>
          <p:cNvSpPr txBox="1">
            <a:spLocks noChangeArrowheads="1"/>
          </p:cNvSpPr>
          <p:nvPr/>
        </p:nvSpPr>
        <p:spPr bwMode="auto">
          <a:xfrm>
            <a:off x="1055688" y="2060575"/>
            <a:ext cx="2505814" cy="46166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err="1" smtClean="0">
                <a:solidFill>
                  <a:srgbClr val="100D00"/>
                </a:solidFill>
                <a:latin typeface="Arial" pitchFamily="-105" charset="0"/>
                <a:ea typeface="Arial" pitchFamily="-105" charset="0"/>
              </a:rPr>
              <a:t>vd</a:t>
            </a:r>
            <a:r>
              <a:rPr lang="en-US" b="1" dirty="0" smtClean="0">
                <a:solidFill>
                  <a:srgbClr val="100D00"/>
                </a:solidFill>
                <a:latin typeface="Arial" pitchFamily="-105" charset="0"/>
                <a:ea typeface="Arial" pitchFamily="-105" charset="0"/>
              </a:rPr>
              <a:t>., </a:t>
            </a:r>
            <a:r>
              <a:rPr lang="en-US" b="1" dirty="0" err="1" smtClean="0">
                <a:solidFill>
                  <a:srgbClr val="100D00"/>
                </a:solidFill>
                <a:latin typeface="Arial" pitchFamily="-105" charset="0"/>
                <a:ea typeface="Arial" pitchFamily="-105" charset="0"/>
              </a:rPr>
              <a:t>Thi</a:t>
            </a:r>
            <a:r>
              <a:rPr lang="en-US" b="1" dirty="0" smtClean="0">
                <a:solidFill>
                  <a:srgbClr val="100D00"/>
                </a:solidFill>
                <a:latin typeface="Arial" pitchFamily="-105" charset="0"/>
                <a:ea typeface="Arial" pitchFamily="-105" charset="0"/>
              </a:rPr>
              <a:t> </a:t>
            </a:r>
            <a:r>
              <a:rPr lang="en-US" b="1" dirty="0" err="1" smtClean="0">
                <a:solidFill>
                  <a:srgbClr val="100D00"/>
                </a:solidFill>
                <a:latin typeface="Arial" pitchFamily="-105" charset="0"/>
                <a:ea typeface="Arial" pitchFamily="-105" charset="0"/>
              </a:rPr>
              <a:t>thiên</a:t>
            </a:r>
            <a:r>
              <a:rPr lang="en-US" b="1" dirty="0" smtClean="0">
                <a:solidFill>
                  <a:srgbClr val="100D00"/>
                </a:solidFill>
                <a:latin typeface="Arial" pitchFamily="-105" charset="0"/>
                <a:ea typeface="Arial" pitchFamily="-105" charset="0"/>
              </a:rPr>
              <a:t> </a:t>
            </a:r>
            <a:r>
              <a:rPr lang="en-US" b="1" dirty="0">
                <a:solidFill>
                  <a:srgbClr val="100D00"/>
                </a:solidFill>
                <a:latin typeface="Arial" pitchFamily="-105" charset="0"/>
                <a:ea typeface="Arial" pitchFamily="-105" charset="0"/>
              </a:rPr>
              <a:t>77</a:t>
            </a:r>
          </a:p>
        </p:txBody>
      </p:sp>
      <p:sp>
        <p:nvSpPr>
          <p:cNvPr id="7" name="Text Box 6"/>
          <p:cNvSpPr txBox="1">
            <a:spLocks noChangeArrowheads="1"/>
          </p:cNvSpPr>
          <p:nvPr/>
        </p:nvSpPr>
        <p:spPr bwMode="auto">
          <a:xfrm>
            <a:off x="1258888" y="6064250"/>
            <a:ext cx="1074737" cy="46037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77:1-3</a:t>
            </a:r>
          </a:p>
        </p:txBody>
      </p:sp>
      <p:sp>
        <p:nvSpPr>
          <p:cNvPr id="8" name="Text Box 6"/>
          <p:cNvSpPr txBox="1">
            <a:spLocks noChangeArrowheads="1"/>
          </p:cNvSpPr>
          <p:nvPr/>
        </p:nvSpPr>
        <p:spPr bwMode="auto">
          <a:xfrm>
            <a:off x="3262313" y="6064250"/>
            <a:ext cx="1074737" cy="46037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77:4-9</a:t>
            </a:r>
          </a:p>
        </p:txBody>
      </p:sp>
      <p:sp>
        <p:nvSpPr>
          <p:cNvPr id="9" name="Text Box 6"/>
          <p:cNvSpPr txBox="1">
            <a:spLocks noChangeArrowheads="1"/>
          </p:cNvSpPr>
          <p:nvPr/>
        </p:nvSpPr>
        <p:spPr bwMode="auto">
          <a:xfrm>
            <a:off x="5264150" y="6064250"/>
            <a:ext cx="971550" cy="46037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77:10</a:t>
            </a:r>
          </a:p>
        </p:txBody>
      </p:sp>
      <p:sp>
        <p:nvSpPr>
          <p:cNvPr id="10" name="Text Box 6"/>
          <p:cNvSpPr txBox="1">
            <a:spLocks noChangeArrowheads="1"/>
          </p:cNvSpPr>
          <p:nvPr/>
        </p:nvSpPr>
        <p:spPr bwMode="auto">
          <a:xfrm>
            <a:off x="7164388" y="6064250"/>
            <a:ext cx="1400175" cy="460375"/>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b="1" dirty="0">
                <a:solidFill>
                  <a:srgbClr val="100D00"/>
                </a:solidFill>
                <a:latin typeface="Arial" pitchFamily="-105" charset="0"/>
                <a:ea typeface="Arial" pitchFamily="-105" charset="0"/>
              </a:rPr>
              <a:t>77:11-20</a:t>
            </a:r>
          </a:p>
        </p:txBody>
      </p:sp>
      <p:sp>
        <p:nvSpPr>
          <p:cNvPr id="11" name="Text Box 6"/>
          <p:cNvSpPr txBox="1">
            <a:spLocks noChangeArrowheads="1"/>
          </p:cNvSpPr>
          <p:nvPr/>
        </p:nvSpPr>
        <p:spPr bwMode="auto">
          <a:xfrm>
            <a:off x="1116013" y="2636838"/>
            <a:ext cx="3305713" cy="400110"/>
          </a:xfrm>
          <a:prstGeom prst="rect">
            <a:avLst/>
          </a:prstGeom>
          <a:noFill/>
          <a:ln w="9525">
            <a:noFill/>
            <a:miter lim="800000"/>
            <a:headEnd/>
            <a:tailEnd/>
          </a:ln>
          <a:effectLst>
            <a:outerShdw dist="35921" dir="2700000" algn="ctr" rotWithShape="0">
              <a:schemeClr val="bg1">
                <a:alpha val="74997"/>
              </a:schemeClr>
            </a:outerShdw>
          </a:effectLst>
        </p:spPr>
        <p:txBody>
          <a:bodyPr wrap="none">
            <a:spAutoFit/>
          </a:bodyPr>
          <a:lstStyle/>
          <a:p>
            <a:pPr>
              <a:defRPr/>
            </a:pPr>
            <a:r>
              <a:rPr lang="en-US" sz="2000" b="1" i="1" dirty="0" err="1" smtClean="0">
                <a:solidFill>
                  <a:srgbClr val="100D00"/>
                </a:solidFill>
                <a:latin typeface="Arial" pitchFamily="-105" charset="0"/>
                <a:ea typeface="Arial" pitchFamily="-105" charset="0"/>
              </a:rPr>
              <a:t>Nó</a:t>
            </a:r>
            <a:r>
              <a:rPr lang="en-US" sz="2000" b="1" i="1" dirty="0" smtClean="0">
                <a:solidFill>
                  <a:srgbClr val="100D00"/>
                </a:solidFill>
                <a:latin typeface="Arial" pitchFamily="-105" charset="0"/>
                <a:ea typeface="Arial" pitchFamily="-105" charset="0"/>
              </a:rPr>
              <a:t> </a:t>
            </a:r>
            <a:r>
              <a:rPr lang="en-US" sz="2000" b="1" i="1" dirty="0" err="1" smtClean="0">
                <a:solidFill>
                  <a:srgbClr val="100D00"/>
                </a:solidFill>
                <a:latin typeface="Arial" pitchFamily="-105" charset="0"/>
                <a:ea typeface="Arial" pitchFamily="-105" charset="0"/>
              </a:rPr>
              <a:t>bắt</a:t>
            </a:r>
            <a:r>
              <a:rPr lang="en-US" sz="2000" b="1" i="1" dirty="0" smtClean="0">
                <a:solidFill>
                  <a:srgbClr val="100D00"/>
                </a:solidFill>
                <a:latin typeface="Arial" pitchFamily="-105" charset="0"/>
                <a:ea typeface="Arial" pitchFamily="-105" charset="0"/>
              </a:rPr>
              <a:t> </a:t>
            </a:r>
            <a:r>
              <a:rPr lang="en-US" sz="2000" b="1" i="1" dirty="0" err="1" smtClean="0">
                <a:solidFill>
                  <a:srgbClr val="100D00"/>
                </a:solidFill>
                <a:latin typeface="Arial" pitchFamily="-105" charset="0"/>
                <a:ea typeface="Arial" pitchFamily="-105" charset="0"/>
              </a:rPr>
              <a:t>đầu</a:t>
            </a:r>
            <a:r>
              <a:rPr lang="en-US" sz="2000" b="1" i="1" dirty="0" smtClean="0">
                <a:solidFill>
                  <a:srgbClr val="100D00"/>
                </a:solidFill>
                <a:latin typeface="Arial" pitchFamily="-105" charset="0"/>
                <a:ea typeface="Arial" pitchFamily="-105" charset="0"/>
              </a:rPr>
              <a:t> </a:t>
            </a:r>
            <a:r>
              <a:rPr lang="en-US" sz="2000" b="1" i="1" dirty="0" err="1" smtClean="0">
                <a:solidFill>
                  <a:srgbClr val="100D00"/>
                </a:solidFill>
                <a:latin typeface="Arial" pitchFamily="-105" charset="0"/>
                <a:ea typeface="Arial" pitchFamily="-105" charset="0"/>
              </a:rPr>
              <a:t>cao</a:t>
            </a:r>
            <a:r>
              <a:rPr lang="en-US" sz="2000" b="1" i="1" dirty="0" smtClean="0">
                <a:solidFill>
                  <a:srgbClr val="100D00"/>
                </a:solidFill>
                <a:latin typeface="Arial" pitchFamily="-105" charset="0"/>
                <a:ea typeface="Arial" pitchFamily="-105" charset="0"/>
              </a:rPr>
              <a:t> hay </a:t>
            </a:r>
            <a:r>
              <a:rPr lang="en-US" sz="2000" b="1" i="1" dirty="0" err="1" smtClean="0">
                <a:solidFill>
                  <a:srgbClr val="100D00"/>
                </a:solidFill>
                <a:latin typeface="Arial" pitchFamily="-105" charset="0"/>
                <a:ea typeface="Arial" pitchFamily="-105" charset="0"/>
              </a:rPr>
              <a:t>thấp</a:t>
            </a:r>
            <a:r>
              <a:rPr lang="en-US" sz="2000" b="1" i="1" dirty="0" smtClean="0">
                <a:solidFill>
                  <a:srgbClr val="100D00"/>
                </a:solidFill>
                <a:latin typeface="Arial" pitchFamily="-105" charset="0"/>
                <a:ea typeface="Arial" pitchFamily="-105" charset="0"/>
              </a:rPr>
              <a:t>?</a:t>
            </a:r>
            <a:endParaRPr lang="en-US" sz="2000" b="1" i="1" dirty="0">
              <a:solidFill>
                <a:srgbClr val="100D00"/>
              </a:solidFill>
              <a:latin typeface="Arial" pitchFamily="-105" charset="0"/>
              <a:ea typeface="Arial" pitchFamily="-105" charset="0"/>
            </a:endParaRPr>
          </a:p>
        </p:txBody>
      </p:sp>
      <p:sp>
        <p:nvSpPr>
          <p:cNvPr id="2" name="Freeform 1"/>
          <p:cNvSpPr>
            <a:spLocks/>
          </p:cNvSpPr>
          <p:nvPr/>
        </p:nvSpPr>
        <p:spPr bwMode="auto">
          <a:xfrm>
            <a:off x="1462088" y="4521200"/>
            <a:ext cx="1892300" cy="347663"/>
          </a:xfrm>
          <a:custGeom>
            <a:avLst/>
            <a:gdLst>
              <a:gd name="T0" fmla="*/ 0 w 1892895"/>
              <a:gd name="T1" fmla="*/ 83918 h 347468"/>
              <a:gd name="T2" fmla="*/ 107789 w 1892895"/>
              <a:gd name="T3" fmla="*/ 59942 h 347468"/>
              <a:gd name="T4" fmla="*/ 191626 w 1892895"/>
              <a:gd name="T5" fmla="*/ 35965 h 347468"/>
              <a:gd name="T6" fmla="*/ 275461 w 1892895"/>
              <a:gd name="T7" fmla="*/ 0 h 347468"/>
              <a:gd name="T8" fmla="*/ 323368 w 1892895"/>
              <a:gd name="T9" fmla="*/ 11989 h 347468"/>
              <a:gd name="T10" fmla="*/ 347321 w 1892895"/>
              <a:gd name="T11" fmla="*/ 47954 h 347468"/>
              <a:gd name="T12" fmla="*/ 407204 w 1892895"/>
              <a:gd name="T13" fmla="*/ 107896 h 347468"/>
              <a:gd name="T14" fmla="*/ 479063 w 1892895"/>
              <a:gd name="T15" fmla="*/ 167837 h 347468"/>
              <a:gd name="T16" fmla="*/ 538947 w 1892895"/>
              <a:gd name="T17" fmla="*/ 275733 h 347468"/>
              <a:gd name="T18" fmla="*/ 562900 w 1892895"/>
              <a:gd name="T19" fmla="*/ 311698 h 347468"/>
              <a:gd name="T20" fmla="*/ 634759 w 1892895"/>
              <a:gd name="T21" fmla="*/ 347663 h 347468"/>
              <a:gd name="T22" fmla="*/ 802432 w 1892895"/>
              <a:gd name="T23" fmla="*/ 323687 h 347468"/>
              <a:gd name="T24" fmla="*/ 850338 w 1892895"/>
              <a:gd name="T25" fmla="*/ 263744 h 347468"/>
              <a:gd name="T26" fmla="*/ 874291 w 1892895"/>
              <a:gd name="T27" fmla="*/ 215791 h 347468"/>
              <a:gd name="T28" fmla="*/ 898244 w 1892895"/>
              <a:gd name="T29" fmla="*/ 191814 h 347468"/>
              <a:gd name="T30" fmla="*/ 1006034 w 1892895"/>
              <a:gd name="T31" fmla="*/ 131872 h 347468"/>
              <a:gd name="T32" fmla="*/ 1221612 w 1892895"/>
              <a:gd name="T33" fmla="*/ 143861 h 347468"/>
              <a:gd name="T34" fmla="*/ 1293471 w 1892895"/>
              <a:gd name="T35" fmla="*/ 167837 h 347468"/>
              <a:gd name="T36" fmla="*/ 1365331 w 1892895"/>
              <a:gd name="T37" fmla="*/ 179826 h 347468"/>
              <a:gd name="T38" fmla="*/ 1449166 w 1892895"/>
              <a:gd name="T39" fmla="*/ 251756 h 347468"/>
              <a:gd name="T40" fmla="*/ 1485096 w 1892895"/>
              <a:gd name="T41" fmla="*/ 299709 h 347468"/>
              <a:gd name="T42" fmla="*/ 1556955 w 1892895"/>
              <a:gd name="T43" fmla="*/ 323687 h 347468"/>
              <a:gd name="T44" fmla="*/ 1892300 w 1892895"/>
              <a:gd name="T45" fmla="*/ 323687 h 3474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noFill/>
          <a:ln w="76200" cap="flat" cmpd="sng">
            <a:solidFill>
              <a:srgbClr val="800000"/>
            </a:solidFill>
            <a:prstDash val="solid"/>
            <a:round/>
            <a:headEnd/>
            <a:tailEnd/>
          </a:ln>
          <a:effectLst>
            <a:outerShdw dist="20000" dir="5400000" rotWithShape="0">
              <a:srgbClr val="000000">
                <a:alpha val="37999"/>
              </a:srgbClr>
            </a:outerShdw>
          </a:effectLst>
        </p:spPr>
        <p:txBody>
          <a:bodyPr anchor="ctr"/>
          <a:lstStyle/>
          <a:p>
            <a:pPr>
              <a:defRPr/>
            </a:pPr>
            <a:endParaRPr lang="en-US"/>
          </a:p>
        </p:txBody>
      </p:sp>
      <p:sp>
        <p:nvSpPr>
          <p:cNvPr id="3" name="Freeform 2"/>
          <p:cNvSpPr>
            <a:spLocks/>
          </p:cNvSpPr>
          <p:nvPr/>
        </p:nvSpPr>
        <p:spPr bwMode="auto">
          <a:xfrm>
            <a:off x="3354388" y="4856163"/>
            <a:ext cx="1881187" cy="682625"/>
          </a:xfrm>
          <a:custGeom>
            <a:avLst/>
            <a:gdLst>
              <a:gd name="T0" fmla="*/ 0 w 1880915"/>
              <a:gd name="T1" fmla="*/ 0 h 682954"/>
              <a:gd name="T2" fmla="*/ 191714 w 1880915"/>
              <a:gd name="T3" fmla="*/ 35928 h 682954"/>
              <a:gd name="T4" fmla="*/ 227660 w 1880915"/>
              <a:gd name="T5" fmla="*/ 107783 h 682954"/>
              <a:gd name="T6" fmla="*/ 263606 w 1880915"/>
              <a:gd name="T7" fmla="*/ 143711 h 682954"/>
              <a:gd name="T8" fmla="*/ 287571 w 1880915"/>
              <a:gd name="T9" fmla="*/ 179638 h 682954"/>
              <a:gd name="T10" fmla="*/ 299552 w 1880915"/>
              <a:gd name="T11" fmla="*/ 227541 h 682954"/>
              <a:gd name="T12" fmla="*/ 347480 w 1880915"/>
              <a:gd name="T13" fmla="*/ 239518 h 682954"/>
              <a:gd name="T14" fmla="*/ 670997 w 1880915"/>
              <a:gd name="T15" fmla="*/ 251494 h 682954"/>
              <a:gd name="T16" fmla="*/ 659014 w 1880915"/>
              <a:gd name="T17" fmla="*/ 431132 h 682954"/>
              <a:gd name="T18" fmla="*/ 670997 w 1880915"/>
              <a:gd name="T19" fmla="*/ 550890 h 682954"/>
              <a:gd name="T20" fmla="*/ 730907 w 1880915"/>
              <a:gd name="T21" fmla="*/ 598794 h 682954"/>
              <a:gd name="T22" fmla="*/ 802799 w 1880915"/>
              <a:gd name="T23" fmla="*/ 658674 h 682954"/>
              <a:gd name="T24" fmla="*/ 850728 w 1880915"/>
              <a:gd name="T25" fmla="*/ 670650 h 682954"/>
              <a:gd name="T26" fmla="*/ 886674 w 1880915"/>
              <a:gd name="T27" fmla="*/ 682625 h 682954"/>
              <a:gd name="T28" fmla="*/ 958567 w 1880915"/>
              <a:gd name="T29" fmla="*/ 670650 h 682954"/>
              <a:gd name="T30" fmla="*/ 1054423 w 1880915"/>
              <a:gd name="T31" fmla="*/ 622746 h 682954"/>
              <a:gd name="T32" fmla="*/ 1545688 w 1880915"/>
              <a:gd name="T33" fmla="*/ 610770 h 682954"/>
              <a:gd name="T34" fmla="*/ 1881187 w 1880915"/>
              <a:gd name="T35" fmla="*/ 586818 h 6829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noFill/>
          <a:ln w="76200" cap="flat" cmpd="sng">
            <a:solidFill>
              <a:srgbClr val="800000"/>
            </a:solidFill>
            <a:prstDash val="solid"/>
            <a:round/>
            <a:headEnd/>
            <a:tailEnd/>
          </a:ln>
          <a:effectLst>
            <a:outerShdw dist="20000" dir="5400000" rotWithShape="0">
              <a:srgbClr val="000000">
                <a:alpha val="37999"/>
              </a:srgbClr>
            </a:outerShdw>
          </a:effectLst>
        </p:spPr>
        <p:txBody>
          <a:bodyPr anchor="ctr"/>
          <a:lstStyle/>
          <a:p>
            <a:pPr>
              <a:defRPr/>
            </a:pPr>
            <a:endParaRPr lang="en-US"/>
          </a:p>
        </p:txBody>
      </p:sp>
      <p:sp>
        <p:nvSpPr>
          <p:cNvPr id="4" name="Freeform 3"/>
          <p:cNvSpPr>
            <a:spLocks/>
          </p:cNvSpPr>
          <p:nvPr/>
        </p:nvSpPr>
        <p:spPr bwMode="auto">
          <a:xfrm>
            <a:off x="5211763" y="5445125"/>
            <a:ext cx="1868487" cy="527050"/>
          </a:xfrm>
          <a:custGeom>
            <a:avLst/>
            <a:gdLst>
              <a:gd name="T0" fmla="*/ 0 w 1868934"/>
              <a:gd name="T1" fmla="*/ 11978 h 527192"/>
              <a:gd name="T2" fmla="*/ 119775 w 1868934"/>
              <a:gd name="T3" fmla="*/ 0 h 527192"/>
              <a:gd name="T4" fmla="*/ 407235 w 1868934"/>
              <a:gd name="T5" fmla="*/ 23957 h 527192"/>
              <a:gd name="T6" fmla="*/ 455144 w 1868934"/>
              <a:gd name="T7" fmla="*/ 35934 h 527192"/>
              <a:gd name="T8" fmla="*/ 467122 w 1868934"/>
              <a:gd name="T9" fmla="*/ 71870 h 527192"/>
              <a:gd name="T10" fmla="*/ 491077 w 1868934"/>
              <a:gd name="T11" fmla="*/ 287482 h 527192"/>
              <a:gd name="T12" fmla="*/ 527009 w 1868934"/>
              <a:gd name="T13" fmla="*/ 395288 h 527192"/>
              <a:gd name="T14" fmla="*/ 598874 w 1868934"/>
              <a:gd name="T15" fmla="*/ 443202 h 527192"/>
              <a:gd name="T16" fmla="*/ 706672 w 1868934"/>
              <a:gd name="T17" fmla="*/ 467158 h 527192"/>
              <a:gd name="T18" fmla="*/ 1197748 w 1868934"/>
              <a:gd name="T19" fmla="*/ 467158 h 527192"/>
              <a:gd name="T20" fmla="*/ 1293569 w 1868934"/>
              <a:gd name="T21" fmla="*/ 491115 h 527192"/>
              <a:gd name="T22" fmla="*/ 1389388 w 1868934"/>
              <a:gd name="T23" fmla="*/ 515072 h 527192"/>
              <a:gd name="T24" fmla="*/ 1437298 w 1868934"/>
              <a:gd name="T25" fmla="*/ 527050 h 527192"/>
              <a:gd name="T26" fmla="*/ 1784645 w 1868934"/>
              <a:gd name="T27" fmla="*/ 515072 h 527192"/>
              <a:gd name="T28" fmla="*/ 1796622 w 1868934"/>
              <a:gd name="T29" fmla="*/ 479137 h 527192"/>
              <a:gd name="T30" fmla="*/ 1868487 w 1868934"/>
              <a:gd name="T31" fmla="*/ 467158 h 5271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noFill/>
          <a:ln w="76200" cap="flat" cmpd="sng">
            <a:solidFill>
              <a:srgbClr val="800000"/>
            </a:solidFill>
            <a:prstDash val="solid"/>
            <a:round/>
            <a:headEnd/>
            <a:tailEnd/>
          </a:ln>
          <a:effectLst>
            <a:outerShdw dist="20000" dir="5400000" rotWithShape="0">
              <a:srgbClr val="000000">
                <a:alpha val="37999"/>
              </a:srgbClr>
            </a:outerShdw>
          </a:effectLst>
        </p:spPr>
        <p:txBody>
          <a:bodyPr anchor="ctr"/>
          <a:lstStyle/>
          <a:p>
            <a:pPr>
              <a:defRPr/>
            </a:pPr>
            <a:endParaRPr lang="en-US"/>
          </a:p>
        </p:txBody>
      </p:sp>
      <p:sp>
        <p:nvSpPr>
          <p:cNvPr id="13" name="Freeform 12"/>
          <p:cNvSpPr>
            <a:spLocks/>
          </p:cNvSpPr>
          <p:nvPr/>
        </p:nvSpPr>
        <p:spPr bwMode="auto">
          <a:xfrm>
            <a:off x="7080250" y="2349500"/>
            <a:ext cx="2181225" cy="3533775"/>
          </a:xfrm>
          <a:custGeom>
            <a:avLst/>
            <a:gdLst>
              <a:gd name="T0" fmla="*/ 0 w 2180423"/>
              <a:gd name="T1" fmla="*/ 3533775 h 3534634"/>
              <a:gd name="T2" fmla="*/ 23970 w 2180423"/>
              <a:gd name="T3" fmla="*/ 3473882 h 3534634"/>
              <a:gd name="T4" fmla="*/ 47940 w 2180423"/>
              <a:gd name="T5" fmla="*/ 3437945 h 3534634"/>
              <a:gd name="T6" fmla="*/ 95878 w 2180423"/>
              <a:gd name="T7" fmla="*/ 3330137 h 3534634"/>
              <a:gd name="T8" fmla="*/ 107863 w 2180423"/>
              <a:gd name="T9" fmla="*/ 3282222 h 3534634"/>
              <a:gd name="T10" fmla="*/ 143817 w 2180423"/>
              <a:gd name="T11" fmla="*/ 3222328 h 3534634"/>
              <a:gd name="T12" fmla="*/ 179771 w 2180423"/>
              <a:gd name="T13" fmla="*/ 3150455 h 3534634"/>
              <a:gd name="T14" fmla="*/ 215725 w 2180423"/>
              <a:gd name="T15" fmla="*/ 2982753 h 3534634"/>
              <a:gd name="T16" fmla="*/ 263665 w 2180423"/>
              <a:gd name="T17" fmla="*/ 2839008 h 3534634"/>
              <a:gd name="T18" fmla="*/ 323589 w 2180423"/>
              <a:gd name="T19" fmla="*/ 2659328 h 3534634"/>
              <a:gd name="T20" fmla="*/ 335573 w 2180423"/>
              <a:gd name="T21" fmla="*/ 2611412 h 3534634"/>
              <a:gd name="T22" fmla="*/ 383512 w 2180423"/>
              <a:gd name="T23" fmla="*/ 2551519 h 3534634"/>
              <a:gd name="T24" fmla="*/ 431452 w 2180423"/>
              <a:gd name="T25" fmla="*/ 2455688 h 3534634"/>
              <a:gd name="T26" fmla="*/ 455420 w 2180423"/>
              <a:gd name="T27" fmla="*/ 2407774 h 3534634"/>
              <a:gd name="T28" fmla="*/ 479390 w 2180423"/>
              <a:gd name="T29" fmla="*/ 2371837 h 3534634"/>
              <a:gd name="T30" fmla="*/ 515344 w 2180423"/>
              <a:gd name="T31" fmla="*/ 2287986 h 3534634"/>
              <a:gd name="T32" fmla="*/ 551299 w 2180423"/>
              <a:gd name="T33" fmla="*/ 2024454 h 3534634"/>
              <a:gd name="T34" fmla="*/ 575269 w 2180423"/>
              <a:gd name="T35" fmla="*/ 1952581 h 3534634"/>
              <a:gd name="T36" fmla="*/ 623207 w 2180423"/>
              <a:gd name="T37" fmla="*/ 1868730 h 3534634"/>
              <a:gd name="T38" fmla="*/ 647177 w 2180423"/>
              <a:gd name="T39" fmla="*/ 1820815 h 3534634"/>
              <a:gd name="T40" fmla="*/ 683131 w 2180423"/>
              <a:gd name="T41" fmla="*/ 1772900 h 3534634"/>
              <a:gd name="T42" fmla="*/ 707101 w 2180423"/>
              <a:gd name="T43" fmla="*/ 1736964 h 3534634"/>
              <a:gd name="T44" fmla="*/ 731070 w 2180423"/>
              <a:gd name="T45" fmla="*/ 1653113 h 3534634"/>
              <a:gd name="T46" fmla="*/ 743055 w 2180423"/>
              <a:gd name="T47" fmla="*/ 1605198 h 3534634"/>
              <a:gd name="T48" fmla="*/ 767024 w 2180423"/>
              <a:gd name="T49" fmla="*/ 1533325 h 3534634"/>
              <a:gd name="T50" fmla="*/ 779009 w 2180423"/>
              <a:gd name="T51" fmla="*/ 1485410 h 3534634"/>
              <a:gd name="T52" fmla="*/ 814964 w 2180423"/>
              <a:gd name="T53" fmla="*/ 1449474 h 3534634"/>
              <a:gd name="T54" fmla="*/ 850918 w 2180423"/>
              <a:gd name="T55" fmla="*/ 1353644 h 3534634"/>
              <a:gd name="T56" fmla="*/ 862902 w 2180423"/>
              <a:gd name="T57" fmla="*/ 1305730 h 3534634"/>
              <a:gd name="T58" fmla="*/ 910842 w 2180423"/>
              <a:gd name="T59" fmla="*/ 1185942 h 3534634"/>
              <a:gd name="T60" fmla="*/ 946796 w 2180423"/>
              <a:gd name="T61" fmla="*/ 1078133 h 3534634"/>
              <a:gd name="T62" fmla="*/ 958781 w 2180423"/>
              <a:gd name="T63" fmla="*/ 1042197 h 3534634"/>
              <a:gd name="T64" fmla="*/ 994735 w 2180423"/>
              <a:gd name="T65" fmla="*/ 994281 h 3534634"/>
              <a:gd name="T66" fmla="*/ 1030689 w 2180423"/>
              <a:gd name="T67" fmla="*/ 910431 h 3534634"/>
              <a:gd name="T68" fmla="*/ 1066643 w 2180423"/>
              <a:gd name="T69" fmla="*/ 826579 h 3534634"/>
              <a:gd name="T70" fmla="*/ 1102597 w 2180423"/>
              <a:gd name="T71" fmla="*/ 718770 h 3534634"/>
              <a:gd name="T72" fmla="*/ 1174506 w 2180423"/>
              <a:gd name="T73" fmla="*/ 706792 h 3534634"/>
              <a:gd name="T74" fmla="*/ 1210460 w 2180423"/>
              <a:gd name="T75" fmla="*/ 694813 h 3534634"/>
              <a:gd name="T76" fmla="*/ 1270384 w 2180423"/>
              <a:gd name="T77" fmla="*/ 622941 h 3534634"/>
              <a:gd name="T78" fmla="*/ 1366262 w 2180423"/>
              <a:gd name="T79" fmla="*/ 598983 h 3534634"/>
              <a:gd name="T80" fmla="*/ 1402217 w 2180423"/>
              <a:gd name="T81" fmla="*/ 587004 h 3534634"/>
              <a:gd name="T82" fmla="*/ 1498095 w 2180423"/>
              <a:gd name="T83" fmla="*/ 563047 h 3534634"/>
              <a:gd name="T84" fmla="*/ 1570003 w 2180423"/>
              <a:gd name="T85" fmla="*/ 491175 h 3534634"/>
              <a:gd name="T86" fmla="*/ 1605957 w 2180423"/>
              <a:gd name="T87" fmla="*/ 431281 h 3534634"/>
              <a:gd name="T88" fmla="*/ 1629926 w 2180423"/>
              <a:gd name="T89" fmla="*/ 407323 h 3534634"/>
              <a:gd name="T90" fmla="*/ 1665881 w 2180423"/>
              <a:gd name="T91" fmla="*/ 359409 h 3534634"/>
              <a:gd name="T92" fmla="*/ 1737790 w 2180423"/>
              <a:gd name="T93" fmla="*/ 299514 h 3534634"/>
              <a:gd name="T94" fmla="*/ 1761759 w 2180423"/>
              <a:gd name="T95" fmla="*/ 263578 h 3534634"/>
              <a:gd name="T96" fmla="*/ 1833667 w 2180423"/>
              <a:gd name="T97" fmla="*/ 203684 h 3534634"/>
              <a:gd name="T98" fmla="*/ 1845653 w 2180423"/>
              <a:gd name="T99" fmla="*/ 167748 h 3534634"/>
              <a:gd name="T100" fmla="*/ 1881607 w 2180423"/>
              <a:gd name="T101" fmla="*/ 155770 h 3534634"/>
              <a:gd name="T102" fmla="*/ 1917561 w 2180423"/>
              <a:gd name="T103" fmla="*/ 131812 h 3534634"/>
              <a:gd name="T104" fmla="*/ 1989469 w 2180423"/>
              <a:gd name="T105" fmla="*/ 107855 h 3534634"/>
              <a:gd name="T106" fmla="*/ 2037408 w 2180423"/>
              <a:gd name="T107" fmla="*/ 83898 h 3534634"/>
              <a:gd name="T108" fmla="*/ 2097332 w 2180423"/>
              <a:gd name="T109" fmla="*/ 35982 h 3534634"/>
              <a:gd name="T110" fmla="*/ 2133286 w 2180423"/>
              <a:gd name="T111" fmla="*/ 24003 h 3534634"/>
              <a:gd name="T112" fmla="*/ 2181225 w 2180423"/>
              <a:gd name="T113" fmla="*/ 46 h 3534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noFill/>
          <a:ln w="76200" cap="flat" cmpd="sng">
            <a:solidFill>
              <a:srgbClr val="800000"/>
            </a:solidFill>
            <a:prstDash val="solid"/>
            <a:round/>
            <a:headEnd/>
            <a:tailEnd/>
          </a:ln>
          <a:effectLst>
            <a:outerShdw dist="20000" dir="5400000" rotWithShape="0">
              <a:srgbClr val="000000">
                <a:alpha val="37999"/>
              </a:srgbClr>
            </a:outerShdw>
          </a:effectLst>
        </p:spPr>
        <p:txBody>
          <a:bodyPr anchor="ct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6" grpId="0"/>
      <p:bldP spid="7" grpId="0"/>
      <p:bldP spid="8" grpId="0"/>
      <p:bldP spid="9" grpId="0"/>
      <p:bldP spid="10" grpId="0"/>
      <p:bldP spid="11" grpId="0"/>
      <p:bldP spid="2" grpId="0" animBg="1"/>
      <p:bldP spid="3" grpId="0" animBg="1"/>
      <p:bldP spid="4" grpId="0" animBg="1"/>
      <p:bldP spid="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1" descr="Key ho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2"/>
          <p:cNvSpPr>
            <a:spLocks noGrp="1" noChangeArrowheads="1"/>
          </p:cNvSpPr>
          <p:nvPr>
            <p:ph type="ctrTitle"/>
          </p:nvPr>
        </p:nvSpPr>
        <p:spPr>
          <a:xfrm>
            <a:off x="685800" y="1916113"/>
            <a:ext cx="7772400" cy="2449512"/>
          </a:xfrm>
          <a:effectLst>
            <a:outerShdw blurRad="63500" dist="107763" dir="8100000" algn="ctr" rotWithShape="0">
              <a:schemeClr val="tx1">
                <a:alpha val="74998"/>
              </a:schemeClr>
            </a:outerShdw>
          </a:effectLst>
        </p:spPr>
        <p:txBody>
          <a:bodyPr/>
          <a:lstStyle/>
          <a:p>
            <a:pPr eaLnBrk="1" hangingPunct="1">
              <a:defRPr/>
            </a:pPr>
            <a:r>
              <a:rPr lang="en-US" sz="7200" dirty="0" err="1" smtClean="0">
                <a:solidFill>
                  <a:schemeClr val="bg1"/>
                </a:solidFill>
                <a:latin typeface="Arial" pitchFamily="34" charset="0"/>
                <a:ea typeface="ＭＳ Ｐゴシック" pitchFamily="34" charset="-128"/>
              </a:rPr>
              <a:t>Mở</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khóa</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các</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biện</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pháp</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tu</a:t>
            </a:r>
            <a:r>
              <a:rPr lang="en-US" sz="7200" dirty="0" smtClean="0">
                <a:solidFill>
                  <a:schemeClr val="bg1"/>
                </a:solidFill>
                <a:latin typeface="Arial" pitchFamily="34" charset="0"/>
                <a:ea typeface="ＭＳ Ｐゴシック" pitchFamily="34" charset="-128"/>
              </a:rPr>
              <a:t> </a:t>
            </a:r>
            <a:r>
              <a:rPr lang="en-US" sz="7200" dirty="0" err="1" smtClean="0">
                <a:solidFill>
                  <a:schemeClr val="bg1"/>
                </a:solidFill>
                <a:latin typeface="Arial" pitchFamily="34" charset="0"/>
                <a:ea typeface="ＭＳ Ｐゴシック" pitchFamily="34" charset="-128"/>
              </a:rPr>
              <a:t>từ</a:t>
            </a:r>
            <a:r>
              <a:rPr lang="en-US" sz="7200" dirty="0" smtClean="0">
                <a:solidFill>
                  <a:schemeClr val="bg1"/>
                </a:solidFill>
                <a:latin typeface="Arial" pitchFamily="34" charset="0"/>
                <a:ea typeface="ＭＳ Ｐゴシック" pitchFamily="34" charset="-128"/>
              </a:rPr>
              <a:t>…</a:t>
            </a:r>
            <a:endParaRPr lang="en-US" dirty="0" smtClean="0">
              <a:latin typeface="Arial" pitchFamily="34" charset="0"/>
              <a:ea typeface="ＭＳ Ｐゴシック" pitchFamily="34" charset="-128"/>
            </a:endParaRPr>
          </a:p>
        </p:txBody>
      </p:sp>
      <p:sp>
        <p:nvSpPr>
          <p:cNvPr id="3"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392</a:t>
            </a:r>
          </a:p>
        </p:txBody>
      </p:sp>
      <p:sp>
        <p:nvSpPr>
          <p:cNvPr id="4" name="Text Box 4"/>
          <p:cNvSpPr txBox="1">
            <a:spLocks noChangeArrowheads="1"/>
          </p:cNvSpPr>
          <p:nvPr/>
        </p:nvSpPr>
        <p:spPr bwMode="auto">
          <a:xfrm>
            <a:off x="8308975"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descr="Green marble"/>
          <p:cNvSpPr>
            <a:spLocks noChangeArrowheads="1"/>
          </p:cNvSpPr>
          <p:nvPr/>
        </p:nvSpPr>
        <p:spPr bwMode="auto">
          <a:xfrm>
            <a:off x="5562600" y="0"/>
            <a:ext cx="3581400" cy="6858000"/>
          </a:xfrm>
          <a:prstGeom prst="rect">
            <a:avLst/>
          </a:prstGeom>
          <a:blipFill dpi="0" rotWithShape="0">
            <a:blip r:embed="rId2"/>
            <a:srcRect/>
            <a:tile tx="0" ty="0" sx="100000" sy="100000" flip="none" algn="tl"/>
          </a:blip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a:ea typeface="+mn-ea"/>
              <a:cs typeface="Arial"/>
            </a:endParaRPr>
          </a:p>
        </p:txBody>
      </p:sp>
      <p:pic>
        <p:nvPicPr>
          <p:cNvPr id="194563" name="Picture 3" descr="de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p:cNvSpPr txBox="1">
            <a:spLocks noChangeArrowheads="1"/>
          </p:cNvSpPr>
          <p:nvPr/>
        </p:nvSpPr>
        <p:spPr bwMode="auto">
          <a:xfrm>
            <a:off x="341455" y="1121983"/>
            <a:ext cx="8305800" cy="1938992"/>
          </a:xfrm>
          <a:prstGeom prst="rect">
            <a:avLst/>
          </a:prstGeom>
          <a:noFill/>
          <a:ln w="9525">
            <a:noFill/>
            <a:miter lim="800000"/>
            <a:headEnd/>
            <a:tailEnd/>
          </a:ln>
          <a:effectLst/>
        </p:spPr>
        <p:txBody>
          <a:bodyPr>
            <a:spAutoFit/>
          </a:bodyPr>
          <a:lstStyle/>
          <a:p>
            <a:pPr>
              <a:spcBef>
                <a:spcPct val="50000"/>
              </a:spcBef>
              <a:defRPr/>
            </a:pPr>
            <a:r>
              <a:rPr lang="en-US" sz="4000" b="1" dirty="0" smtClean="0">
                <a:solidFill>
                  <a:srgbClr val="FFFFFF"/>
                </a:solidFill>
                <a:effectLst>
                  <a:glow rad="228600">
                    <a:srgbClr val="100D00"/>
                  </a:glow>
                </a:effectLst>
                <a:latin typeface="Arial"/>
                <a:ea typeface="Times New Roman" charset="0"/>
                <a:cs typeface="Arial"/>
              </a:rPr>
              <a:t>So </a:t>
            </a:r>
            <a:r>
              <a:rPr lang="en-US" sz="4000" b="1" dirty="0" err="1" smtClean="0">
                <a:solidFill>
                  <a:srgbClr val="FFFFFF"/>
                </a:solidFill>
                <a:effectLst>
                  <a:glow rad="228600">
                    <a:srgbClr val="100D00"/>
                  </a:glow>
                </a:effectLst>
                <a:latin typeface="Arial"/>
                <a:ea typeface="Times New Roman" charset="0"/>
                <a:cs typeface="Arial"/>
              </a:rPr>
              <a:t>sánh</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hai</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đối</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tượng</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khác</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nhau</a:t>
            </a:r>
            <a:r>
              <a:rPr lang="en-US" sz="4000" b="1" dirty="0" smtClean="0">
                <a:solidFill>
                  <a:srgbClr val="FFFFFF"/>
                </a:solidFill>
                <a:effectLst>
                  <a:glow rad="228600">
                    <a:srgbClr val="100D00"/>
                  </a:glow>
                </a:effectLst>
                <a:latin typeface="Arial"/>
                <a:ea typeface="Times New Roman" charset="0"/>
                <a:cs typeface="Arial"/>
              </a:rPr>
              <a:t> ở </a:t>
            </a:r>
            <a:r>
              <a:rPr lang="en-US" sz="4000" b="1" dirty="0" err="1" smtClean="0">
                <a:solidFill>
                  <a:srgbClr val="FFFFFF"/>
                </a:solidFill>
                <a:effectLst>
                  <a:glow rad="228600">
                    <a:srgbClr val="100D00"/>
                  </a:glow>
                </a:effectLst>
                <a:latin typeface="Arial"/>
                <a:ea typeface="Times New Roman" charset="0"/>
                <a:cs typeface="Arial"/>
              </a:rPr>
              <a:t>chỗ</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mà</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đối</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tượng</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này</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giống</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với</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đối</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tượng</a:t>
            </a:r>
            <a:r>
              <a:rPr lang="en-US" sz="4000" b="1" dirty="0" smtClean="0">
                <a:solidFill>
                  <a:srgbClr val="FFFFFF"/>
                </a:solidFill>
                <a:effectLst>
                  <a:glow rad="228600">
                    <a:srgbClr val="100D00"/>
                  </a:glow>
                </a:effectLst>
                <a:latin typeface="Arial"/>
                <a:ea typeface="Times New Roman" charset="0"/>
                <a:cs typeface="Arial"/>
              </a:rPr>
              <a:t> </a:t>
            </a:r>
            <a:r>
              <a:rPr lang="en-US" sz="4000" b="1" dirty="0" err="1" smtClean="0">
                <a:solidFill>
                  <a:srgbClr val="FFFFFF"/>
                </a:solidFill>
                <a:effectLst>
                  <a:glow rad="228600">
                    <a:srgbClr val="100D00"/>
                  </a:glow>
                </a:effectLst>
                <a:latin typeface="Arial"/>
                <a:ea typeface="Times New Roman" charset="0"/>
                <a:cs typeface="Arial"/>
              </a:rPr>
              <a:t>kia</a:t>
            </a:r>
            <a:r>
              <a:rPr lang="en-US" sz="4000" b="1" dirty="0">
                <a:solidFill>
                  <a:srgbClr val="FFFFFF"/>
                </a:solidFill>
                <a:effectLst>
                  <a:glow rad="228600">
                    <a:srgbClr val="100D00"/>
                  </a:glow>
                </a:effectLst>
                <a:latin typeface="Arial"/>
                <a:ea typeface="Times New Roman" charset="0"/>
                <a:cs typeface="Arial"/>
              </a:rPr>
              <a:t>				</a:t>
            </a:r>
          </a:p>
        </p:txBody>
      </p:sp>
      <p:sp>
        <p:nvSpPr>
          <p:cNvPr id="208901" name="Text Box 5"/>
          <p:cNvSpPr txBox="1">
            <a:spLocks noChangeArrowheads="1"/>
          </p:cNvSpPr>
          <p:nvPr/>
        </p:nvSpPr>
        <p:spPr bwMode="auto">
          <a:xfrm>
            <a:off x="457200" y="212725"/>
            <a:ext cx="8229600" cy="762000"/>
          </a:xfrm>
          <a:prstGeom prst="rect">
            <a:avLst/>
          </a:prstGeom>
          <a:noFill/>
          <a:ln w="9525">
            <a:noFill/>
            <a:miter lim="800000"/>
            <a:headEnd/>
            <a:tailEnd/>
          </a:ln>
          <a:effectLst/>
        </p:spPr>
        <p:txBody>
          <a:bodyPr>
            <a:spAutoFit/>
          </a:bodyPr>
          <a:lstStyle/>
          <a:p>
            <a:pPr algn="ctr">
              <a:spcBef>
                <a:spcPct val="50000"/>
              </a:spcBef>
              <a:defRPr/>
            </a:pPr>
            <a:r>
              <a:rPr lang="en-US" sz="4400" b="1" dirty="0" err="1" smtClean="0">
                <a:solidFill>
                  <a:srgbClr val="FFFFFF"/>
                </a:solidFill>
                <a:effectLst>
                  <a:glow rad="228600">
                    <a:srgbClr val="100D00"/>
                  </a:glow>
                </a:effectLst>
                <a:latin typeface="Arial"/>
                <a:ea typeface="Times New Roman" charset="0"/>
                <a:cs typeface="Arial"/>
              </a:rPr>
              <a:t>Lối</a:t>
            </a:r>
            <a:r>
              <a:rPr lang="en-US" sz="4400" b="1" dirty="0" smtClean="0">
                <a:solidFill>
                  <a:srgbClr val="FFFFFF"/>
                </a:solidFill>
                <a:effectLst>
                  <a:glow rad="228600">
                    <a:srgbClr val="100D00"/>
                  </a:glow>
                </a:effectLst>
                <a:latin typeface="Arial"/>
                <a:ea typeface="Times New Roman" charset="0"/>
                <a:cs typeface="Arial"/>
              </a:rPr>
              <a:t> so </a:t>
            </a:r>
            <a:r>
              <a:rPr lang="en-US" sz="4400" b="1" dirty="0" err="1" smtClean="0">
                <a:solidFill>
                  <a:srgbClr val="FFFFFF"/>
                </a:solidFill>
                <a:effectLst>
                  <a:glow rad="228600">
                    <a:srgbClr val="100D00"/>
                  </a:glow>
                </a:effectLst>
                <a:latin typeface="Arial"/>
                <a:ea typeface="Times New Roman" charset="0"/>
                <a:cs typeface="Arial"/>
              </a:rPr>
              <a:t>sánh</a:t>
            </a:r>
            <a:endParaRPr lang="en-US" sz="4400" b="1" dirty="0">
              <a:solidFill>
                <a:srgbClr val="FFFFFF"/>
              </a:solidFill>
              <a:effectLst>
                <a:glow rad="228600">
                  <a:srgbClr val="100D00"/>
                </a:glow>
              </a:effectLst>
              <a:latin typeface="Arial"/>
              <a:ea typeface="Times New Roman" charset="0"/>
              <a:cs typeface="Arial"/>
            </a:endParaRPr>
          </a:p>
        </p:txBody>
      </p:sp>
      <p:sp>
        <p:nvSpPr>
          <p:cNvPr id="208902" name="Text Box 6"/>
          <p:cNvSpPr txBox="1">
            <a:spLocks noChangeArrowheads="1"/>
          </p:cNvSpPr>
          <p:nvPr/>
        </p:nvSpPr>
        <p:spPr bwMode="auto">
          <a:xfrm>
            <a:off x="400473" y="3234392"/>
            <a:ext cx="8458200" cy="286232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50000"/>
              </a:spcBef>
              <a:defRPr/>
            </a:pPr>
            <a:r>
              <a:rPr lang="en-US" sz="3600" b="1" dirty="0" err="1" smtClean="0">
                <a:solidFill>
                  <a:srgbClr val="FFFFFF"/>
                </a:solidFill>
                <a:effectLst>
                  <a:glow rad="228600">
                    <a:srgbClr val="100D00"/>
                  </a:glow>
                </a:effectLst>
                <a:cs typeface="Times New Roman" charset="0"/>
              </a:rPr>
              <a:t>Thi</a:t>
            </a:r>
            <a:r>
              <a:rPr lang="en-US" sz="3600" b="1" dirty="0" smtClean="0">
                <a:solidFill>
                  <a:srgbClr val="FFFFFF"/>
                </a:solidFill>
                <a:effectLst>
                  <a:glow rad="228600">
                    <a:srgbClr val="100D00"/>
                  </a:glow>
                </a:effectLst>
                <a:cs typeface="Times New Roman" charset="0"/>
              </a:rPr>
              <a:t> </a:t>
            </a:r>
            <a:r>
              <a:rPr lang="en-US" sz="3600" b="1" dirty="0" err="1" smtClean="0">
                <a:solidFill>
                  <a:srgbClr val="FFFFFF"/>
                </a:solidFill>
                <a:effectLst>
                  <a:glow rad="228600">
                    <a:srgbClr val="100D00"/>
                  </a:glow>
                </a:effectLst>
                <a:cs typeface="Times New Roman" charset="0"/>
              </a:rPr>
              <a:t>Thiên</a:t>
            </a:r>
            <a:r>
              <a:rPr lang="en-US" sz="3600" b="1" dirty="0" smtClean="0">
                <a:solidFill>
                  <a:srgbClr val="FFFFFF"/>
                </a:solidFill>
                <a:effectLst>
                  <a:glow rad="228600">
                    <a:srgbClr val="100D00"/>
                  </a:glow>
                </a:effectLst>
                <a:cs typeface="Times New Roman" charset="0"/>
              </a:rPr>
              <a:t> 42:1</a:t>
            </a:r>
            <a:r>
              <a:rPr lang="en-US" sz="3600" b="1" i="1" dirty="0" smtClean="0">
                <a:solidFill>
                  <a:srgbClr val="FFFFFF"/>
                </a:solidFill>
                <a:effectLst>
                  <a:glow rad="228600">
                    <a:srgbClr val="100D00"/>
                  </a:glow>
                </a:effectLst>
                <a:cs typeface="Times New Roman" charset="0"/>
              </a:rPr>
              <a:t> </a:t>
            </a:r>
            <a:endParaRPr lang="vi-VN" sz="3600" b="1" i="1" dirty="0" smtClean="0">
              <a:solidFill>
                <a:srgbClr val="FFFFFF"/>
              </a:solidFill>
              <a:effectLst>
                <a:glow rad="228600">
                  <a:srgbClr val="100D00"/>
                </a:glow>
              </a:effectLst>
              <a:cs typeface="Times New Roman" charset="0"/>
            </a:endParaRPr>
          </a:p>
          <a:p>
            <a:pPr algn="ctr" eaLnBrk="1" hangingPunct="1">
              <a:spcBef>
                <a:spcPct val="50000"/>
              </a:spcBef>
              <a:defRPr/>
            </a:pPr>
            <a:r>
              <a:rPr lang="vi-VN" sz="3600" b="1" i="1" dirty="0" smtClean="0">
                <a:solidFill>
                  <a:srgbClr val="FFFFFF"/>
                </a:solidFill>
                <a:effectLst>
                  <a:glow rad="228600">
                    <a:srgbClr val="100D00"/>
                  </a:glow>
                </a:effectLst>
                <a:cs typeface="Times New Roman" charset="0"/>
              </a:rPr>
              <a:t>Đức </a:t>
            </a:r>
            <a:r>
              <a:rPr lang="vi-VN" sz="3600" b="1" i="1" dirty="0">
                <a:solidFill>
                  <a:srgbClr val="FFFFFF"/>
                </a:solidFill>
                <a:effectLst>
                  <a:glow rad="228600">
                    <a:srgbClr val="100D00"/>
                  </a:glow>
                </a:effectLst>
                <a:cs typeface="Times New Roman" charset="0"/>
              </a:rPr>
              <a:t>Chúa Trời ôi! Linh hồn con mơ ước Chúa</a:t>
            </a:r>
          </a:p>
          <a:p>
            <a:pPr algn="ctr" eaLnBrk="1" hangingPunct="1">
              <a:spcBef>
                <a:spcPct val="50000"/>
              </a:spcBef>
              <a:defRPr/>
            </a:pPr>
            <a:r>
              <a:rPr lang="vi-VN" sz="3600" b="1" i="1" dirty="0">
                <a:solidFill>
                  <a:srgbClr val="FFFFFF"/>
                </a:solidFill>
                <a:effectLst>
                  <a:glow rad="228600">
                    <a:srgbClr val="100D00"/>
                  </a:glow>
                </a:effectLst>
                <a:cs typeface="Times New Roman" charset="0"/>
              </a:rPr>
              <a:t>Như con nai cái thèm khát khe nước.</a:t>
            </a:r>
            <a:endParaRPr lang="en-US" sz="3600" b="1" i="1" dirty="0" smtClean="0">
              <a:solidFill>
                <a:srgbClr val="FFFFFF"/>
              </a:solidFill>
              <a:effectLst>
                <a:glow rad="228600">
                  <a:srgbClr val="100D00"/>
                </a:glow>
              </a:effectLst>
            </a:endParaRPr>
          </a:p>
        </p:txBody>
      </p:sp>
      <p:sp>
        <p:nvSpPr>
          <p:cNvPr id="8"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defPPr>
              <a:defRPr lang="en-US"/>
            </a:defPPr>
            <a:lvl1pPr eaLnBrk="1" hangingPunct="1">
              <a:defRPr b="1">
                <a:solidFill>
                  <a:srgbClr val="FFFFFF"/>
                </a:solidFill>
                <a:effectLst>
                  <a:glow rad="228600">
                    <a:srgbClr val="100D00"/>
                  </a:glow>
                </a:effectLst>
                <a:cs typeface="Arial"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a:defRPr/>
            </a:pPr>
            <a:r>
              <a:rPr lang="en-US" dirty="0" smtClean="0">
                <a:latin typeface="Arial" charset="0"/>
                <a:ea typeface="ＭＳ Ｐゴシック" charset="0"/>
              </a:rPr>
              <a:t>392</a:t>
            </a:r>
          </a:p>
        </p:txBody>
      </p:sp>
      <p:sp>
        <p:nvSpPr>
          <p:cNvPr id="9" name="Text Box 4"/>
          <p:cNvSpPr txBox="1">
            <a:spLocks noChangeArrowheads="1"/>
          </p:cNvSpPr>
          <p:nvPr/>
        </p:nvSpPr>
        <p:spPr bwMode="auto">
          <a:xfrm>
            <a:off x="8308975" y="457200"/>
            <a:ext cx="812800" cy="4619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b="1" dirty="0" smtClean="0">
                <a:solidFill>
                  <a:srgbClr val="FFFFFF"/>
                </a:solidFill>
                <a:effectLst>
                  <a:glow rad="228600">
                    <a:srgbClr val="100D00"/>
                  </a:glow>
                </a:effectLst>
              </a:rPr>
              <a:t>P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8900"/>
                                        </p:tgtEl>
                                        <p:attrNameLst>
                                          <p:attrName>style.visibility</p:attrName>
                                        </p:attrNameLst>
                                      </p:cBhvr>
                                      <p:to>
                                        <p:strVal val="visible"/>
                                      </p:to>
                                    </p:set>
                                    <p:animEffect transition="in" filter="dissolve">
                                      <p:cBhvr>
                                        <p:cTn id="7" dur="500"/>
                                        <p:tgtEl>
                                          <p:spTgt spid="208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8902"/>
                                        </p:tgtEl>
                                        <p:attrNameLst>
                                          <p:attrName>style.visibility</p:attrName>
                                        </p:attrNameLst>
                                      </p:cBhvr>
                                      <p:to>
                                        <p:strVal val="visible"/>
                                      </p:to>
                                    </p:set>
                                    <p:animEffect transition="in" filter="dissolve">
                                      <p:cBhvr>
                                        <p:cTn id="12" dur="500"/>
                                        <p:tgtEl>
                                          <p:spTgt spid="20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extLst>
              <a:ext uri="{28A0092B-C50C-407E-A947-70E740481C1C}">
                <a14:useLocalDpi xmlns:a14="http://schemas.microsoft.com/office/drawing/2010/main" val="0"/>
              </a:ext>
            </a:extLst>
          </a:blip>
          <a:srcRect l="13837" b="728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381000" y="1295400"/>
            <a:ext cx="8305800" cy="1938992"/>
          </a:xfrm>
          <a:prstGeom prst="rect">
            <a:avLst/>
          </a:prstGeom>
          <a:noFill/>
          <a:ln w="9525">
            <a:noFill/>
            <a:miter lim="800000"/>
            <a:headEnd/>
            <a:tailEnd/>
          </a:ln>
          <a:effectLst/>
        </p:spPr>
        <p:txBody>
          <a:bodyPr>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chứa</a:t>
            </a:r>
            <a:r>
              <a:rPr lang="en-US" dirty="0"/>
              <a:t> </a:t>
            </a:r>
            <a:r>
              <a:rPr lang="en-US" dirty="0" err="1"/>
              <a:t>đựng</a:t>
            </a:r>
            <a:r>
              <a:rPr lang="en-US" dirty="0"/>
              <a:t> </a:t>
            </a:r>
            <a:r>
              <a:rPr lang="en-US" dirty="0" err="1"/>
              <a:t>sự</a:t>
            </a:r>
            <a:r>
              <a:rPr lang="en-US" dirty="0"/>
              <a:t> so </a:t>
            </a:r>
            <a:r>
              <a:rPr lang="en-US" dirty="0" err="1"/>
              <a:t>sánh</a:t>
            </a:r>
            <a:r>
              <a:rPr lang="en-US" dirty="0"/>
              <a:t> </a:t>
            </a:r>
            <a:r>
              <a:rPr lang="en-US" dirty="0" err="1"/>
              <a:t>mang</a:t>
            </a:r>
            <a:r>
              <a:rPr lang="en-US" dirty="0"/>
              <a:t> </a:t>
            </a:r>
            <a:r>
              <a:rPr lang="en-US" dirty="0" err="1"/>
              <a:t>tính</a:t>
            </a:r>
            <a:r>
              <a:rPr lang="en-US" dirty="0"/>
              <a:t> </a:t>
            </a:r>
            <a:r>
              <a:rPr lang="en-US" dirty="0" err="1"/>
              <a:t>ngụ</a:t>
            </a:r>
            <a:r>
              <a:rPr lang="en-US" dirty="0"/>
              <a:t> ý </a:t>
            </a:r>
            <a:r>
              <a:rPr lang="en-US" dirty="0" err="1"/>
              <a:t>giữa</a:t>
            </a:r>
            <a:r>
              <a:rPr lang="en-US" dirty="0"/>
              <a:t> </a:t>
            </a:r>
            <a:r>
              <a:rPr lang="en-US" dirty="0" err="1"/>
              <a:t>hai</a:t>
            </a:r>
            <a:r>
              <a:rPr lang="en-US" dirty="0"/>
              <a:t> </a:t>
            </a:r>
            <a:r>
              <a:rPr lang="en-US" dirty="0" err="1"/>
              <a:t>đối</a:t>
            </a:r>
            <a:r>
              <a:rPr lang="en-US" dirty="0"/>
              <a:t> </a:t>
            </a:r>
            <a:r>
              <a:rPr lang="en-US" dirty="0" err="1"/>
              <a:t>tượng</a:t>
            </a:r>
            <a:r>
              <a:rPr lang="en-US" dirty="0"/>
              <a:t> </a:t>
            </a:r>
            <a:r>
              <a:rPr lang="en-US" dirty="0" err="1"/>
              <a:t>khác</a:t>
            </a:r>
            <a:r>
              <a:rPr lang="en-US" dirty="0"/>
              <a:t> </a:t>
            </a:r>
            <a:r>
              <a:rPr lang="en-US" dirty="0" err="1"/>
              <a:t>nhau</a:t>
            </a:r>
            <a:r>
              <a:rPr lang="en-US" dirty="0"/>
              <a:t>. </a:t>
            </a:r>
            <a:endParaRPr lang="en-US" dirty="0"/>
          </a:p>
        </p:txBody>
      </p:sp>
      <p:sp>
        <p:nvSpPr>
          <p:cNvPr id="210948" name="Text Box 4"/>
          <p:cNvSpPr txBox="1">
            <a:spLocks noChangeArrowheads="1"/>
          </p:cNvSpPr>
          <p:nvPr/>
        </p:nvSpPr>
        <p:spPr bwMode="auto">
          <a:xfrm>
            <a:off x="457200" y="212725"/>
            <a:ext cx="82296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400" b="1" dirty="0" err="1" smtClean="0">
                <a:solidFill>
                  <a:srgbClr val="FFFFFF"/>
                </a:solidFill>
                <a:latin typeface="Arial"/>
                <a:ea typeface="Times New Roman" charset="0"/>
                <a:cs typeface="Arial"/>
              </a:rPr>
              <a:t>Ẩn</a:t>
            </a:r>
            <a:r>
              <a:rPr lang="en-US" sz="4400" b="1" dirty="0" smtClean="0">
                <a:solidFill>
                  <a:srgbClr val="FFFFFF"/>
                </a:solidFill>
                <a:latin typeface="Arial"/>
                <a:ea typeface="Times New Roman" charset="0"/>
                <a:cs typeface="Arial"/>
              </a:rPr>
              <a:t> </a:t>
            </a:r>
            <a:r>
              <a:rPr lang="en-US" sz="4400" b="1" dirty="0" err="1" smtClean="0">
                <a:solidFill>
                  <a:srgbClr val="FFFFFF"/>
                </a:solidFill>
                <a:latin typeface="Arial"/>
                <a:ea typeface="Times New Roman" charset="0"/>
                <a:cs typeface="Arial"/>
              </a:rPr>
              <a:t>dụ</a:t>
            </a:r>
            <a:endParaRPr lang="en-US" sz="4400" b="1" dirty="0">
              <a:solidFill>
                <a:srgbClr val="FFFFFF"/>
              </a:solidFill>
              <a:latin typeface="Arial"/>
              <a:ea typeface="Times New Roman" charset="0"/>
              <a:cs typeface="Arial"/>
            </a:endParaRPr>
          </a:p>
        </p:txBody>
      </p:sp>
      <p:sp>
        <p:nvSpPr>
          <p:cNvPr id="210949" name="Text Box 5"/>
          <p:cNvSpPr txBox="1">
            <a:spLocks noChangeArrowheads="1"/>
          </p:cNvSpPr>
          <p:nvPr/>
        </p:nvSpPr>
        <p:spPr bwMode="auto">
          <a:xfrm>
            <a:off x="0" y="3505200"/>
            <a:ext cx="9144000" cy="3416320"/>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228600">
                    <a:srgbClr val="100D00"/>
                  </a:glo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27:1 </a:t>
            </a:r>
          </a:p>
          <a:p>
            <a:r>
              <a:rPr lang="en-US" dirty="0" err="1"/>
              <a:t>Đức</a:t>
            </a:r>
            <a:r>
              <a:rPr lang="en-US" dirty="0"/>
              <a:t> </a:t>
            </a:r>
            <a:r>
              <a:rPr lang="en-US" dirty="0" err="1"/>
              <a:t>Giê-hô-va</a:t>
            </a:r>
            <a:r>
              <a:rPr lang="en-US" dirty="0"/>
              <a:t> </a:t>
            </a:r>
            <a:r>
              <a:rPr lang="en-US" dirty="0" err="1"/>
              <a:t>là</a:t>
            </a:r>
            <a:r>
              <a:rPr lang="en-US" dirty="0"/>
              <a:t> </a:t>
            </a:r>
            <a:r>
              <a:rPr lang="en-US" dirty="0" err="1"/>
              <a:t>ánh</a:t>
            </a:r>
            <a:r>
              <a:rPr lang="en-US" dirty="0"/>
              <a:t> </a:t>
            </a:r>
            <a:r>
              <a:rPr lang="en-US" dirty="0" err="1"/>
              <a:t>sáng</a:t>
            </a:r>
            <a:r>
              <a:rPr lang="en-US" dirty="0"/>
              <a:t> </a:t>
            </a:r>
            <a:r>
              <a:rPr lang="en-US" dirty="0" err="1"/>
              <a:t>và</a:t>
            </a:r>
            <a:r>
              <a:rPr lang="en-US" dirty="0"/>
              <a:t> </a:t>
            </a:r>
            <a:r>
              <a:rPr lang="en-US" dirty="0" err="1"/>
              <a:t>là</a:t>
            </a:r>
            <a:r>
              <a:rPr lang="en-US" dirty="0"/>
              <a:t> </a:t>
            </a:r>
            <a:r>
              <a:rPr lang="en-US" dirty="0" err="1"/>
              <a:t>sự</a:t>
            </a:r>
            <a:r>
              <a:rPr lang="en-US" dirty="0"/>
              <a:t> </a:t>
            </a:r>
            <a:r>
              <a:rPr lang="en-US" dirty="0" err="1"/>
              <a:t>cứu</a:t>
            </a:r>
            <a:r>
              <a:rPr lang="en-US" dirty="0"/>
              <a:t> </a:t>
            </a:r>
            <a:r>
              <a:rPr lang="en-US" dirty="0" err="1"/>
              <a:t>rỗi</a:t>
            </a:r>
            <a:r>
              <a:rPr lang="en-US" dirty="0"/>
              <a:t> </a:t>
            </a:r>
            <a:r>
              <a:rPr lang="en-US" dirty="0" err="1"/>
              <a:t>của</a:t>
            </a:r>
            <a:r>
              <a:rPr lang="en-US" dirty="0"/>
              <a:t> </a:t>
            </a:r>
            <a:r>
              <a:rPr lang="en-US" dirty="0" err="1"/>
              <a:t>tôi</a:t>
            </a:r>
            <a:r>
              <a:rPr lang="en-US" dirty="0"/>
              <a:t>,</a:t>
            </a:r>
          </a:p>
          <a:p>
            <a:r>
              <a:rPr lang="en-US" dirty="0" err="1"/>
              <a:t>Đức</a:t>
            </a:r>
            <a:r>
              <a:rPr lang="en-US" dirty="0"/>
              <a:t> </a:t>
            </a:r>
            <a:r>
              <a:rPr lang="en-US" dirty="0" err="1"/>
              <a:t>Giê-hô-va</a:t>
            </a:r>
            <a:r>
              <a:rPr lang="en-US" dirty="0"/>
              <a:t> </a:t>
            </a:r>
            <a:r>
              <a:rPr lang="en-US" dirty="0" err="1"/>
              <a:t>là</a:t>
            </a:r>
            <a:r>
              <a:rPr lang="en-US" dirty="0"/>
              <a:t> </a:t>
            </a:r>
            <a:r>
              <a:rPr lang="en-US" dirty="0" err="1"/>
              <a:t>đồn</a:t>
            </a:r>
            <a:r>
              <a:rPr lang="en-US" dirty="0"/>
              <a:t> </a:t>
            </a:r>
            <a:r>
              <a:rPr lang="en-US" dirty="0" err="1"/>
              <a:t>lũy</a:t>
            </a:r>
            <a:r>
              <a:rPr lang="en-US" dirty="0"/>
              <a:t> </a:t>
            </a:r>
            <a:r>
              <a:rPr lang="en-US" dirty="0" err="1"/>
              <a:t>của</a:t>
            </a:r>
            <a:r>
              <a:rPr lang="en-US" dirty="0"/>
              <a:t> </a:t>
            </a:r>
            <a:r>
              <a:rPr lang="en-US" dirty="0" err="1"/>
              <a:t>mạng</a:t>
            </a:r>
            <a:r>
              <a:rPr lang="en-US" dirty="0"/>
              <a:t> </a:t>
            </a:r>
            <a:r>
              <a:rPr lang="en-US" dirty="0" err="1"/>
              <a:t>sống</a:t>
            </a:r>
            <a:r>
              <a:rPr lang="en-US" dirty="0"/>
              <a:t> </a:t>
            </a:r>
            <a:r>
              <a:rPr lang="en-US" dirty="0" err="1"/>
              <a:t>tôi</a:t>
            </a:r>
            <a:r>
              <a:rPr lang="en-US" dirty="0"/>
              <a:t>,</a:t>
            </a:r>
            <a:endParaRPr lang="en-US" dirty="0"/>
          </a:p>
        </p:txBody>
      </p:sp>
      <p:sp>
        <p:nvSpPr>
          <p:cNvPr id="7"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392</a:t>
            </a:r>
          </a:p>
        </p:txBody>
      </p:sp>
      <p:sp>
        <p:nvSpPr>
          <p:cNvPr id="8" name="Text Box 4"/>
          <p:cNvSpPr txBox="1">
            <a:spLocks noChangeArrowheads="1"/>
          </p:cNvSpPr>
          <p:nvPr/>
        </p:nvSpPr>
        <p:spPr bwMode="auto">
          <a:xfrm>
            <a:off x="8305800"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dissolve">
                                      <p:cBhvr>
                                        <p:cTn id="7" dur="500"/>
                                        <p:tgtEl>
                                          <p:spTgt spid="210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0949"/>
                                        </p:tgtEl>
                                        <p:attrNameLst>
                                          <p:attrName>style.visibility</p:attrName>
                                        </p:attrNameLst>
                                      </p:cBhvr>
                                      <p:to>
                                        <p:strVal val="visible"/>
                                      </p:to>
                                    </p:set>
                                    <p:animEffect transition="in" filter="dissolve">
                                      <p:cBhvr>
                                        <p:cTn id="12" dur="500"/>
                                        <p:tgtEl>
                                          <p:spTgt spid="2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utoUpdateAnimBg="0"/>
      <p:bldP spid="210949"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Israel 040"/>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45839" y="0"/>
            <a:ext cx="9144000" cy="75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 Box 3"/>
          <p:cNvSpPr txBox="1">
            <a:spLocks noChangeArrowheads="1"/>
          </p:cNvSpPr>
          <p:nvPr/>
        </p:nvSpPr>
        <p:spPr bwMode="auto">
          <a:xfrm>
            <a:off x="381000" y="1295400"/>
            <a:ext cx="8305800" cy="1200329"/>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228600">
                    <a:srgbClr val="100D00"/>
                  </a:glo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l"/>
            <a:r>
              <a:rPr lang="en-US" dirty="0" err="1"/>
              <a:t>Khi</a:t>
            </a:r>
            <a:r>
              <a:rPr lang="en-US" dirty="0"/>
              <a:t> </a:t>
            </a:r>
            <a:r>
              <a:rPr lang="en-US" dirty="0" err="1"/>
              <a:t>được</a:t>
            </a:r>
            <a:r>
              <a:rPr lang="en-US" dirty="0"/>
              <a:t> </a:t>
            </a:r>
            <a:r>
              <a:rPr lang="en-US" dirty="0" err="1"/>
              <a:t>nói</a:t>
            </a:r>
            <a:r>
              <a:rPr lang="en-US" dirty="0"/>
              <a:t> </a:t>
            </a:r>
            <a:r>
              <a:rPr lang="en-US" dirty="0" err="1"/>
              <a:t>cách</a:t>
            </a:r>
            <a:r>
              <a:rPr lang="en-US" dirty="0"/>
              <a:t> </a:t>
            </a:r>
            <a:r>
              <a:rPr lang="en-US" dirty="0" err="1"/>
              <a:t>phóng</a:t>
            </a:r>
            <a:r>
              <a:rPr lang="en-US" dirty="0"/>
              <a:t> </a:t>
            </a:r>
            <a:r>
              <a:rPr lang="en-US" dirty="0" err="1"/>
              <a:t>đại</a:t>
            </a:r>
            <a:r>
              <a:rPr lang="en-US" dirty="0"/>
              <a:t> </a:t>
            </a:r>
            <a:r>
              <a:rPr lang="en-US" dirty="0" err="1"/>
              <a:t>hơn</a:t>
            </a:r>
            <a:r>
              <a:rPr lang="en-US" dirty="0"/>
              <a:t> </a:t>
            </a:r>
            <a:r>
              <a:rPr lang="en-US" dirty="0" err="1"/>
              <a:t>sự</a:t>
            </a:r>
            <a:r>
              <a:rPr lang="en-US" dirty="0"/>
              <a:t> </a:t>
            </a:r>
            <a:r>
              <a:rPr lang="en-US" dirty="0" err="1"/>
              <a:t>thật</a:t>
            </a:r>
            <a:r>
              <a:rPr lang="en-US" dirty="0"/>
              <a:t>, </a:t>
            </a:r>
            <a:r>
              <a:rPr lang="en-US" dirty="0" err="1"/>
              <a:t>cường</a:t>
            </a:r>
            <a:r>
              <a:rPr lang="en-US" dirty="0"/>
              <a:t> </a:t>
            </a:r>
            <a:r>
              <a:rPr lang="en-US" dirty="0" err="1"/>
              <a:t>điệu</a:t>
            </a:r>
            <a:r>
              <a:rPr lang="en-US" dirty="0"/>
              <a:t>	</a:t>
            </a:r>
          </a:p>
        </p:txBody>
      </p:sp>
      <p:sp>
        <p:nvSpPr>
          <p:cNvPr id="212996" name="Text Box 4"/>
          <p:cNvSpPr txBox="1">
            <a:spLocks noChangeArrowheads="1"/>
          </p:cNvSpPr>
          <p:nvPr/>
        </p:nvSpPr>
        <p:spPr bwMode="auto">
          <a:xfrm>
            <a:off x="457200" y="212725"/>
            <a:ext cx="8229600" cy="769441"/>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228600">
                    <a:srgbClr val="100D00"/>
                  </a:glo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sz="4400" dirty="0" err="1"/>
              <a:t>Phép</a:t>
            </a:r>
            <a:r>
              <a:rPr lang="en-US" sz="4400" dirty="0"/>
              <a:t> </a:t>
            </a:r>
            <a:r>
              <a:rPr lang="en-US" sz="4400" dirty="0" err="1"/>
              <a:t>cường</a:t>
            </a:r>
            <a:r>
              <a:rPr lang="en-US" sz="4400" dirty="0"/>
              <a:t> </a:t>
            </a:r>
            <a:r>
              <a:rPr lang="en-US" sz="4400" dirty="0" err="1"/>
              <a:t>điệu</a:t>
            </a:r>
            <a:endParaRPr lang="en-US" sz="4400" dirty="0"/>
          </a:p>
        </p:txBody>
      </p:sp>
      <p:sp>
        <p:nvSpPr>
          <p:cNvPr id="212997" name="Text Box 5"/>
          <p:cNvSpPr txBox="1">
            <a:spLocks noChangeArrowheads="1"/>
          </p:cNvSpPr>
          <p:nvPr/>
        </p:nvSpPr>
        <p:spPr bwMode="auto">
          <a:xfrm>
            <a:off x="0" y="3505200"/>
            <a:ext cx="9144000" cy="3693319"/>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228600">
                    <a:srgbClr val="100D00"/>
                  </a:glo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Thi</a:t>
            </a:r>
            <a:r>
              <a:rPr lang="en-US" dirty="0"/>
              <a:t> </a:t>
            </a:r>
            <a:r>
              <a:rPr lang="en-US" dirty="0" err="1"/>
              <a:t>thiên</a:t>
            </a:r>
            <a:r>
              <a:rPr lang="en-US" dirty="0"/>
              <a:t> </a:t>
            </a:r>
            <a:r>
              <a:rPr lang="en-US" dirty="0"/>
              <a:t>6:6 </a:t>
            </a:r>
            <a:endParaRPr lang="vi-VN" dirty="0"/>
          </a:p>
          <a:p>
            <a:r>
              <a:rPr lang="vi-VN" dirty="0"/>
              <a:t>Con </a:t>
            </a:r>
            <a:r>
              <a:rPr lang="vi-VN" dirty="0"/>
              <a:t>kiệt sức vì than thở,</a:t>
            </a:r>
          </a:p>
          <a:p>
            <a:r>
              <a:rPr lang="vi-VN" dirty="0"/>
              <a:t>Đêm đêm giường con dầm trong nước mắt,</a:t>
            </a:r>
          </a:p>
          <a:p>
            <a:r>
              <a:rPr lang="vi-VN" dirty="0"/>
              <a:t>Chõng của con đầm đìa giọt lệ.</a:t>
            </a:r>
            <a:endParaRPr lang="en-US" dirty="0"/>
          </a:p>
        </p:txBody>
      </p:sp>
      <p:sp>
        <p:nvSpPr>
          <p:cNvPr id="6"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cs typeface="Arial" pitchFamily="34" charset="0"/>
              </a:rPr>
              <a:t>392</a:t>
            </a:r>
          </a:p>
        </p:txBody>
      </p:sp>
      <p:sp>
        <p:nvSpPr>
          <p:cNvPr id="7" name="Text Box 4"/>
          <p:cNvSpPr txBox="1">
            <a:spLocks noChangeArrowheads="1"/>
          </p:cNvSpPr>
          <p:nvPr/>
        </p:nvSpPr>
        <p:spPr bwMode="auto">
          <a:xfrm>
            <a:off x="8308975"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cs typeface="Arial" pitchFamily="34" charset="0"/>
              </a:rPr>
              <a:t>P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dissolve">
                                      <p:cBhvr>
                                        <p:cTn id="7" dur="500"/>
                                        <p:tgtEl>
                                          <p:spTgt spid="2129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2997"/>
                                        </p:tgtEl>
                                        <p:attrNameLst>
                                          <p:attrName>style.visibility</p:attrName>
                                        </p:attrNameLst>
                                      </p:cBhvr>
                                      <p:to>
                                        <p:strVal val="visible"/>
                                      </p:to>
                                    </p:set>
                                    <p:animEffect transition="in" filter="dissolve">
                                      <p:cBhvr>
                                        <p:cTn id="12" dur="5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autoUpdateAnimBg="0"/>
      <p:bldP spid="212997"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tongue poster"/>
          <p:cNvPicPr>
            <a:picLocks noChangeAspect="1" noChangeArrowheads="1"/>
          </p:cNvPicPr>
          <p:nvPr/>
        </p:nvPicPr>
        <p:blipFill>
          <a:blip r:embed="rId2">
            <a:lum bright="-20000"/>
            <a:extLst>
              <a:ext uri="{28A0092B-C50C-407E-A947-70E740481C1C}">
                <a14:useLocalDpi xmlns:a14="http://schemas.microsoft.com/office/drawing/2010/main" val="0"/>
              </a:ext>
            </a:extLst>
          </a:blip>
          <a:srcRect l="6554" t="769" r="6061" b="13483"/>
          <a:stretch>
            <a:fillRect/>
          </a:stretch>
        </p:blipFill>
        <p:spPr bwMode="auto">
          <a:xfrm>
            <a:off x="0" y="0"/>
            <a:ext cx="488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a:ea typeface="+mn-ea"/>
              <a:cs typeface="Arial"/>
            </a:endParaRPr>
          </a:p>
        </p:txBody>
      </p:sp>
      <p:sp>
        <p:nvSpPr>
          <p:cNvPr id="215044" name="Text Box 4"/>
          <p:cNvSpPr txBox="1">
            <a:spLocks noChangeArrowheads="1"/>
          </p:cNvSpPr>
          <p:nvPr/>
        </p:nvSpPr>
        <p:spPr bwMode="auto">
          <a:xfrm>
            <a:off x="457200" y="1295400"/>
            <a:ext cx="8763000" cy="1815882"/>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Các</a:t>
            </a:r>
            <a:r>
              <a:rPr lang="en-US" dirty="0"/>
              <a:t> </a:t>
            </a:r>
            <a:r>
              <a:rPr lang="en-US" dirty="0" err="1"/>
              <a:t>đối</a:t>
            </a:r>
            <a:r>
              <a:rPr lang="en-US" dirty="0"/>
              <a:t> </a:t>
            </a:r>
            <a:r>
              <a:rPr lang="en-US" dirty="0" err="1"/>
              <a:t>tượng</a:t>
            </a:r>
            <a:r>
              <a:rPr lang="en-US" dirty="0"/>
              <a:t> </a:t>
            </a:r>
            <a:r>
              <a:rPr lang="en-US" dirty="0" err="1"/>
              <a:t>vô</a:t>
            </a:r>
            <a:r>
              <a:rPr lang="en-US" dirty="0"/>
              <a:t> tri </a:t>
            </a:r>
            <a:r>
              <a:rPr lang="en-US" dirty="0" err="1"/>
              <a:t>vô</a:t>
            </a:r>
            <a:r>
              <a:rPr lang="en-US" dirty="0"/>
              <a:t> </a:t>
            </a:r>
            <a:r>
              <a:rPr lang="en-US" dirty="0" err="1"/>
              <a:t>giác</a:t>
            </a:r>
            <a:r>
              <a:rPr lang="en-US" dirty="0"/>
              <a:t> </a:t>
            </a:r>
            <a:r>
              <a:rPr lang="en-US" dirty="0" err="1"/>
              <a:t>được</a:t>
            </a:r>
            <a:r>
              <a:rPr lang="en-US" dirty="0"/>
              <a:t> </a:t>
            </a:r>
            <a:r>
              <a:rPr lang="en-US" dirty="0" err="1"/>
              <a:t>gán</a:t>
            </a:r>
            <a:r>
              <a:rPr lang="en-US" dirty="0"/>
              <a:t> </a:t>
            </a:r>
            <a:r>
              <a:rPr lang="en-US" dirty="0" err="1"/>
              <a:t>cho</a:t>
            </a:r>
            <a:r>
              <a:rPr lang="en-US" dirty="0"/>
              <a:t> </a:t>
            </a:r>
            <a:r>
              <a:rPr lang="en-US" dirty="0" err="1"/>
              <a:t>những</a:t>
            </a:r>
            <a:r>
              <a:rPr lang="en-US" dirty="0"/>
              <a:t> </a:t>
            </a:r>
            <a:r>
              <a:rPr lang="en-US" dirty="0" err="1"/>
              <a:t>tính</a:t>
            </a:r>
            <a:r>
              <a:rPr lang="en-US" dirty="0"/>
              <a:t> </a:t>
            </a:r>
            <a:r>
              <a:rPr lang="en-US" dirty="0" err="1"/>
              <a:t>chất</a:t>
            </a:r>
            <a:r>
              <a:rPr lang="en-US" dirty="0"/>
              <a:t> </a:t>
            </a:r>
            <a:r>
              <a:rPr lang="en-US" dirty="0" err="1"/>
              <a:t>và</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những</a:t>
            </a:r>
            <a:r>
              <a:rPr lang="en-US" dirty="0"/>
              <a:t> </a:t>
            </a:r>
            <a:r>
              <a:rPr lang="en-US" dirty="0" err="1"/>
              <a:t>vật</a:t>
            </a:r>
            <a:r>
              <a:rPr lang="en-US" dirty="0"/>
              <a:t> </a:t>
            </a:r>
            <a:r>
              <a:rPr lang="en-US" dirty="0" err="1"/>
              <a:t>sống</a:t>
            </a:r>
            <a:r>
              <a:rPr lang="en-US" dirty="0"/>
              <a:t>.</a:t>
            </a:r>
            <a:r>
              <a:rPr lang="en-US" dirty="0"/>
              <a:t> </a:t>
            </a:r>
            <a:r>
              <a:rPr lang="en-US" dirty="0"/>
              <a:t>		</a:t>
            </a:r>
          </a:p>
        </p:txBody>
      </p:sp>
      <p:sp>
        <p:nvSpPr>
          <p:cNvPr id="215045" name="Text Box 5"/>
          <p:cNvSpPr txBox="1">
            <a:spLocks noChangeArrowheads="1"/>
          </p:cNvSpPr>
          <p:nvPr/>
        </p:nvSpPr>
        <p:spPr bwMode="auto">
          <a:xfrm>
            <a:off x="457200" y="212725"/>
            <a:ext cx="82296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400" b="1" dirty="0" err="1" smtClean="0">
                <a:solidFill>
                  <a:srgbClr val="FFFFFF"/>
                </a:solidFill>
                <a:latin typeface="Arial"/>
                <a:ea typeface="Times New Roman" charset="0"/>
                <a:cs typeface="Arial"/>
              </a:rPr>
              <a:t>Nhân</a:t>
            </a:r>
            <a:r>
              <a:rPr lang="en-US" sz="4400" b="1" dirty="0" smtClean="0">
                <a:solidFill>
                  <a:srgbClr val="FFFFFF"/>
                </a:solidFill>
                <a:latin typeface="Arial"/>
                <a:ea typeface="Times New Roman" charset="0"/>
                <a:cs typeface="Arial"/>
              </a:rPr>
              <a:t> </a:t>
            </a:r>
            <a:r>
              <a:rPr lang="en-US" sz="4400" b="1" dirty="0" err="1" smtClean="0">
                <a:solidFill>
                  <a:srgbClr val="FFFFFF"/>
                </a:solidFill>
                <a:latin typeface="Arial"/>
                <a:ea typeface="Times New Roman" charset="0"/>
                <a:cs typeface="Arial"/>
              </a:rPr>
              <a:t>cách</a:t>
            </a:r>
            <a:r>
              <a:rPr lang="en-US" sz="4400" b="1" dirty="0" smtClean="0">
                <a:solidFill>
                  <a:srgbClr val="FFFFFF"/>
                </a:solidFill>
                <a:latin typeface="Arial"/>
                <a:ea typeface="Times New Roman" charset="0"/>
                <a:cs typeface="Arial"/>
              </a:rPr>
              <a:t> </a:t>
            </a:r>
            <a:r>
              <a:rPr lang="en-US" sz="4400" b="1" dirty="0" err="1" smtClean="0">
                <a:solidFill>
                  <a:srgbClr val="FFFFFF"/>
                </a:solidFill>
                <a:latin typeface="Arial"/>
                <a:ea typeface="Times New Roman" charset="0"/>
                <a:cs typeface="Arial"/>
              </a:rPr>
              <a:t>hóa</a:t>
            </a:r>
            <a:endParaRPr lang="en-US" sz="4400" b="1" dirty="0">
              <a:solidFill>
                <a:srgbClr val="FFFFFF"/>
              </a:solidFill>
              <a:latin typeface="Arial"/>
              <a:ea typeface="Times New Roman" charset="0"/>
              <a:cs typeface="Arial"/>
            </a:endParaRPr>
          </a:p>
        </p:txBody>
      </p:sp>
      <p:sp>
        <p:nvSpPr>
          <p:cNvPr id="215046" name="Text Box 6"/>
          <p:cNvSpPr txBox="1">
            <a:spLocks noChangeArrowheads="1"/>
          </p:cNvSpPr>
          <p:nvPr/>
        </p:nvSpPr>
        <p:spPr bwMode="auto">
          <a:xfrm>
            <a:off x="76200" y="3635442"/>
            <a:ext cx="9144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dirty="0" err="1" smtClean="0">
                <a:solidFill>
                  <a:srgbClr val="FFFFFF"/>
                </a:solidFill>
                <a:effectLst>
                  <a:outerShdw blurRad="38100" dist="38100" dir="2700000" algn="tl">
                    <a:srgbClr val="000000"/>
                  </a:outerShdw>
                </a:effectLst>
                <a:latin typeface="Arial"/>
                <a:ea typeface="Times New Roman" charset="0"/>
                <a:cs typeface="Arial"/>
              </a:rPr>
              <a:t>Thi</a:t>
            </a:r>
            <a:r>
              <a:rPr lang="en-US" sz="4000" b="1" dirty="0" smtClean="0">
                <a:solidFill>
                  <a:srgbClr val="FFFFFF"/>
                </a:solidFill>
                <a:effectLst>
                  <a:outerShdw blurRad="38100" dist="38100" dir="2700000" algn="tl">
                    <a:srgbClr val="000000"/>
                  </a:outerShdw>
                </a:effectLst>
                <a:latin typeface="Arial"/>
                <a:ea typeface="Times New Roman" charset="0"/>
                <a:cs typeface="Arial"/>
              </a:rPr>
              <a:t> </a:t>
            </a:r>
            <a:r>
              <a:rPr lang="en-US" sz="4000" b="1" dirty="0" err="1" smtClean="0">
                <a:solidFill>
                  <a:srgbClr val="FFFFFF"/>
                </a:solidFill>
                <a:effectLst>
                  <a:outerShdw blurRad="38100" dist="38100" dir="2700000" algn="tl">
                    <a:srgbClr val="000000"/>
                  </a:outerShdw>
                </a:effectLst>
                <a:latin typeface="Arial"/>
                <a:ea typeface="Times New Roman" charset="0"/>
                <a:cs typeface="Arial"/>
              </a:rPr>
              <a:t>Thiên</a:t>
            </a:r>
            <a:r>
              <a:rPr lang="en-US" sz="4000" b="1" dirty="0" smtClean="0">
                <a:solidFill>
                  <a:srgbClr val="FFFFFF"/>
                </a:solidFill>
                <a:effectLst>
                  <a:outerShdw blurRad="38100" dist="38100" dir="2700000" algn="tl">
                    <a:srgbClr val="000000"/>
                  </a:outerShdw>
                </a:effectLst>
                <a:latin typeface="Arial"/>
                <a:ea typeface="Times New Roman" charset="0"/>
                <a:cs typeface="Arial"/>
              </a:rPr>
              <a:t> </a:t>
            </a:r>
            <a:r>
              <a:rPr lang="en-US" sz="4000" b="1" dirty="0">
                <a:solidFill>
                  <a:srgbClr val="FFFFFF"/>
                </a:solidFill>
                <a:effectLst>
                  <a:outerShdw blurRad="38100" dist="38100" dir="2700000" algn="tl">
                    <a:srgbClr val="000000"/>
                  </a:outerShdw>
                </a:effectLst>
                <a:latin typeface="Arial"/>
                <a:ea typeface="Times New Roman" charset="0"/>
                <a:cs typeface="Arial"/>
              </a:rPr>
              <a:t>73:9</a:t>
            </a:r>
            <a:r>
              <a:rPr lang="en-US" sz="4000" b="1" i="1" dirty="0">
                <a:solidFill>
                  <a:srgbClr val="FFFFFF"/>
                </a:solidFill>
                <a:effectLst>
                  <a:outerShdw blurRad="38100" dist="38100" dir="2700000" algn="tl">
                    <a:srgbClr val="000000"/>
                  </a:outerShdw>
                </a:effectLst>
                <a:latin typeface="Arial"/>
                <a:ea typeface="Times New Roman" charset="0"/>
                <a:cs typeface="Arial"/>
              </a:rPr>
              <a:t> </a:t>
            </a:r>
            <a:endParaRPr lang="vi-VN" sz="4000" b="1" i="1" dirty="0" smtClean="0">
              <a:solidFill>
                <a:srgbClr val="FFFFFF"/>
              </a:solidFill>
              <a:effectLst>
                <a:outerShdw blurRad="38100" dist="38100" dir="2700000" algn="tl">
                  <a:srgbClr val="000000"/>
                </a:outerShdw>
              </a:effectLst>
              <a:latin typeface="Arial"/>
              <a:ea typeface="Times New Roman" charset="0"/>
              <a:cs typeface="Arial"/>
            </a:endParaRPr>
          </a:p>
          <a:p>
            <a:pPr algn="ctr">
              <a:spcBef>
                <a:spcPct val="50000"/>
              </a:spcBef>
              <a:defRPr/>
            </a:pPr>
            <a:r>
              <a:rPr lang="vi-VN" sz="4000" b="1" i="1" dirty="0" smtClean="0">
                <a:solidFill>
                  <a:srgbClr val="FFFFFF"/>
                </a:solidFill>
                <a:effectLst>
                  <a:outerShdw blurRad="38100" dist="38100" dir="2700000" algn="tl">
                    <a:srgbClr val="000000"/>
                  </a:outerShdw>
                </a:effectLst>
                <a:latin typeface="Arial"/>
                <a:ea typeface="Times New Roman" charset="0"/>
                <a:cs typeface="Arial"/>
              </a:rPr>
              <a:t>Miệng </a:t>
            </a:r>
            <a:r>
              <a:rPr lang="vi-VN" sz="4000" b="1" i="1" dirty="0">
                <a:solidFill>
                  <a:srgbClr val="FFFFFF"/>
                </a:solidFill>
                <a:effectLst>
                  <a:outerShdw blurRad="38100" dist="38100" dir="2700000" algn="tl">
                    <a:srgbClr val="000000"/>
                  </a:outerShdw>
                </a:effectLst>
                <a:latin typeface="Arial"/>
                <a:ea typeface="Times New Roman" charset="0"/>
                <a:cs typeface="Arial"/>
              </a:rPr>
              <a:t>thì nói hành thiên </a:t>
            </a:r>
            <a:r>
              <a:rPr lang="vi-VN" sz="4000" b="1" i="1" dirty="0" smtClean="0">
                <a:solidFill>
                  <a:srgbClr val="FFFFFF"/>
                </a:solidFill>
                <a:effectLst>
                  <a:outerShdw blurRad="38100" dist="38100" dir="2700000" algn="tl">
                    <a:srgbClr val="000000"/>
                  </a:outerShdw>
                </a:effectLst>
                <a:latin typeface="Arial"/>
                <a:ea typeface="Times New Roman" charset="0"/>
                <a:cs typeface="Arial"/>
              </a:rPr>
              <a:t>thượng</a:t>
            </a:r>
            <a:br>
              <a:rPr lang="vi-VN" sz="4000" b="1" i="1" dirty="0" smtClean="0">
                <a:solidFill>
                  <a:srgbClr val="FFFFFF"/>
                </a:solidFill>
                <a:effectLst>
                  <a:outerShdw blurRad="38100" dist="38100" dir="2700000" algn="tl">
                    <a:srgbClr val="000000"/>
                  </a:outerShdw>
                </a:effectLst>
                <a:latin typeface="Arial"/>
                <a:ea typeface="Times New Roman" charset="0"/>
                <a:cs typeface="Arial"/>
              </a:rPr>
            </a:br>
            <a:r>
              <a:rPr lang="vi-VN" sz="4000" b="1" i="1" dirty="0" smtClean="0">
                <a:solidFill>
                  <a:srgbClr val="FFFFFF"/>
                </a:solidFill>
                <a:effectLst>
                  <a:outerShdw blurRad="38100" dist="38100" dir="2700000" algn="tl">
                    <a:srgbClr val="000000"/>
                  </a:outerShdw>
                </a:effectLst>
                <a:latin typeface="Arial"/>
                <a:ea typeface="Times New Roman" charset="0"/>
                <a:cs typeface="Arial"/>
              </a:rPr>
              <a:t>Còn </a:t>
            </a:r>
            <a:r>
              <a:rPr lang="vi-VN" sz="4000" b="1" i="1" dirty="0">
                <a:solidFill>
                  <a:srgbClr val="FFFFFF"/>
                </a:solidFill>
                <a:effectLst>
                  <a:outerShdw blurRad="38100" dist="38100" dir="2700000" algn="tl">
                    <a:srgbClr val="000000"/>
                  </a:outerShdw>
                </a:effectLst>
                <a:latin typeface="Arial"/>
                <a:ea typeface="Times New Roman" charset="0"/>
                <a:cs typeface="Arial"/>
              </a:rPr>
              <a:t>lưỡi lại vu cáo thế gian.</a:t>
            </a:r>
            <a:endParaRPr lang="en-US" sz="4000" b="1" i="1" dirty="0">
              <a:solidFill>
                <a:srgbClr val="FFFFFF"/>
              </a:solidFill>
              <a:latin typeface="Arial"/>
              <a:ea typeface="Times New Roman" charset="0"/>
              <a:cs typeface="Arial"/>
            </a:endParaRPr>
          </a:p>
        </p:txBody>
      </p:sp>
      <p:sp>
        <p:nvSpPr>
          <p:cNvPr id="7"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392</a:t>
            </a:r>
          </a:p>
        </p:txBody>
      </p:sp>
      <p:sp>
        <p:nvSpPr>
          <p:cNvPr id="8" name="Text Box 4"/>
          <p:cNvSpPr txBox="1">
            <a:spLocks noChangeArrowheads="1"/>
          </p:cNvSpPr>
          <p:nvPr/>
        </p:nvSpPr>
        <p:spPr bwMode="auto">
          <a:xfrm>
            <a:off x="8308975"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dissolve">
                                      <p:cBhvr>
                                        <p:cTn id="12"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P spid="215046"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8" descr="fretboar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381000" y="914400"/>
            <a:ext cx="8511480" cy="1815882"/>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Các</a:t>
            </a:r>
            <a:r>
              <a:rPr lang="en-US" dirty="0"/>
              <a:t> </a:t>
            </a:r>
            <a:r>
              <a:rPr lang="en-US" dirty="0" err="1"/>
              <a:t>đối</a:t>
            </a:r>
            <a:r>
              <a:rPr lang="en-US" dirty="0"/>
              <a:t> </a:t>
            </a:r>
            <a:r>
              <a:rPr lang="en-US" dirty="0" err="1"/>
              <a:t>tượng</a:t>
            </a:r>
            <a:r>
              <a:rPr lang="en-US" dirty="0"/>
              <a:t> </a:t>
            </a:r>
            <a:r>
              <a:rPr lang="en-US" dirty="0" err="1"/>
              <a:t>vô</a:t>
            </a:r>
            <a:r>
              <a:rPr lang="en-US" dirty="0"/>
              <a:t> tri </a:t>
            </a:r>
            <a:r>
              <a:rPr lang="en-US" dirty="0" err="1"/>
              <a:t>vô</a:t>
            </a:r>
            <a:r>
              <a:rPr lang="en-US" dirty="0"/>
              <a:t> </a:t>
            </a:r>
            <a:r>
              <a:rPr lang="en-US" dirty="0" err="1"/>
              <a:t>giác</a:t>
            </a:r>
            <a:r>
              <a:rPr lang="en-US" dirty="0"/>
              <a:t> </a:t>
            </a:r>
            <a:r>
              <a:rPr lang="en-US" dirty="0" err="1"/>
              <a:t>được</a:t>
            </a:r>
            <a:r>
              <a:rPr lang="en-US" dirty="0"/>
              <a:t> </a:t>
            </a:r>
            <a:r>
              <a:rPr lang="en-US" dirty="0" err="1"/>
              <a:t>gán</a:t>
            </a:r>
            <a:r>
              <a:rPr lang="en-US" dirty="0"/>
              <a:t> </a:t>
            </a:r>
            <a:r>
              <a:rPr lang="en-US" dirty="0" err="1"/>
              <a:t>cho</a:t>
            </a:r>
            <a:r>
              <a:rPr lang="en-US" dirty="0"/>
              <a:t> </a:t>
            </a:r>
            <a:r>
              <a:rPr lang="en-US" dirty="0" err="1"/>
              <a:t>những</a:t>
            </a:r>
            <a:r>
              <a:rPr lang="en-US" dirty="0"/>
              <a:t> </a:t>
            </a:r>
            <a:r>
              <a:rPr lang="en-US" dirty="0" err="1"/>
              <a:t>tính</a:t>
            </a:r>
            <a:r>
              <a:rPr lang="en-US" dirty="0"/>
              <a:t> </a:t>
            </a:r>
            <a:r>
              <a:rPr lang="en-US" dirty="0" err="1"/>
              <a:t>chất</a:t>
            </a:r>
            <a:r>
              <a:rPr lang="en-US" dirty="0"/>
              <a:t> </a:t>
            </a:r>
            <a:r>
              <a:rPr lang="en-US" dirty="0" err="1"/>
              <a:t>và</a:t>
            </a:r>
            <a:r>
              <a:rPr lang="en-US" dirty="0"/>
              <a:t> </a:t>
            </a:r>
            <a:r>
              <a:rPr lang="en-US" dirty="0" err="1"/>
              <a:t>đặc</a:t>
            </a:r>
            <a:r>
              <a:rPr lang="en-US" dirty="0"/>
              <a:t> </a:t>
            </a:r>
            <a:r>
              <a:rPr lang="en-US" dirty="0" err="1"/>
              <a:t>điểm</a:t>
            </a:r>
            <a:r>
              <a:rPr lang="en-US" dirty="0"/>
              <a:t> </a:t>
            </a:r>
            <a:r>
              <a:rPr lang="en-US" dirty="0" err="1"/>
              <a:t>của</a:t>
            </a:r>
            <a:r>
              <a:rPr lang="en-US" dirty="0"/>
              <a:t> </a:t>
            </a:r>
            <a:r>
              <a:rPr lang="en-US" dirty="0" err="1"/>
              <a:t>những</a:t>
            </a:r>
            <a:r>
              <a:rPr lang="en-US" dirty="0"/>
              <a:t> </a:t>
            </a:r>
            <a:r>
              <a:rPr lang="en-US" dirty="0" err="1"/>
              <a:t>vật</a:t>
            </a:r>
            <a:r>
              <a:rPr lang="en-US" dirty="0"/>
              <a:t> </a:t>
            </a:r>
            <a:r>
              <a:rPr lang="en-US" dirty="0" err="1"/>
              <a:t>sống</a:t>
            </a:r>
            <a:r>
              <a:rPr lang="en-US" dirty="0"/>
              <a:t>. 		</a:t>
            </a:r>
          </a:p>
        </p:txBody>
      </p:sp>
      <p:sp>
        <p:nvSpPr>
          <p:cNvPr id="216069" name="Text Box 5"/>
          <p:cNvSpPr txBox="1">
            <a:spLocks noChangeArrowheads="1"/>
          </p:cNvSpPr>
          <p:nvPr/>
        </p:nvSpPr>
        <p:spPr bwMode="auto">
          <a:xfrm>
            <a:off x="457200" y="0"/>
            <a:ext cx="82296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400" b="1" dirty="0" err="1">
                <a:solidFill>
                  <a:srgbClr val="FFFFFF"/>
                </a:solidFill>
                <a:latin typeface="Arial"/>
                <a:ea typeface="Times New Roman" charset="0"/>
                <a:cs typeface="Arial"/>
              </a:rPr>
              <a:t>Nhân</a:t>
            </a:r>
            <a:r>
              <a:rPr lang="en-US" sz="4400" b="1" dirty="0">
                <a:solidFill>
                  <a:srgbClr val="FFFFFF"/>
                </a:solidFill>
                <a:latin typeface="Arial"/>
                <a:ea typeface="Times New Roman" charset="0"/>
                <a:cs typeface="Arial"/>
              </a:rPr>
              <a:t> </a:t>
            </a:r>
            <a:r>
              <a:rPr lang="en-US" sz="4400" b="1" dirty="0" err="1">
                <a:solidFill>
                  <a:srgbClr val="FFFFFF"/>
                </a:solidFill>
                <a:latin typeface="Arial"/>
                <a:ea typeface="Times New Roman" charset="0"/>
                <a:cs typeface="Arial"/>
              </a:rPr>
              <a:t>cách</a:t>
            </a:r>
            <a:r>
              <a:rPr lang="en-US" sz="4400" b="1" dirty="0">
                <a:solidFill>
                  <a:srgbClr val="FFFFFF"/>
                </a:solidFill>
                <a:latin typeface="Arial"/>
                <a:ea typeface="Times New Roman" charset="0"/>
                <a:cs typeface="Arial"/>
              </a:rPr>
              <a:t> </a:t>
            </a:r>
            <a:r>
              <a:rPr lang="en-US" sz="4400" b="1" dirty="0" err="1">
                <a:solidFill>
                  <a:srgbClr val="FFFFFF"/>
                </a:solidFill>
                <a:latin typeface="Arial"/>
                <a:ea typeface="Times New Roman" charset="0"/>
                <a:cs typeface="Arial"/>
              </a:rPr>
              <a:t>hóa</a:t>
            </a:r>
            <a:endParaRPr lang="en-US" sz="4400" b="1" dirty="0">
              <a:solidFill>
                <a:srgbClr val="FFFFFF"/>
              </a:solidFill>
              <a:latin typeface="Arial"/>
              <a:ea typeface="Times New Roman" charset="0"/>
              <a:cs typeface="Arial"/>
            </a:endParaRPr>
          </a:p>
        </p:txBody>
      </p:sp>
      <p:sp>
        <p:nvSpPr>
          <p:cNvPr id="216070" name="Text Box 6"/>
          <p:cNvSpPr txBox="1">
            <a:spLocks noChangeArrowheads="1"/>
          </p:cNvSpPr>
          <p:nvPr/>
        </p:nvSpPr>
        <p:spPr bwMode="auto">
          <a:xfrm>
            <a:off x="0" y="3184525"/>
            <a:ext cx="5600700" cy="3139321"/>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pPr algn="ctr"/>
            <a:r>
              <a:rPr lang="en-US" dirty="0" err="1"/>
              <a:t>Thi</a:t>
            </a:r>
            <a:r>
              <a:rPr lang="en-US" dirty="0"/>
              <a:t> </a:t>
            </a:r>
            <a:r>
              <a:rPr lang="en-US" dirty="0" err="1"/>
              <a:t>Thiên</a:t>
            </a:r>
            <a:r>
              <a:rPr lang="en-US" dirty="0"/>
              <a:t> 137:5                                                     </a:t>
            </a:r>
            <a:r>
              <a:rPr lang="vi-VN" i="1" dirty="0"/>
              <a:t>Hỡi Giê-ru-sa-lem, nếu ta quên ngươi,</a:t>
            </a:r>
          </a:p>
          <a:p>
            <a:pPr algn="ctr"/>
            <a:r>
              <a:rPr lang="vi-VN" i="1" dirty="0"/>
              <a:t>Nguyện tay phải ta quên năng lực nó đi!</a:t>
            </a:r>
            <a:endParaRPr lang="en-US" i="1" dirty="0"/>
          </a:p>
        </p:txBody>
      </p:sp>
      <p:sp>
        <p:nvSpPr>
          <p:cNvPr id="7"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392</a:t>
            </a:r>
          </a:p>
        </p:txBody>
      </p:sp>
      <p:sp>
        <p:nvSpPr>
          <p:cNvPr id="8" name="Text Box 4"/>
          <p:cNvSpPr txBox="1">
            <a:spLocks noChangeArrowheads="1"/>
          </p:cNvSpPr>
          <p:nvPr/>
        </p:nvSpPr>
        <p:spPr bwMode="auto">
          <a:xfrm>
            <a:off x="8308975"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C0C0C0"/>
                  </a:outerShdw>
                </a:effectLst>
                <a:cs typeface="Arial" pitchFamily="34" charset="0"/>
              </a:rPr>
              <a:t>P 15</a:t>
            </a:r>
          </a:p>
        </p:txBody>
      </p:sp>
      <p:pic>
        <p:nvPicPr>
          <p:cNvPr id="198664" name="Picture 9" descr="right hand wri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667125"/>
            <a:ext cx="35433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16070"/>
                                        </p:tgtEl>
                                        <p:attrNameLst>
                                          <p:attrName>style.visibility</p:attrName>
                                        </p:attrNameLst>
                                      </p:cBhvr>
                                      <p:to>
                                        <p:strVal val="visible"/>
                                      </p:to>
                                    </p:set>
                                    <p:animEffect transition="in" filter="dissolve">
                                      <p:cBhvr>
                                        <p:cTn id="7" dur="500"/>
                                        <p:tgtEl>
                                          <p:spTgt spid="216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Sheep following shep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6012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Rectangle 3"/>
          <p:cNvSpPr>
            <a:spLocks noGrp="1" noChangeArrowheads="1"/>
          </p:cNvSpPr>
          <p:nvPr>
            <p:ph type="title"/>
          </p:nvPr>
        </p:nvSpPr>
        <p:spPr>
          <a:xfrm>
            <a:off x="152400" y="76200"/>
            <a:ext cx="4059560" cy="838200"/>
          </a:xfrm>
          <a:effectLst>
            <a:outerShdw dist="35921" dir="2700000" algn="ctr" rotWithShape="0">
              <a:schemeClr val="tx2">
                <a:alpha val="74997"/>
              </a:schemeClr>
            </a:outerShdw>
          </a:effectLst>
        </p:spPr>
        <p:txBody>
          <a:bodyPr/>
          <a:lstStyle/>
          <a:p>
            <a:pPr algn="l" eaLnBrk="1" hangingPunct="1">
              <a:defRPr/>
            </a:pPr>
            <a:r>
              <a:rPr lang="en-US" b="1" dirty="0" smtClean="0">
                <a:solidFill>
                  <a:schemeClr val="bg1"/>
                </a:solidFill>
              </a:rPr>
              <a:t>TƯỢNG HÌNH</a:t>
            </a:r>
            <a:endParaRPr lang="en-US" dirty="0">
              <a:solidFill>
                <a:schemeClr val="bg1"/>
              </a:solidFill>
            </a:endParaRPr>
          </a:p>
        </p:txBody>
      </p:sp>
      <p:sp>
        <p:nvSpPr>
          <p:cNvPr id="352260" name="Rectangle 4"/>
          <p:cNvSpPr>
            <a:spLocks noGrp="1" noChangeArrowheads="1"/>
          </p:cNvSpPr>
          <p:nvPr>
            <p:ph type="body" idx="1"/>
          </p:nvPr>
        </p:nvSpPr>
        <p:spPr>
          <a:xfrm>
            <a:off x="97160" y="5157192"/>
            <a:ext cx="8229600" cy="1200329"/>
          </a:xfrm>
          <a:noFill/>
          <a:ln w="9525">
            <a:noFill/>
            <a:miter lim="800000"/>
            <a:headEnd/>
            <a:tailEnd/>
          </a:ln>
          <a:effectLst/>
        </p:spPr>
        <p:txBody>
          <a:bodyPr>
            <a:spAutoFit/>
          </a:bodyPr>
          <a:lstStyle/>
          <a:p>
            <a:pPr algn="ctr" eaLnBrk="1" hangingPunct="1">
              <a:spcBef>
                <a:spcPct val="50000"/>
              </a:spcBef>
            </a:pP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Phép</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tượng</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hình</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khiến</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từ</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ngữ</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có</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tính</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tượng</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hình</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bằng</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sự</a:t>
            </a:r>
            <a:r>
              <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 so </a:t>
            </a:r>
            <a:r>
              <a:rPr lang="en-US" sz="3600" b="1" kern="1200" dirty="0" err="1">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rPr>
              <a:t>sánh</a:t>
            </a:r>
            <a:endParaRPr lang="en-US" sz="3600" b="1" kern="1200" dirty="0">
              <a:solidFill>
                <a:srgbClr val="FFFFFF"/>
              </a:solidFill>
              <a:effectLst>
                <a:glow rad="101600">
                  <a:srgbClr val="100D00">
                    <a:alpha val="75000"/>
                  </a:srgbClr>
                </a:glow>
                <a:outerShdw blurRad="38100" dist="38100" dir="2700000" algn="tl">
                  <a:srgbClr val="000000">
                    <a:alpha val="43137"/>
                  </a:srgbClr>
                </a:outerShdw>
              </a:effectLst>
              <a:latin typeface="Arial" charset="0"/>
              <a:cs typeface="Times New Roman" charset="0"/>
            </a:endParaRPr>
          </a:p>
        </p:txBody>
      </p:sp>
      <p:sp>
        <p:nvSpPr>
          <p:cNvPr id="352261" name="Text Box 5"/>
          <p:cNvSpPr txBox="1">
            <a:spLocks noChangeArrowheads="1"/>
          </p:cNvSpPr>
          <p:nvPr/>
        </p:nvSpPr>
        <p:spPr bwMode="auto">
          <a:xfrm>
            <a:off x="-45484" y="1004535"/>
            <a:ext cx="821263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01600">
                    <a:srgbClr val="100D00">
                      <a:alpha val="75000"/>
                    </a:srgbClr>
                  </a:glow>
                  <a:outerShdw blurRad="38100" dist="38100" dir="2700000" algn="tl">
                    <a:srgbClr val="000000">
                      <a:alpha val="43137"/>
                    </a:srgbClr>
                  </a:outerShdw>
                </a:effectLst>
                <a:latin typeface="Arial" charset="0"/>
                <a:ea typeface="ＭＳ Ｐゴシック" charset="0"/>
                <a:cs typeface="Times New Roman" charset="0"/>
              </a:defRPr>
            </a:lvl1pPr>
            <a:lvl2pPr marL="37931725" indent="-37474525" eaLnBrk="0" hangingPunct="0">
              <a:defRPr>
                <a:latin typeface="Arial" charset="0"/>
                <a:ea typeface="Arial" charset="0"/>
                <a:cs typeface="Arial" charset="0"/>
              </a:defRPr>
            </a:lvl2pPr>
            <a:lvl3pPr eaLnBrk="0" hangingPunct="0">
              <a:defRPr>
                <a:latin typeface="Arial" charset="0"/>
                <a:ea typeface="Arial" charset="0"/>
                <a:cs typeface="Arial" charset="0"/>
              </a:defRPr>
            </a:lvl3pPr>
            <a:lvl4pPr eaLnBrk="0" hangingPunct="0">
              <a:defRPr>
                <a:latin typeface="Arial" charset="0"/>
                <a:ea typeface="Arial" charset="0"/>
                <a:cs typeface="Arial" charset="0"/>
              </a:defRPr>
            </a:lvl4pPr>
            <a:lvl5pPr eaLnBrk="0" hangingPunct="0">
              <a:defRPr>
                <a:latin typeface="Arial" charset="0"/>
                <a:ea typeface="Arial" charset="0"/>
                <a:cs typeface="Arial" charset="0"/>
              </a:defRPr>
            </a:lvl5pPr>
            <a:lvl6pPr marL="457200" eaLnBrk="0" fontAlgn="base" hangingPunct="0">
              <a:spcBef>
                <a:spcPct val="0"/>
              </a:spcBef>
              <a:spcAft>
                <a:spcPct val="0"/>
              </a:spcAft>
              <a:defRPr>
                <a:latin typeface="Arial" charset="0"/>
                <a:ea typeface="Arial" charset="0"/>
                <a:cs typeface="Arial" charset="0"/>
              </a:defRPr>
            </a:lvl6pPr>
            <a:lvl7pPr marL="914400" eaLnBrk="0" fontAlgn="base" hangingPunct="0">
              <a:spcBef>
                <a:spcPct val="0"/>
              </a:spcBef>
              <a:spcAft>
                <a:spcPct val="0"/>
              </a:spcAft>
              <a:defRPr>
                <a:latin typeface="Arial" charset="0"/>
                <a:ea typeface="Arial" charset="0"/>
                <a:cs typeface="Arial" charset="0"/>
              </a:defRPr>
            </a:lvl7pPr>
            <a:lvl8pPr marL="1371600" eaLnBrk="0" fontAlgn="base" hangingPunct="0">
              <a:spcBef>
                <a:spcPct val="0"/>
              </a:spcBef>
              <a:spcAft>
                <a:spcPct val="0"/>
              </a:spcAft>
              <a:defRPr>
                <a:latin typeface="Arial" charset="0"/>
                <a:ea typeface="Arial" charset="0"/>
                <a:cs typeface="Arial" charset="0"/>
              </a:defRPr>
            </a:lvl8pPr>
            <a:lvl9pPr marL="1828800" eaLnBrk="0" fontAlgn="base" hangingPunct="0">
              <a:spcBef>
                <a:spcPct val="0"/>
              </a:spcBef>
              <a:spcAft>
                <a:spcPct val="0"/>
              </a:spcAft>
              <a:defRPr>
                <a:latin typeface="Arial" charset="0"/>
                <a:ea typeface="Arial" charset="0"/>
                <a:cs typeface="Arial" charset="0"/>
              </a:defRPr>
            </a:lvl9pPr>
          </a:lstStyle>
          <a:p>
            <a:r>
              <a:rPr lang="en-US" dirty="0" err="1"/>
              <a:t>Đức</a:t>
            </a:r>
            <a:r>
              <a:rPr lang="en-US" dirty="0"/>
              <a:t> </a:t>
            </a:r>
            <a:r>
              <a:rPr lang="en-US" dirty="0" err="1"/>
              <a:t>Giê-hô-va</a:t>
            </a:r>
            <a:r>
              <a:rPr lang="en-US" dirty="0"/>
              <a:t> </a:t>
            </a:r>
            <a:r>
              <a:rPr lang="en-US" dirty="0" err="1"/>
              <a:t>là</a:t>
            </a:r>
            <a:r>
              <a:rPr lang="en-US" dirty="0"/>
              <a:t> </a:t>
            </a:r>
            <a:r>
              <a:rPr lang="en-US" dirty="0" err="1"/>
              <a:t>Đấng</a:t>
            </a:r>
            <a:r>
              <a:rPr lang="en-US" dirty="0"/>
              <a:t> </a:t>
            </a:r>
            <a:r>
              <a:rPr lang="en-US" dirty="0" err="1"/>
              <a:t>chăn</a:t>
            </a:r>
            <a:r>
              <a:rPr lang="en-US" dirty="0"/>
              <a:t> </a:t>
            </a:r>
            <a:r>
              <a:rPr lang="en-US" dirty="0" err="1"/>
              <a:t>giữ</a:t>
            </a:r>
            <a:r>
              <a:rPr lang="en-US" dirty="0"/>
              <a:t> </a:t>
            </a:r>
            <a:r>
              <a:rPr lang="en-US" dirty="0" err="1"/>
              <a:t>tôi</a:t>
            </a:r>
            <a:r>
              <a:rPr lang="en-US" dirty="0" smtClean="0"/>
              <a:t>,</a:t>
            </a:r>
            <a:br>
              <a:rPr lang="en-US" dirty="0" smtClean="0"/>
            </a:br>
            <a:r>
              <a:rPr lang="en-US" dirty="0" err="1" smtClean="0"/>
              <a:t>Tôi</a:t>
            </a:r>
            <a:r>
              <a:rPr lang="en-US" dirty="0" smtClean="0"/>
              <a:t> </a:t>
            </a:r>
            <a:r>
              <a:rPr lang="en-US" dirty="0" err="1"/>
              <a:t>sẽ</a:t>
            </a:r>
            <a:r>
              <a:rPr lang="en-US" dirty="0"/>
              <a:t> </a:t>
            </a:r>
            <a:r>
              <a:rPr lang="en-US" dirty="0" err="1"/>
              <a:t>chẳng</a:t>
            </a:r>
            <a:r>
              <a:rPr lang="en-US" dirty="0"/>
              <a:t> </a:t>
            </a:r>
            <a:r>
              <a:rPr lang="en-US" dirty="0" err="1"/>
              <a:t>thiếu</a:t>
            </a:r>
            <a:r>
              <a:rPr lang="en-US" dirty="0"/>
              <a:t> </a:t>
            </a:r>
            <a:r>
              <a:rPr lang="en-US" dirty="0" err="1"/>
              <a:t>thốn</a:t>
            </a:r>
            <a:r>
              <a:rPr lang="en-US" dirty="0"/>
              <a:t> </a:t>
            </a:r>
            <a:r>
              <a:rPr lang="en-US" dirty="0" err="1"/>
              <a:t>gì</a:t>
            </a:r>
            <a:r>
              <a:rPr lang="en-US" dirty="0"/>
              <a:t>. (</a:t>
            </a:r>
            <a:r>
              <a:rPr lang="en-US" dirty="0" err="1"/>
              <a:t>Thi</a:t>
            </a:r>
            <a:r>
              <a:rPr lang="en-US" dirty="0"/>
              <a:t> </a:t>
            </a:r>
            <a:r>
              <a:rPr lang="en-US" dirty="0"/>
              <a:t>23:1)</a:t>
            </a:r>
          </a:p>
        </p:txBody>
      </p:sp>
      <p:sp>
        <p:nvSpPr>
          <p:cNvPr id="352262" name="Text Box 6"/>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chemeClr val="bg1"/>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3000"/>
                                        <p:tgtEl>
                                          <p:spTgt spid="3522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Israel 007"/>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10811" b="184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Rectangle 4"/>
          <p:cNvSpPr>
            <a:spLocks noGrp="1" noChangeArrowheads="1"/>
          </p:cNvSpPr>
          <p:nvPr>
            <p:ph type="title" idx="4294967295"/>
          </p:nvPr>
        </p:nvSpPr>
        <p:spPr>
          <a:xfrm>
            <a:off x="685800" y="457200"/>
            <a:ext cx="7772400" cy="701675"/>
          </a:xfrm>
          <a:solidFill>
            <a:srgbClr val="006600"/>
          </a:solidFill>
          <a:effectLst>
            <a:outerShdw dist="38099" dir="2700000" algn="ctr" rotWithShape="0">
              <a:schemeClr val="tx1">
                <a:alpha val="74997"/>
              </a:schemeClr>
            </a:outerShdw>
          </a:effectLst>
        </p:spPr>
        <p:txBody>
          <a:bodyPr anchor="t">
            <a:spAutoFit/>
          </a:bodyPr>
          <a:lstStyle/>
          <a:p>
            <a:pPr eaLnBrk="1" hangingPunct="1">
              <a:spcBef>
                <a:spcPct val="50000"/>
              </a:spcBef>
              <a:defRPr/>
            </a:pPr>
            <a:r>
              <a:rPr lang="en-US" sz="4000" b="1" dirty="0" err="1" smtClean="0">
                <a:solidFill>
                  <a:schemeClr val="bg1"/>
                </a:solidFill>
                <a:latin typeface="Arial" charset="0"/>
                <a:ea typeface="ＭＳ Ｐゴシック" charset="0"/>
                <a:cs typeface="ＭＳ Ｐゴシック" charset="0"/>
              </a:rPr>
              <a:t>Bạn</a:t>
            </a:r>
            <a:r>
              <a:rPr lang="en-US" sz="4000" b="1" dirty="0" smtClean="0">
                <a:solidFill>
                  <a:schemeClr val="bg1"/>
                </a:solidFill>
                <a:latin typeface="Arial" charset="0"/>
                <a:ea typeface="ＭＳ Ｐゴシック" charset="0"/>
                <a:cs typeface="ＭＳ Ｐゴシック" charset="0"/>
              </a:rPr>
              <a:t> </a:t>
            </a:r>
            <a:r>
              <a:rPr lang="en-US" sz="4000" b="1" dirty="0" err="1" smtClean="0">
                <a:solidFill>
                  <a:schemeClr val="bg1"/>
                </a:solidFill>
                <a:latin typeface="Arial" charset="0"/>
                <a:ea typeface="ＭＳ Ｐゴシック" charset="0"/>
                <a:cs typeface="ＭＳ Ｐゴシック" charset="0"/>
              </a:rPr>
              <a:t>là</a:t>
            </a:r>
            <a:r>
              <a:rPr lang="en-US" sz="4000" b="1" dirty="0" smtClean="0">
                <a:solidFill>
                  <a:schemeClr val="bg1"/>
                </a:solidFill>
                <a:latin typeface="Arial" charset="0"/>
                <a:ea typeface="ＭＳ Ｐゴシック" charset="0"/>
                <a:cs typeface="ＭＳ Ｐゴシック" charset="0"/>
              </a:rPr>
              <a:t> </a:t>
            </a:r>
            <a:r>
              <a:rPr lang="en-US" sz="4000" b="1" dirty="0" err="1" smtClean="0">
                <a:solidFill>
                  <a:schemeClr val="bg1"/>
                </a:solidFill>
                <a:latin typeface="Arial" charset="0"/>
                <a:ea typeface="ＭＳ Ｐゴシック" charset="0"/>
                <a:cs typeface="ＭＳ Ｐゴシック" charset="0"/>
              </a:rPr>
              <a:t>kiểu</a:t>
            </a:r>
            <a:r>
              <a:rPr lang="en-US" sz="4000" b="1" dirty="0" smtClean="0">
                <a:solidFill>
                  <a:schemeClr val="bg1"/>
                </a:solidFill>
                <a:latin typeface="Arial" charset="0"/>
                <a:ea typeface="ＭＳ Ｐゴシック" charset="0"/>
                <a:cs typeface="ＭＳ Ｐゴシック" charset="0"/>
              </a:rPr>
              <a:t> con </a:t>
            </a:r>
            <a:r>
              <a:rPr lang="en-US" sz="4000" b="1" dirty="0" err="1" smtClean="0">
                <a:solidFill>
                  <a:schemeClr val="bg1"/>
                </a:solidFill>
                <a:latin typeface="Arial" charset="0"/>
                <a:ea typeface="ＭＳ Ｐゴシック" charset="0"/>
                <a:cs typeface="ＭＳ Ｐゴシック" charset="0"/>
              </a:rPr>
              <a:t>vật</a:t>
            </a:r>
            <a:r>
              <a:rPr lang="en-US" sz="4000" b="1" dirty="0" smtClean="0">
                <a:solidFill>
                  <a:schemeClr val="bg1"/>
                </a:solidFill>
                <a:latin typeface="Arial" charset="0"/>
                <a:ea typeface="ＭＳ Ｐゴシック" charset="0"/>
                <a:cs typeface="ＭＳ Ｐゴシック" charset="0"/>
              </a:rPr>
              <a:t> </a:t>
            </a:r>
            <a:r>
              <a:rPr lang="en-US" sz="4000" b="1" dirty="0" err="1" smtClean="0">
                <a:solidFill>
                  <a:schemeClr val="bg1"/>
                </a:solidFill>
                <a:latin typeface="Arial" charset="0"/>
                <a:ea typeface="ＭＳ Ｐゴシック" charset="0"/>
                <a:cs typeface="ＭＳ Ｐゴシック" charset="0"/>
              </a:rPr>
              <a:t>nào</a:t>
            </a:r>
            <a:r>
              <a:rPr lang="en-US" sz="4000" b="1" dirty="0" smtClean="0">
                <a:solidFill>
                  <a:schemeClr val="bg1"/>
                </a:solidFill>
                <a:latin typeface="Arial" charset="0"/>
                <a:ea typeface="ＭＳ Ｐゴシック" charset="0"/>
                <a:cs typeface="ＭＳ Ｐゴシック" charset="0"/>
              </a:rPr>
              <a:t>?</a:t>
            </a:r>
            <a:endParaRPr lang="en-US" sz="4000" b="1" u="sng" dirty="0">
              <a:solidFill>
                <a:schemeClr val="bg1"/>
              </a:solidFill>
              <a:latin typeface="Arial"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dist="107763" dir="2700000" algn="ctr" rotWithShape="0">
              <a:srgbClr val="000000">
                <a:alpha val="74997"/>
              </a:srgbClr>
            </a:outerShdw>
          </a:effectLst>
        </p:spPr>
        <p:txBody>
          <a:bodyPr/>
          <a:lstStyle/>
          <a:p>
            <a:pPr eaLnBrk="1" hangingPunct="1">
              <a:defRPr/>
            </a:pPr>
            <a:r>
              <a:rPr lang="en-US" sz="6000" b="1" dirty="0" err="1" smtClean="0">
                <a:solidFill>
                  <a:schemeClr val="bg1"/>
                </a:solidFill>
                <a:latin typeface="Aramis Regular" charset="0"/>
                <a:cs typeface="ＭＳ Ｐゴシック" charset="0"/>
              </a:rPr>
              <a:t>Thi</a:t>
            </a:r>
            <a:r>
              <a:rPr lang="en-US" sz="6000" b="1" dirty="0" smtClean="0">
                <a:solidFill>
                  <a:schemeClr val="bg1"/>
                </a:solidFill>
                <a:latin typeface="Aramis Regular" charset="0"/>
                <a:cs typeface="ＭＳ Ｐゴシック" charset="0"/>
              </a:rPr>
              <a:t> </a:t>
            </a:r>
            <a:r>
              <a:rPr lang="en-US" sz="6000" b="1" dirty="0" err="1" smtClean="0">
                <a:solidFill>
                  <a:schemeClr val="bg1"/>
                </a:solidFill>
                <a:latin typeface="Aramis Regular" charset="0"/>
                <a:cs typeface="ＭＳ Ｐゴシック" charset="0"/>
              </a:rPr>
              <a:t>Thiên</a:t>
            </a:r>
            <a:r>
              <a:rPr lang="en-US" sz="6000" b="1" dirty="0" smtClean="0">
                <a:solidFill>
                  <a:schemeClr val="bg1"/>
                </a:solidFill>
                <a:latin typeface="Aramis Regular" charset="0"/>
                <a:cs typeface="ＭＳ Ｐゴシック" charset="0"/>
              </a:rPr>
              <a:t> </a:t>
            </a:r>
            <a:r>
              <a:rPr lang="en-US" sz="6000" b="1" dirty="0">
                <a:solidFill>
                  <a:schemeClr val="bg1"/>
                </a:solidFill>
                <a:latin typeface="Aramis Regular" charset="0"/>
                <a:cs typeface="ＭＳ Ｐゴシック" charset="0"/>
              </a:rPr>
              <a:t>23</a:t>
            </a:r>
            <a:endParaRPr lang="en-US" dirty="0">
              <a:cs typeface="ＭＳ Ｐゴシック" charset="0"/>
            </a:endParaRPr>
          </a:p>
        </p:txBody>
      </p:sp>
      <p:sp>
        <p:nvSpPr>
          <p:cNvPr id="428036" name="Text Box 4"/>
          <p:cNvSpPr txBox="1">
            <a:spLocks noChangeArrowheads="1"/>
          </p:cNvSpPr>
          <p:nvPr/>
        </p:nvSpPr>
        <p:spPr bwMode="auto">
          <a:xfrm>
            <a:off x="0" y="1096963"/>
            <a:ext cx="9144000" cy="569386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1</a:t>
            </a:r>
            <a:r>
              <a:rPr lang="vi-VN" sz="2800" b="1" dirty="0" smtClean="0">
                <a:solidFill>
                  <a:srgbClr val="FFFFFF"/>
                </a:solidFill>
                <a:effectLst>
                  <a:outerShdw blurRad="50800" dist="101600" dir="2700000" algn="tl" rotWithShape="0">
                    <a:srgbClr val="000000"/>
                  </a:outerShdw>
                </a:effectLst>
                <a:cs typeface="ＭＳ Ｐゴシック" charset="0"/>
              </a:rPr>
              <a:t>Đức </a:t>
            </a:r>
            <a:r>
              <a:rPr lang="vi-VN" sz="2800" b="1" dirty="0">
                <a:solidFill>
                  <a:srgbClr val="FFFFFF"/>
                </a:solidFill>
                <a:effectLst>
                  <a:outerShdw blurRad="50800" dist="101600" dir="2700000" algn="tl" rotWithShape="0">
                    <a:srgbClr val="000000"/>
                  </a:outerShdw>
                </a:effectLst>
                <a:cs typeface="ＭＳ Ｐゴシック" charset="0"/>
              </a:rPr>
              <a:t>Giê-hô-va là Đấng chăn giữ tôi; tôi sẽ chẳng thiếu thốn gì. </a:t>
            </a:r>
            <a:r>
              <a:rPr lang="vi-VN" sz="2800" b="1" baseline="30000" dirty="0" smtClean="0">
                <a:solidFill>
                  <a:srgbClr val="FFFFFF"/>
                </a:solidFill>
                <a:effectLst>
                  <a:outerShdw blurRad="50800" dist="101600" dir="2700000" algn="tl" rotWithShape="0">
                    <a:srgbClr val="000000"/>
                  </a:outerShdw>
                </a:effectLst>
                <a:cs typeface="ＭＳ Ｐゴシック" charset="0"/>
              </a:rPr>
              <a:t>2</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khiến tôi an nghỉ nơi đồng cỏ xanh </a:t>
            </a:r>
            <a:r>
              <a:rPr lang="vi-VN" sz="2800" b="1" dirty="0" smtClean="0">
                <a:solidFill>
                  <a:srgbClr val="FFFFFF"/>
                </a:solidFill>
                <a:effectLst>
                  <a:outerShdw blurRad="50800" dist="101600" dir="2700000" algn="tl" rotWithShape="0">
                    <a:srgbClr val="000000"/>
                  </a:outerShdw>
                </a:effectLst>
                <a:cs typeface="ＭＳ Ｐゴシック" charset="0"/>
              </a:rPr>
              <a:t>tươi. Dẫn </a:t>
            </a:r>
            <a:r>
              <a:rPr lang="vi-VN" sz="2800" b="1" dirty="0">
                <a:solidFill>
                  <a:srgbClr val="FFFFFF"/>
                </a:solidFill>
                <a:effectLst>
                  <a:outerShdw blurRad="50800" dist="101600" dir="2700000" algn="tl" rotWithShape="0">
                    <a:srgbClr val="000000"/>
                  </a:outerShdw>
                </a:effectLst>
                <a:cs typeface="ＭＳ Ｐゴシック" charset="0"/>
              </a:rPr>
              <a:t>tôi đến mé nước bình tịnh</a:t>
            </a:r>
            <a:r>
              <a:rPr lang="vi-VN" sz="2800" b="1" dirty="0" smtClean="0">
                <a:solidFill>
                  <a:srgbClr val="FFFFFF"/>
                </a:solidFill>
                <a:effectLst>
                  <a:outerShdw blurRad="50800" dist="101600" dir="2700000" algn="tl" rotWithShape="0">
                    <a:srgbClr val="000000"/>
                  </a:outerShdw>
                </a:effectLst>
                <a:cs typeface="ＭＳ Ｐゴシック" charset="0"/>
              </a:rPr>
              <a:t>.</a:t>
            </a:r>
            <a:endParaRPr lang="vi-VN" sz="2800" b="1" dirty="0">
              <a:solidFill>
                <a:srgbClr val="FFFFFF"/>
              </a:solidFill>
              <a:effectLst>
                <a:outerShdw blurRad="50800" dist="101600" dir="2700000" algn="tl" rotWithShape="0">
                  <a:srgbClr val="000000"/>
                </a:outerShdw>
              </a:effectLst>
              <a:cs typeface="ＭＳ Ｐゴシック" charset="0"/>
            </a:endParaRP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3</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bổ lại linh hồn tôi, </a:t>
            </a:r>
            <a:r>
              <a:rPr lang="vi-VN" sz="2800" b="1" dirty="0" smtClean="0">
                <a:solidFill>
                  <a:srgbClr val="FFFFFF"/>
                </a:solidFill>
                <a:effectLst>
                  <a:outerShdw blurRad="50800" dist="101600" dir="2700000" algn="tl" rotWithShape="0">
                    <a:srgbClr val="000000"/>
                  </a:outerShdw>
                </a:effectLst>
                <a:cs typeface="ＭＳ Ｐゴシック" charset="0"/>
              </a:rPr>
              <a:t>Dẫn </a:t>
            </a:r>
            <a:r>
              <a:rPr lang="vi-VN" sz="2800" b="1" dirty="0">
                <a:solidFill>
                  <a:srgbClr val="FFFFFF"/>
                </a:solidFill>
                <a:effectLst>
                  <a:outerShdw blurRad="50800" dist="101600" dir="2700000" algn="tl" rotWithShape="0">
                    <a:srgbClr val="000000"/>
                  </a:outerShdw>
                </a:effectLst>
                <a:cs typeface="ＭＳ Ｐゴシック" charset="0"/>
              </a:rPr>
              <a:t>tôi vào các lối công bình, vì cớ danh Ngài. </a:t>
            </a:r>
            <a:r>
              <a:rPr lang="vi-VN" sz="2800" b="1" baseline="30000" dirty="0" smtClean="0">
                <a:solidFill>
                  <a:srgbClr val="FFFFFF"/>
                </a:solidFill>
                <a:effectLst>
                  <a:outerShdw blurRad="50800" dist="101600" dir="2700000" algn="tl" rotWithShape="0">
                    <a:srgbClr val="000000"/>
                  </a:outerShdw>
                </a:effectLst>
                <a:cs typeface="ＭＳ Ｐゴシック" charset="0"/>
              </a:rPr>
              <a:t>4</a:t>
            </a:r>
            <a:r>
              <a:rPr lang="vi-VN" sz="2800" b="1" dirty="0" smtClean="0">
                <a:solidFill>
                  <a:srgbClr val="FFFFFF"/>
                </a:solidFill>
                <a:effectLst>
                  <a:outerShdw blurRad="50800" dist="101600" dir="2700000" algn="tl" rotWithShape="0">
                    <a:srgbClr val="000000"/>
                  </a:outerShdw>
                </a:effectLst>
                <a:cs typeface="ＭＳ Ｐゴシック" charset="0"/>
              </a:rPr>
              <a:t>Dầu </a:t>
            </a:r>
            <a:r>
              <a:rPr lang="vi-VN" sz="2800" b="1" dirty="0">
                <a:solidFill>
                  <a:srgbClr val="FFFFFF"/>
                </a:solidFill>
                <a:effectLst>
                  <a:outerShdw blurRad="50800" dist="101600" dir="2700000" algn="tl" rotWithShape="0">
                    <a:srgbClr val="000000"/>
                  </a:outerShdw>
                </a:effectLst>
                <a:cs typeface="ＭＳ Ｐゴシック" charset="0"/>
              </a:rPr>
              <a:t>khi tôi đi trong trũng bóng chết,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Tôi sẽ chẳng sợ tai họa nào; vì Chúa ở cùng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Cây trượng và cây gậy của Chúa an ủi tôi.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5</a:t>
            </a:r>
            <a:r>
              <a:rPr lang="vi-VN" sz="2800" b="1" dirty="0" smtClean="0">
                <a:solidFill>
                  <a:srgbClr val="FFFFFF"/>
                </a:solidFill>
                <a:effectLst>
                  <a:outerShdw blurRad="50800" dist="101600" dir="2700000" algn="tl" rotWithShape="0">
                    <a:srgbClr val="000000"/>
                  </a:outerShdw>
                </a:effectLst>
                <a:cs typeface="ＭＳ Ｐゴシック" charset="0"/>
              </a:rPr>
              <a:t>Chúa </a:t>
            </a:r>
            <a:r>
              <a:rPr lang="vi-VN" sz="2800" b="1" dirty="0">
                <a:solidFill>
                  <a:srgbClr val="FFFFFF"/>
                </a:solidFill>
                <a:effectLst>
                  <a:outerShdw blurRad="50800" dist="101600" dir="2700000" algn="tl" rotWithShape="0">
                    <a:srgbClr val="000000"/>
                  </a:outerShdw>
                </a:effectLst>
                <a:cs typeface="ＭＳ Ｐゴシック" charset="0"/>
              </a:rPr>
              <a:t>dọn bàn cho </a:t>
            </a:r>
            <a:r>
              <a:rPr lang="vi-VN" sz="2800" b="1" dirty="0" smtClean="0">
                <a:solidFill>
                  <a:srgbClr val="FFFFFF"/>
                </a:solidFill>
                <a:effectLst>
                  <a:outerShdw blurRad="50800" dist="101600" dir="2700000" algn="tl" rotWithShape="0">
                    <a:srgbClr val="000000"/>
                  </a:outerShdw>
                </a:effectLst>
                <a:cs typeface="ＭＳ Ｐゴシック" charset="0"/>
              </a:rPr>
              <a:t>tôi, Trước </a:t>
            </a:r>
            <a:r>
              <a:rPr lang="vi-VN" sz="2800" b="1" dirty="0">
                <a:solidFill>
                  <a:srgbClr val="FFFFFF"/>
                </a:solidFill>
                <a:effectLst>
                  <a:outerShdw blurRad="50800" dist="101600" dir="2700000" algn="tl" rotWithShape="0">
                    <a:srgbClr val="000000"/>
                  </a:outerShdw>
                </a:effectLst>
                <a:cs typeface="ＭＳ Ｐゴシック" charset="0"/>
              </a:rPr>
              <a:t>mặt kẻ thù nghịch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Chúa xức dầu cho đầu tôi, </a:t>
            </a:r>
            <a:r>
              <a:rPr lang="vi-VN" sz="2800" b="1" dirty="0" smtClean="0">
                <a:solidFill>
                  <a:srgbClr val="FFFFFF"/>
                </a:solidFill>
                <a:effectLst>
                  <a:outerShdw blurRad="50800" dist="101600" dir="2700000" algn="tl" rotWithShape="0">
                    <a:srgbClr val="000000"/>
                  </a:outerShdw>
                </a:effectLst>
                <a:cs typeface="ＭＳ Ｐゴシック" charset="0"/>
              </a:rPr>
              <a:t>Chén </a:t>
            </a:r>
            <a:r>
              <a:rPr lang="vi-VN" sz="2800" b="1" dirty="0">
                <a:solidFill>
                  <a:srgbClr val="FFFFFF"/>
                </a:solidFill>
                <a:effectLst>
                  <a:outerShdw blurRad="50800" dist="101600" dir="2700000" algn="tl" rotWithShape="0">
                    <a:srgbClr val="000000"/>
                  </a:outerShdw>
                </a:effectLst>
                <a:cs typeface="ＭＳ Ｐゴシック" charset="0"/>
              </a:rPr>
              <a:t>tôi đầy tràn.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6</a:t>
            </a:r>
            <a:r>
              <a:rPr lang="vi-VN" sz="2800" b="1" dirty="0" smtClean="0">
                <a:solidFill>
                  <a:srgbClr val="FFFFFF"/>
                </a:solidFill>
                <a:effectLst>
                  <a:outerShdw blurRad="50800" dist="101600" dir="2700000" algn="tl" rotWithShape="0">
                    <a:srgbClr val="000000"/>
                  </a:outerShdw>
                </a:effectLst>
                <a:cs typeface="ＭＳ Ｐゴシック" charset="0"/>
              </a:rPr>
              <a:t>Quả </a:t>
            </a:r>
            <a:r>
              <a:rPr lang="vi-VN" sz="2800" b="1" dirty="0">
                <a:solidFill>
                  <a:srgbClr val="FFFFFF"/>
                </a:solidFill>
                <a:effectLst>
                  <a:outerShdw blurRad="50800" dist="101600" dir="2700000" algn="tl" rotWithShape="0">
                    <a:srgbClr val="000000"/>
                  </a:outerShdw>
                </a:effectLst>
                <a:cs typeface="ＭＳ Ｐゴシック" charset="0"/>
              </a:rPr>
              <a:t>thật,trọn đời </a:t>
            </a:r>
            <a:r>
              <a:rPr lang="vi-VN" sz="2800" b="1" dirty="0" smtClean="0">
                <a:solidFill>
                  <a:srgbClr val="FFFFFF"/>
                </a:solidFill>
                <a:effectLst>
                  <a:outerShdw blurRad="50800" dist="101600" dir="2700000" algn="tl" rotWithShape="0">
                    <a:srgbClr val="000000"/>
                  </a:outerShdw>
                </a:effectLst>
                <a:cs typeface="ＭＳ Ｐゴシック" charset="0"/>
              </a:rPr>
              <a:t>tôi, Phước </a:t>
            </a:r>
            <a:r>
              <a:rPr lang="vi-VN" sz="2800" b="1" dirty="0">
                <a:solidFill>
                  <a:srgbClr val="FFFFFF"/>
                </a:solidFill>
                <a:effectLst>
                  <a:outerShdw blurRad="50800" dist="101600" dir="2700000" algn="tl" rotWithShape="0">
                    <a:srgbClr val="000000"/>
                  </a:outerShdw>
                </a:effectLst>
                <a:cs typeface="ＭＳ Ｐゴシック" charset="0"/>
              </a:rPr>
              <a:t>hạnh và sự thương xót sẽ theo tôi; </a:t>
            </a:r>
            <a:r>
              <a:rPr lang="vi-VN" sz="2800" b="1" dirty="0" smtClean="0">
                <a:solidFill>
                  <a:srgbClr val="FFFFFF"/>
                </a:solidFill>
                <a:effectLst>
                  <a:outerShdw blurRad="50800" dist="101600" dir="2700000" algn="tl" rotWithShape="0">
                    <a:srgbClr val="000000"/>
                  </a:outerShdw>
                </a:effectLst>
                <a:cs typeface="ＭＳ Ｐゴシック" charset="0"/>
              </a:rPr>
              <a:t>Tôi </a:t>
            </a:r>
            <a:r>
              <a:rPr lang="vi-VN" sz="2800" b="1" dirty="0">
                <a:solidFill>
                  <a:srgbClr val="FFFFFF"/>
                </a:solidFill>
                <a:effectLst>
                  <a:outerShdw blurRad="50800" dist="101600" dir="2700000" algn="tl" rotWithShape="0">
                    <a:srgbClr val="000000"/>
                  </a:outerShdw>
                </a:effectLst>
                <a:cs typeface="ＭＳ Ｐゴシック" charset="0"/>
              </a:rPr>
              <a:t>sẽ ở trong nhà Đức </a:t>
            </a:r>
            <a:r>
              <a:rPr lang="vi-VN" sz="2800" b="1" dirty="0" smtClean="0">
                <a:solidFill>
                  <a:srgbClr val="FFFFFF"/>
                </a:solidFill>
                <a:effectLst>
                  <a:outerShdw blurRad="50800" dist="101600" dir="2700000" algn="tl" rotWithShape="0">
                    <a:srgbClr val="000000"/>
                  </a:outerShdw>
                </a:effectLst>
                <a:cs typeface="ＭＳ Ｐゴシック" charset="0"/>
              </a:rPr>
              <a:t>Giê-hô-va, Cho </a:t>
            </a:r>
            <a:r>
              <a:rPr lang="vi-VN" sz="2800" b="1" dirty="0">
                <a:solidFill>
                  <a:srgbClr val="FFFFFF"/>
                </a:solidFill>
                <a:effectLst>
                  <a:outerShdw blurRad="50800" dist="101600" dir="2700000" algn="tl" rotWithShape="0">
                    <a:srgbClr val="000000"/>
                  </a:outerShdw>
                </a:effectLst>
                <a:cs typeface="ＭＳ Ｐゴシック" charset="0"/>
              </a:rPr>
              <a:t>đến lâu dài.</a:t>
            </a:r>
            <a:endParaRPr lang="en-US" dirty="0" smtClean="0">
              <a:solidFill>
                <a:srgbClr val="000000"/>
              </a:solidFill>
              <a:effectLst>
                <a:outerShdw blurRad="50800" dist="101600" dir="2700000" algn="tl" rotWithShape="0">
                  <a:srgbClr val="000000"/>
                </a:outerShdw>
              </a:effectLst>
              <a:cs typeface="ＭＳ Ｐゴシック" charset="0"/>
            </a:endParaRPr>
          </a:p>
        </p:txBody>
      </p:sp>
    </p:spTree>
    <p:extLst>
      <p:ext uri="{BB962C8B-B14F-4D97-AF65-F5344CB8AC3E}">
        <p14:creationId xmlns:p14="http://schemas.microsoft.com/office/powerpoint/2010/main" val="1369316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274638"/>
            <a:ext cx="8229600" cy="720725"/>
          </a:xfrm>
          <a:effectLst>
            <a:outerShdw dist="38099" dir="2700000" algn="ctr" rotWithShape="0">
              <a:srgbClr val="100D00">
                <a:alpha val="74997"/>
              </a:srgbClr>
            </a:outerShdw>
          </a:effectLst>
        </p:spPr>
        <p:txBody>
          <a:bodyPr/>
          <a:lstStyle/>
          <a:p>
            <a:pPr eaLnBrk="1" hangingPunct="1">
              <a:defRPr/>
            </a:pPr>
            <a:r>
              <a:rPr lang="en-US" b="1" dirty="0" err="1" smtClean="0">
                <a:solidFill>
                  <a:srgbClr val="FFFF00"/>
                </a:solidFill>
              </a:rPr>
              <a:t>Bạn</a:t>
            </a:r>
            <a:r>
              <a:rPr lang="en-US" b="1" dirty="0" smtClean="0">
                <a:solidFill>
                  <a:srgbClr val="FFFF00"/>
                </a:solidFill>
              </a:rPr>
              <a:t> </a:t>
            </a: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biết</a:t>
            </a:r>
            <a:r>
              <a:rPr lang="en-US" b="1" dirty="0" smtClean="0">
                <a:solidFill>
                  <a:srgbClr val="FFFF00"/>
                </a:solidFill>
              </a:rPr>
              <a:t>?</a:t>
            </a:r>
            <a:endParaRPr lang="en-US" dirty="0"/>
          </a:p>
        </p:txBody>
      </p:sp>
      <p:sp>
        <p:nvSpPr>
          <p:cNvPr id="2053" name="Rectangle 5"/>
          <p:cNvSpPr>
            <a:spLocks noGrp="1" noChangeArrowheads="1"/>
          </p:cNvSpPr>
          <p:nvPr>
            <p:ph type="body" idx="1"/>
          </p:nvPr>
        </p:nvSpPr>
        <p:spPr>
          <a:xfrm>
            <a:off x="228600" y="1268760"/>
            <a:ext cx="8686800" cy="4953000"/>
          </a:xfrm>
          <a:noFill/>
          <a:ln>
            <a:noFill/>
          </a:ln>
        </p:spPr>
        <p:txBody>
          <a:bodyPr vert="horz" wrap="square" lIns="91440" tIns="45720" rIns="91440" bIns="45720" numCol="1" anchor="t" anchorCtr="0" compatLnSpc="1">
            <a:prstTxWarp prst="textNoShape">
              <a:avLst/>
            </a:prstTxWarp>
          </a:bodyPr>
          <a:lstStyle/>
          <a:p>
            <a:pPr marL="622300" indent="-622300" eaLnBrk="1" hangingPunct="1">
              <a:buFontTx/>
              <a:buNone/>
            </a:pP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Thiên</a:t>
            </a:r>
            <a:r>
              <a:rPr lang="en-US" b="1" dirty="0">
                <a:solidFill>
                  <a:srgbClr val="FFFF00"/>
                </a:solidFill>
                <a:effectLst>
                  <a:glow rad="228600">
                    <a:schemeClr val="tx1"/>
                  </a:glow>
                </a:effectLst>
                <a:ea typeface="ＭＳ Ｐゴシック" pitchFamily="34" charset="-128"/>
              </a:rPr>
              <a:t>…</a:t>
            </a:r>
          </a:p>
          <a:p>
            <a:pPr marL="622300" indent="-622300" eaLnBrk="1" hangingPunct="1">
              <a:buFontTx/>
              <a:buNone/>
            </a:pPr>
            <a:endParaRPr lang="en-US"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Là</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gồm</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nhiều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thể</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loại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trong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Cựu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Ước</a:t>
            </a:r>
            <a:endParaRPr lang="en-US"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Sách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dài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trong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Kinh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Thánh</a:t>
            </a:r>
            <a:endParaRPr lang="en-US"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Những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câu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trích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dẫn</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từ</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Cựu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Ước</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nhiều</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trong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Tân</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Ước</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ít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là</a:t>
            </a:r>
            <a:r>
              <a:rPr lang="en-US" b="1" dirty="0">
                <a:solidFill>
                  <a:srgbClr val="FFFF00"/>
                </a:solidFill>
                <a:effectLst>
                  <a:glow rad="228600">
                    <a:schemeClr val="tx1"/>
                  </a:glow>
                </a:effectLst>
                <a:ea typeface="ＭＳ Ｐゴシック" pitchFamily="34" charset="-128"/>
              </a:rPr>
              <a:t> 119 </a:t>
            </a:r>
            <a:r>
              <a:rPr lang="en-US" b="1" dirty="0" err="1">
                <a:solidFill>
                  <a:srgbClr val="FFFF00"/>
                </a:solidFill>
                <a:effectLst>
                  <a:glow rad="228600">
                    <a:schemeClr val="tx1"/>
                  </a:glow>
                </a:effectLst>
                <a:ea typeface="ＭＳ Ｐゴシック" pitchFamily="34" charset="-128"/>
              </a:rPr>
              <a:t>trích</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dẫn</a:t>
            </a:r>
            <a:r>
              <a:rPr lang="en-US" b="1" dirty="0">
                <a:solidFill>
                  <a:srgbClr val="FFFF00"/>
                </a:solidFill>
                <a:effectLst>
                  <a:glow rad="228600">
                    <a:schemeClr val="tx1"/>
                  </a:glow>
                </a:effectLst>
                <a:ea typeface="ＭＳ Ｐゴシック" pitchFamily="34" charset="-128"/>
              </a:rPr>
              <a:t>)</a:t>
            </a:r>
          </a:p>
          <a:p>
            <a:pPr marL="622300" indent="-622300" eaLnBrk="1" hangingPunct="1">
              <a:buFont typeface="+mj-lt"/>
              <a:buAutoNum type="alphaUcPeriod"/>
            </a:pPr>
            <a:r>
              <a:rPr lang="en-US" b="1" dirty="0" err="1">
                <a:solidFill>
                  <a:srgbClr val="FFFF00"/>
                </a:solidFill>
                <a:effectLst>
                  <a:glow rad="228600">
                    <a:schemeClr val="tx1"/>
                  </a:glow>
                </a:effectLst>
                <a:ea typeface="ＭＳ Ｐゴシック" pitchFamily="34" charset="-128"/>
              </a:rPr>
              <a:t>Nguồn</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thơ</a:t>
            </a:r>
            <a:r>
              <a:rPr lang="en-US" b="1" dirty="0">
                <a:solidFill>
                  <a:srgbClr val="FFFF00"/>
                </a:solidFill>
                <a:effectLst>
                  <a:glow rad="228600">
                    <a:schemeClr val="tx1"/>
                  </a:glow>
                </a:effectLst>
                <a:ea typeface="ＭＳ Ｐゴシック" pitchFamily="34" charset="-128"/>
              </a:rPr>
              <a:t> ca </a:t>
            </a:r>
            <a:r>
              <a:rPr lang="en-US" b="1" dirty="0" err="1">
                <a:solidFill>
                  <a:srgbClr val="FFFF00"/>
                </a:solidFill>
                <a:effectLst>
                  <a:glow rad="228600">
                    <a:schemeClr val="tx1"/>
                  </a:glow>
                </a:effectLst>
                <a:ea typeface="ＭＳ Ｐゴシック" pitchFamily="34" charset="-128"/>
              </a:rPr>
              <a:t>đáng</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ghi</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nhớ</a:t>
            </a:r>
            <a:r>
              <a:rPr lang="en-US" b="1" dirty="0">
                <a:solidFill>
                  <a:srgbClr val="FFFF00"/>
                </a:solidFill>
                <a:effectLst>
                  <a:glow rad="228600">
                    <a:schemeClr val="tx1"/>
                  </a:glow>
                </a:effectLst>
                <a:ea typeface="ＭＳ Ｐゴシック" pitchFamily="34" charset="-128"/>
              </a:rPr>
              <a:t> </a:t>
            </a:r>
            <a:r>
              <a:rPr lang="en-US" b="1" dirty="0" err="1">
                <a:solidFill>
                  <a:srgbClr val="FFFF00"/>
                </a:solidFill>
                <a:effectLst>
                  <a:glow rad="228600">
                    <a:schemeClr val="tx1"/>
                  </a:glow>
                </a:effectLst>
                <a:ea typeface="ＭＳ Ｐゴシック" pitchFamily="34" charset="-128"/>
              </a:rPr>
              <a:t>nhất</a:t>
            </a:r>
            <a:endParaRPr lang="en-US" b="1" dirty="0">
              <a:solidFill>
                <a:srgbClr val="FFFF00"/>
              </a:solidFill>
              <a:effectLst>
                <a:glow rad="228600">
                  <a:schemeClr val="tx1"/>
                </a:glow>
              </a:effectLst>
              <a:ea typeface="ＭＳ Ｐゴシック" pitchFamily="34" charset="-128"/>
            </a:endParaRPr>
          </a:p>
        </p:txBody>
      </p:sp>
      <p:sp>
        <p:nvSpPr>
          <p:cNvPr id="2056" name="Text Box 8"/>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382</a:t>
            </a:r>
          </a:p>
        </p:txBody>
      </p:sp>
      <p:sp>
        <p:nvSpPr>
          <p:cNvPr id="5" name="Text Box 8"/>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3" end="3"/>
                                            </p:txEl>
                                          </p:spTgt>
                                        </p:tgtEl>
                                        <p:attrNameLst>
                                          <p:attrName>style.visibility</p:attrName>
                                        </p:attrNameLst>
                                      </p:cBhvr>
                                      <p:to>
                                        <p:strVal val="visible"/>
                                      </p:to>
                                    </p:set>
                                    <p:anim to="" calcmode="lin" valueType="num">
                                      <p:cBhvr>
                                        <p:cTn id="7" dur="1" fill="hold"/>
                                        <p:tgtEl>
                                          <p:spTgt spid="2053">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4" end="4"/>
                                            </p:txEl>
                                          </p:spTgt>
                                        </p:tgtEl>
                                        <p:attrNameLst>
                                          <p:attrName>style.visibility</p:attrName>
                                        </p:attrNameLst>
                                      </p:cBhvr>
                                      <p:to>
                                        <p:strVal val="visible"/>
                                      </p:to>
                                    </p:set>
                                    <p:anim to="" calcmode="lin" valueType="num">
                                      <p:cBhvr>
                                        <p:cTn id="12" dur="1" fill="hold"/>
                                        <p:tgtEl>
                                          <p:spTgt spid="2053">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53">
                                            <p:txEl>
                                              <p:pRg st="5" end="5"/>
                                            </p:txEl>
                                          </p:spTgt>
                                        </p:tgtEl>
                                        <p:attrNameLst>
                                          <p:attrName>style.visibility</p:attrName>
                                        </p:attrNameLst>
                                      </p:cBhvr>
                                      <p:to>
                                        <p:strVal val="visible"/>
                                      </p:to>
                                    </p:set>
                                    <p:anim to="" calcmode="lin" valueType="num">
                                      <p:cBhvr>
                                        <p:cTn id="17" dur="1" fill="hold"/>
                                        <p:tgtEl>
                                          <p:spTgt spid="205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p:cNvPicPr>
            <a:picLocks noChangeAspect="1" noChangeArrowheads="1"/>
          </p:cNvPicPr>
          <p:nvPr/>
        </p:nvPicPr>
        <p:blipFill>
          <a:blip r:embed="rId3">
            <a:extLst>
              <a:ext uri="{28A0092B-C50C-407E-A947-70E740481C1C}">
                <a14:useLocalDpi xmlns:a14="http://schemas.microsoft.com/office/drawing/2010/main" val="0"/>
              </a:ext>
            </a:extLst>
          </a:blip>
          <a:srcRect l="44141" t="10938" b="33376"/>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2"/>
          <p:cNvSpPr>
            <a:spLocks noGrp="1" noChangeArrowheads="1"/>
          </p:cNvSpPr>
          <p:nvPr>
            <p:ph type="title"/>
          </p:nvPr>
        </p:nvSpPr>
        <p:spPr>
          <a:xfrm>
            <a:off x="381000" y="762000"/>
            <a:ext cx="7772400" cy="1143000"/>
          </a:xfrm>
        </p:spPr>
        <p:txBody>
          <a:bodyPr/>
          <a:lstStyle/>
          <a:p>
            <a:r>
              <a:rPr lang="en-US" altLang="vi-VN" sz="5400" b="1" dirty="0" err="1" smtClean="0">
                <a:solidFill>
                  <a:srgbClr val="FFFF00"/>
                </a:solidFill>
                <a:latin typeface="Times New Roman" panose="02020603050405020304" pitchFamily="18" charset="0"/>
                <a:ea typeface="ＭＳ Ｐゴシック" pitchFamily="34" charset="-128"/>
                <a:cs typeface="Arial" panose="020B0604020202020204" pitchFamily="34" charset="0"/>
              </a:rPr>
              <a:t>Chúng</a:t>
            </a:r>
            <a:r>
              <a:rPr lang="en-US" altLang="vi-VN" sz="5400" b="1" dirty="0" smtClean="0">
                <a:solidFill>
                  <a:srgbClr val="FFFF00"/>
                </a:solidFill>
                <a:latin typeface="Times New Roman" panose="02020603050405020304" pitchFamily="18" charset="0"/>
                <a:ea typeface="ＭＳ Ｐゴシック" pitchFamily="34" charset="-128"/>
                <a:cs typeface="Arial" panose="020B0604020202020204" pitchFamily="34" charset="0"/>
              </a:rPr>
              <a:t> ta </a:t>
            </a:r>
            <a:r>
              <a:rPr lang="en-US" altLang="vi-VN" sz="5400" b="1" dirty="0" err="1" smtClean="0">
                <a:solidFill>
                  <a:srgbClr val="FFFF00"/>
                </a:solidFill>
                <a:latin typeface="Times New Roman" panose="02020603050405020304" pitchFamily="18" charset="0"/>
                <a:ea typeface="ＭＳ Ｐゴシック" pitchFamily="34" charset="-128"/>
                <a:cs typeface="Arial" panose="020B0604020202020204" pitchFamily="34" charset="0"/>
              </a:rPr>
              <a:t>là</a:t>
            </a:r>
            <a:r>
              <a:rPr lang="en-US" altLang="vi-VN" sz="5400" b="1" dirty="0" smtClean="0">
                <a:solidFill>
                  <a:srgbClr val="FFFF00"/>
                </a:solidFill>
                <a:latin typeface="Times New Roman" panose="02020603050405020304" pitchFamily="18" charset="0"/>
                <a:ea typeface="ＭＳ Ｐゴシック" pitchFamily="34" charset="-128"/>
                <a:cs typeface="Arial" panose="020B0604020202020204" pitchFamily="34" charset="0"/>
              </a:rPr>
              <a:t> </a:t>
            </a:r>
            <a:r>
              <a:rPr lang="en-US" altLang="vi-VN" sz="5400" b="1" dirty="0" err="1" smtClean="0">
                <a:solidFill>
                  <a:srgbClr val="FFFF00"/>
                </a:solidFill>
                <a:latin typeface="Times New Roman" panose="02020603050405020304" pitchFamily="18" charset="0"/>
                <a:ea typeface="ＭＳ Ｐゴシック" pitchFamily="34" charset="-128"/>
                <a:cs typeface="Arial" panose="020B0604020202020204" pitchFamily="34" charset="0"/>
              </a:rPr>
              <a:t>chiên</a:t>
            </a:r>
            <a:endParaRPr lang="en-US" altLang="vi-VN" sz="5400" b="1" dirty="0" smtClean="0">
              <a:solidFill>
                <a:srgbClr val="FFFF00"/>
              </a:solidFill>
              <a:latin typeface="Times New Roman" panose="02020603050405020304" pitchFamily="18" charset="0"/>
              <a:ea typeface="ＭＳ Ｐゴシック" pitchFamily="34" charset="-128"/>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Content Placeholder 3" descr="Pine Tree by Green Riv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098" name="Title 1"/>
          <p:cNvSpPr>
            <a:spLocks noGrp="1"/>
          </p:cNvSpPr>
          <p:nvPr>
            <p:ph type="title"/>
          </p:nvPr>
        </p:nvSpPr>
        <p:spPr>
          <a:xfrm>
            <a:off x="457200" y="2057400"/>
            <a:ext cx="4876800" cy="2819400"/>
          </a:xfrm>
        </p:spPr>
        <p:txBody>
          <a:bodyPr/>
          <a:lstStyle/>
          <a:p>
            <a:pPr>
              <a:defRPr/>
            </a:pPr>
            <a:r>
              <a:rPr lang="en-US" i="1" dirty="0" err="1" smtClean="0">
                <a:solidFill>
                  <a:srgbClr val="FFFFFF"/>
                </a:solidFill>
                <a:effectLst>
                  <a:outerShdw blurRad="38100" dist="38100" dir="2700000" algn="tl">
                    <a:srgbClr val="808080"/>
                  </a:outerShdw>
                </a:effectLst>
                <a:ea typeface="ＭＳ Ｐゴシック" pitchFamily="34" charset="-128"/>
              </a:rPr>
              <a:t>Ngài</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dẫn</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tôi</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đến</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mé</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nước</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bình</a:t>
            </a:r>
            <a:r>
              <a:rPr lang="en-US" i="1" dirty="0" smtClean="0">
                <a:solidFill>
                  <a:srgbClr val="FFFFFF"/>
                </a:solidFill>
                <a:effectLst>
                  <a:outerShdw blurRad="38100" dist="38100" dir="2700000" algn="tl">
                    <a:srgbClr val="808080"/>
                  </a:outerShdw>
                </a:effectLst>
                <a:ea typeface="ＭＳ Ｐゴシック" pitchFamily="34" charset="-128"/>
              </a:rPr>
              <a:t> </a:t>
            </a:r>
            <a:r>
              <a:rPr lang="en-US" i="1" dirty="0" err="1" smtClean="0">
                <a:solidFill>
                  <a:srgbClr val="FFFFFF"/>
                </a:solidFill>
                <a:effectLst>
                  <a:outerShdw blurRad="38100" dist="38100" dir="2700000" algn="tl">
                    <a:srgbClr val="808080"/>
                  </a:outerShdw>
                </a:effectLst>
                <a:ea typeface="ＭＳ Ｐゴシック" pitchFamily="34" charset="-128"/>
              </a:rPr>
              <a:t>tịnh</a:t>
            </a:r>
            <a:endParaRPr lang="en-US" i="1" dirty="0" smtClean="0">
              <a:solidFill>
                <a:srgbClr val="FFFFFF"/>
              </a:solidFill>
              <a:effectLst>
                <a:outerShdw blurRad="38100" dist="38100" dir="2700000" algn="tl">
                  <a:srgbClr val="808080"/>
                </a:outerShdw>
              </a:effectLst>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dist="107763" dir="2700000" algn="ctr" rotWithShape="0">
              <a:srgbClr val="000000">
                <a:alpha val="74997"/>
              </a:srgbClr>
            </a:outerShdw>
          </a:effectLst>
        </p:spPr>
        <p:txBody>
          <a:bodyPr/>
          <a:lstStyle/>
          <a:p>
            <a:pPr eaLnBrk="1" hangingPunct="1">
              <a:defRPr/>
            </a:pPr>
            <a:r>
              <a:rPr lang="en-US" sz="6000" b="1" dirty="0" err="1" smtClean="0">
                <a:solidFill>
                  <a:schemeClr val="bg1"/>
                </a:solidFill>
                <a:latin typeface="Aramis Regular" charset="0"/>
                <a:cs typeface="ＭＳ Ｐゴシック" charset="0"/>
              </a:rPr>
              <a:t>Thi</a:t>
            </a:r>
            <a:r>
              <a:rPr lang="en-US" sz="6000" b="1" dirty="0" smtClean="0">
                <a:solidFill>
                  <a:schemeClr val="bg1"/>
                </a:solidFill>
                <a:latin typeface="Aramis Regular" charset="0"/>
                <a:cs typeface="ＭＳ Ｐゴシック" charset="0"/>
              </a:rPr>
              <a:t> </a:t>
            </a:r>
            <a:r>
              <a:rPr lang="en-US" sz="6000" b="1" dirty="0" err="1" smtClean="0">
                <a:solidFill>
                  <a:schemeClr val="bg1"/>
                </a:solidFill>
                <a:latin typeface="Aramis Regular" charset="0"/>
                <a:cs typeface="ＭＳ Ｐゴシック" charset="0"/>
              </a:rPr>
              <a:t>Thiên</a:t>
            </a:r>
            <a:r>
              <a:rPr lang="en-US" sz="6000" b="1" dirty="0" smtClean="0">
                <a:solidFill>
                  <a:schemeClr val="bg1"/>
                </a:solidFill>
                <a:latin typeface="Aramis Regular" charset="0"/>
                <a:cs typeface="ＭＳ Ｐゴシック" charset="0"/>
              </a:rPr>
              <a:t> </a:t>
            </a:r>
            <a:r>
              <a:rPr lang="en-US" sz="6000" b="1" dirty="0">
                <a:solidFill>
                  <a:schemeClr val="bg1"/>
                </a:solidFill>
                <a:latin typeface="Aramis Regular" charset="0"/>
                <a:cs typeface="ＭＳ Ｐゴシック" charset="0"/>
              </a:rPr>
              <a:t>23</a:t>
            </a:r>
            <a:endParaRPr lang="en-US" dirty="0">
              <a:cs typeface="ＭＳ Ｐゴシック" charset="0"/>
            </a:endParaRPr>
          </a:p>
        </p:txBody>
      </p:sp>
      <p:sp>
        <p:nvSpPr>
          <p:cNvPr id="428036" name="Text Box 4"/>
          <p:cNvSpPr txBox="1">
            <a:spLocks noChangeArrowheads="1"/>
          </p:cNvSpPr>
          <p:nvPr/>
        </p:nvSpPr>
        <p:spPr bwMode="auto">
          <a:xfrm>
            <a:off x="0" y="1096963"/>
            <a:ext cx="9144000" cy="569386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a:defRPr/>
            </a:pPr>
            <a:r>
              <a:rPr lang="vi-VN" sz="2800" b="1" baseline="30000" dirty="0" smtClean="0">
                <a:solidFill>
                  <a:srgbClr val="FFFF00"/>
                </a:solidFill>
                <a:effectLst>
                  <a:outerShdw blurRad="50800" dist="101600" dir="2700000" algn="tl" rotWithShape="0">
                    <a:srgbClr val="000000"/>
                  </a:outerShdw>
                </a:effectLst>
                <a:cs typeface="ＭＳ Ｐゴシック" charset="0"/>
              </a:rPr>
              <a:t>1</a:t>
            </a:r>
            <a:r>
              <a:rPr lang="vi-VN" sz="2800" b="1" dirty="0" smtClean="0">
                <a:solidFill>
                  <a:srgbClr val="FFFF00"/>
                </a:solidFill>
                <a:effectLst>
                  <a:outerShdw blurRad="50800" dist="101600" dir="2700000" algn="tl" rotWithShape="0">
                    <a:srgbClr val="000000"/>
                  </a:outerShdw>
                </a:effectLst>
                <a:cs typeface="ＭＳ Ｐゴシック" charset="0"/>
              </a:rPr>
              <a:t>Đức </a:t>
            </a:r>
            <a:r>
              <a:rPr lang="vi-VN" sz="2800" b="1" dirty="0">
                <a:solidFill>
                  <a:srgbClr val="FFFF00"/>
                </a:solidFill>
                <a:effectLst>
                  <a:outerShdw blurRad="50800" dist="101600" dir="2700000" algn="tl" rotWithShape="0">
                    <a:srgbClr val="000000"/>
                  </a:outerShdw>
                </a:effectLst>
                <a:cs typeface="ＭＳ Ｐゴシック" charset="0"/>
              </a:rPr>
              <a:t>Giê-hô-va là Đấng chăn giữ tôi; tôi sẽ chẳng thiếu thốn gì. </a:t>
            </a:r>
            <a:r>
              <a:rPr lang="vi-VN" sz="2800" b="1" baseline="30000" dirty="0" smtClean="0">
                <a:solidFill>
                  <a:srgbClr val="FFFF00"/>
                </a:solidFill>
                <a:effectLst>
                  <a:outerShdw blurRad="50800" dist="101600" dir="2700000" algn="tl" rotWithShape="0">
                    <a:srgbClr val="000000"/>
                  </a:outerShdw>
                </a:effectLst>
                <a:cs typeface="ＭＳ Ｐゴシック" charset="0"/>
              </a:rPr>
              <a:t>2</a:t>
            </a:r>
            <a:r>
              <a:rPr lang="vi-VN" sz="2800" b="1" dirty="0" smtClean="0">
                <a:solidFill>
                  <a:srgbClr val="FFFF00"/>
                </a:solidFill>
                <a:effectLst>
                  <a:outerShdw blurRad="50800" dist="101600" dir="2700000" algn="tl" rotWithShape="0">
                    <a:srgbClr val="000000"/>
                  </a:outerShdw>
                </a:effectLst>
                <a:cs typeface="ＭＳ Ｐゴシック" charset="0"/>
              </a:rPr>
              <a:t>Ngài </a:t>
            </a:r>
            <a:r>
              <a:rPr lang="vi-VN" sz="2800" b="1" dirty="0">
                <a:solidFill>
                  <a:srgbClr val="FFFF00"/>
                </a:solidFill>
                <a:effectLst>
                  <a:outerShdw blurRad="50800" dist="101600" dir="2700000" algn="tl" rotWithShape="0">
                    <a:srgbClr val="000000"/>
                  </a:outerShdw>
                </a:effectLst>
                <a:cs typeface="ＭＳ Ｐゴシック" charset="0"/>
              </a:rPr>
              <a:t>khiến tôi an nghỉ nơi đồng cỏ xanh </a:t>
            </a:r>
            <a:r>
              <a:rPr lang="vi-VN" sz="2800" b="1" dirty="0" smtClean="0">
                <a:solidFill>
                  <a:srgbClr val="FFFF00"/>
                </a:solidFill>
                <a:effectLst>
                  <a:outerShdw blurRad="50800" dist="101600" dir="2700000" algn="tl" rotWithShape="0">
                    <a:srgbClr val="000000"/>
                  </a:outerShdw>
                </a:effectLst>
                <a:cs typeface="ＭＳ Ｐゴシック" charset="0"/>
              </a:rPr>
              <a:t>tươi. Dẫn </a:t>
            </a:r>
            <a:r>
              <a:rPr lang="vi-VN" sz="2800" b="1" dirty="0">
                <a:solidFill>
                  <a:srgbClr val="FFFF00"/>
                </a:solidFill>
                <a:effectLst>
                  <a:outerShdw blurRad="50800" dist="101600" dir="2700000" algn="tl" rotWithShape="0">
                    <a:srgbClr val="000000"/>
                  </a:outerShdw>
                </a:effectLst>
                <a:cs typeface="ＭＳ Ｐゴシック" charset="0"/>
              </a:rPr>
              <a:t>tôi đến mé nước bình tịnh</a:t>
            </a:r>
            <a:r>
              <a:rPr lang="vi-VN" sz="2800" b="1" dirty="0" smtClean="0">
                <a:solidFill>
                  <a:srgbClr val="FFFF00"/>
                </a:solidFill>
                <a:effectLst>
                  <a:outerShdw blurRad="50800" dist="101600" dir="2700000" algn="tl" rotWithShape="0">
                    <a:srgbClr val="000000"/>
                  </a:outerShdw>
                </a:effectLst>
                <a:cs typeface="ＭＳ Ｐゴシック" charset="0"/>
              </a:rPr>
              <a:t>.</a:t>
            </a:r>
            <a:endParaRPr lang="vi-VN" sz="2800" b="1" dirty="0">
              <a:solidFill>
                <a:srgbClr val="FFFF00"/>
              </a:solidFill>
              <a:effectLst>
                <a:outerShdw blurRad="50800" dist="101600" dir="2700000" algn="tl" rotWithShape="0">
                  <a:srgbClr val="000000"/>
                </a:outerShdw>
              </a:effectLst>
              <a:cs typeface="ＭＳ Ｐゴシック" charset="0"/>
            </a:endParaRPr>
          </a:p>
          <a:p>
            <a:pPr algn="just">
              <a:defRPr/>
            </a:pPr>
            <a:r>
              <a:rPr lang="vi-VN" sz="2800" b="1" baseline="30000" dirty="0" smtClean="0">
                <a:solidFill>
                  <a:srgbClr val="FFFF00"/>
                </a:solidFill>
                <a:effectLst>
                  <a:outerShdw blurRad="50800" dist="101600" dir="2700000" algn="tl" rotWithShape="0">
                    <a:srgbClr val="000000"/>
                  </a:outerShdw>
                </a:effectLst>
                <a:cs typeface="ＭＳ Ｐゴシック" charset="0"/>
              </a:rPr>
              <a:t>3</a:t>
            </a:r>
            <a:r>
              <a:rPr lang="vi-VN" sz="2800" b="1" dirty="0" smtClean="0">
                <a:solidFill>
                  <a:srgbClr val="FFFF00"/>
                </a:solidFill>
                <a:effectLst>
                  <a:outerShdw blurRad="50800" dist="101600" dir="2700000" algn="tl" rotWithShape="0">
                    <a:srgbClr val="000000"/>
                  </a:outerShdw>
                </a:effectLst>
                <a:cs typeface="ＭＳ Ｐゴシック" charset="0"/>
              </a:rPr>
              <a:t>Ngài </a:t>
            </a:r>
            <a:r>
              <a:rPr lang="vi-VN" sz="2800" b="1" dirty="0">
                <a:solidFill>
                  <a:srgbClr val="FFFF00"/>
                </a:solidFill>
                <a:effectLst>
                  <a:outerShdw blurRad="50800" dist="101600" dir="2700000" algn="tl" rotWithShape="0">
                    <a:srgbClr val="000000"/>
                  </a:outerShdw>
                </a:effectLst>
                <a:cs typeface="ＭＳ Ｐゴシック" charset="0"/>
              </a:rPr>
              <a:t>bổ lại linh hồn tôi, </a:t>
            </a:r>
            <a:r>
              <a:rPr lang="vi-VN" sz="2800" b="1" dirty="0" smtClean="0">
                <a:solidFill>
                  <a:srgbClr val="FFFF00"/>
                </a:solidFill>
                <a:effectLst>
                  <a:outerShdw blurRad="50800" dist="101600" dir="2700000" algn="tl" rotWithShape="0">
                    <a:srgbClr val="000000"/>
                  </a:outerShdw>
                </a:effectLst>
                <a:cs typeface="ＭＳ Ｐゴシック" charset="0"/>
              </a:rPr>
              <a:t>Dẫn </a:t>
            </a:r>
            <a:r>
              <a:rPr lang="vi-VN" sz="2800" b="1" dirty="0">
                <a:solidFill>
                  <a:srgbClr val="FFFF00"/>
                </a:solidFill>
                <a:effectLst>
                  <a:outerShdw blurRad="50800" dist="101600" dir="2700000" algn="tl" rotWithShape="0">
                    <a:srgbClr val="000000"/>
                  </a:outerShdw>
                </a:effectLst>
                <a:cs typeface="ＭＳ Ｐゴシック" charset="0"/>
              </a:rPr>
              <a:t>tôi vào các lối công bình, vì cớ danh Ngài. </a:t>
            </a:r>
            <a:r>
              <a:rPr lang="vi-VN" sz="2800" b="1" baseline="30000" dirty="0" smtClean="0">
                <a:solidFill>
                  <a:srgbClr val="FFFF00"/>
                </a:solidFill>
                <a:effectLst>
                  <a:outerShdw blurRad="50800" dist="101600" dir="2700000" algn="tl" rotWithShape="0">
                    <a:srgbClr val="000000"/>
                  </a:outerShdw>
                </a:effectLst>
                <a:cs typeface="ＭＳ Ｐゴシック" charset="0"/>
              </a:rPr>
              <a:t>4</a:t>
            </a:r>
            <a:r>
              <a:rPr lang="vi-VN" sz="2800" b="1" dirty="0" smtClean="0">
                <a:solidFill>
                  <a:srgbClr val="FFFF00"/>
                </a:solidFill>
                <a:effectLst>
                  <a:outerShdw blurRad="50800" dist="101600" dir="2700000" algn="tl" rotWithShape="0">
                    <a:srgbClr val="000000"/>
                  </a:outerShdw>
                </a:effectLst>
                <a:cs typeface="ＭＳ Ｐゴシック" charset="0"/>
              </a:rPr>
              <a:t>Dầu </a:t>
            </a:r>
            <a:r>
              <a:rPr lang="vi-VN" sz="2800" b="1" dirty="0">
                <a:solidFill>
                  <a:srgbClr val="FFFF00"/>
                </a:solidFill>
                <a:effectLst>
                  <a:outerShdw blurRad="50800" dist="101600" dir="2700000" algn="tl" rotWithShape="0">
                    <a:srgbClr val="000000"/>
                  </a:outerShdw>
                </a:effectLst>
                <a:cs typeface="ＭＳ Ｐゴシック" charset="0"/>
              </a:rPr>
              <a:t>khi tôi đi trong trũng bóng chết, </a:t>
            </a:r>
          </a:p>
          <a:p>
            <a:pPr algn="just">
              <a:defRPr/>
            </a:pPr>
            <a:r>
              <a:rPr lang="vi-VN" sz="2800" b="1" dirty="0">
                <a:solidFill>
                  <a:srgbClr val="FFFF00"/>
                </a:solidFill>
                <a:effectLst>
                  <a:outerShdw blurRad="50800" dist="101600" dir="2700000" algn="tl" rotWithShape="0">
                    <a:srgbClr val="000000"/>
                  </a:outerShdw>
                </a:effectLst>
                <a:cs typeface="ＭＳ Ｐゴシック" charset="0"/>
              </a:rPr>
              <a:t>Tôi sẽ chẳng sợ tai họa nào; vì Chúa ở cùng tôi: </a:t>
            </a:r>
          </a:p>
          <a:p>
            <a:pPr algn="just">
              <a:defRPr/>
            </a:pPr>
            <a:r>
              <a:rPr lang="vi-VN" sz="2800" b="1" dirty="0">
                <a:solidFill>
                  <a:srgbClr val="FFFF00"/>
                </a:solidFill>
                <a:effectLst>
                  <a:outerShdw blurRad="50800" dist="101600" dir="2700000" algn="tl" rotWithShape="0">
                    <a:srgbClr val="000000"/>
                  </a:outerShdw>
                </a:effectLst>
                <a:cs typeface="ＭＳ Ｐゴシック" charset="0"/>
              </a:rPr>
              <a:t>Cây trượng và cây gậy của Chúa an ủi tôi.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5</a:t>
            </a:r>
            <a:r>
              <a:rPr lang="vi-VN" sz="2800" b="1" dirty="0" smtClean="0">
                <a:solidFill>
                  <a:srgbClr val="FFFFFF"/>
                </a:solidFill>
                <a:effectLst>
                  <a:outerShdw blurRad="50800" dist="101600" dir="2700000" algn="tl" rotWithShape="0">
                    <a:srgbClr val="000000"/>
                  </a:outerShdw>
                </a:effectLst>
                <a:cs typeface="ＭＳ Ｐゴシック" charset="0"/>
              </a:rPr>
              <a:t>Chúa </a:t>
            </a:r>
            <a:r>
              <a:rPr lang="vi-VN" sz="2800" b="1" dirty="0">
                <a:solidFill>
                  <a:srgbClr val="FFFFFF"/>
                </a:solidFill>
                <a:effectLst>
                  <a:outerShdw blurRad="50800" dist="101600" dir="2700000" algn="tl" rotWithShape="0">
                    <a:srgbClr val="000000"/>
                  </a:outerShdw>
                </a:effectLst>
                <a:cs typeface="ＭＳ Ｐゴシック" charset="0"/>
              </a:rPr>
              <a:t>dọn bàn cho </a:t>
            </a:r>
            <a:r>
              <a:rPr lang="vi-VN" sz="2800" b="1" dirty="0" smtClean="0">
                <a:solidFill>
                  <a:srgbClr val="FFFFFF"/>
                </a:solidFill>
                <a:effectLst>
                  <a:outerShdw blurRad="50800" dist="101600" dir="2700000" algn="tl" rotWithShape="0">
                    <a:srgbClr val="000000"/>
                  </a:outerShdw>
                </a:effectLst>
                <a:cs typeface="ＭＳ Ｐゴシック" charset="0"/>
              </a:rPr>
              <a:t>tôi, Trước </a:t>
            </a:r>
            <a:r>
              <a:rPr lang="vi-VN" sz="2800" b="1" dirty="0">
                <a:solidFill>
                  <a:srgbClr val="FFFFFF"/>
                </a:solidFill>
                <a:effectLst>
                  <a:outerShdw blurRad="50800" dist="101600" dir="2700000" algn="tl" rotWithShape="0">
                    <a:srgbClr val="000000"/>
                  </a:outerShdw>
                </a:effectLst>
                <a:cs typeface="ＭＳ Ｐゴシック" charset="0"/>
              </a:rPr>
              <a:t>mặt kẻ thù nghịch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Chúa xức dầu cho đầu tôi, </a:t>
            </a:r>
            <a:r>
              <a:rPr lang="vi-VN" sz="2800" b="1" dirty="0" smtClean="0">
                <a:solidFill>
                  <a:srgbClr val="FFFFFF"/>
                </a:solidFill>
                <a:effectLst>
                  <a:outerShdw blurRad="50800" dist="101600" dir="2700000" algn="tl" rotWithShape="0">
                    <a:srgbClr val="000000"/>
                  </a:outerShdw>
                </a:effectLst>
                <a:cs typeface="ＭＳ Ｐゴシック" charset="0"/>
              </a:rPr>
              <a:t>Chén </a:t>
            </a:r>
            <a:r>
              <a:rPr lang="vi-VN" sz="2800" b="1" dirty="0">
                <a:solidFill>
                  <a:srgbClr val="FFFFFF"/>
                </a:solidFill>
                <a:effectLst>
                  <a:outerShdw blurRad="50800" dist="101600" dir="2700000" algn="tl" rotWithShape="0">
                    <a:srgbClr val="000000"/>
                  </a:outerShdw>
                </a:effectLst>
                <a:cs typeface="ＭＳ Ｐゴシック" charset="0"/>
              </a:rPr>
              <a:t>tôi đầy tràn.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6</a:t>
            </a:r>
            <a:r>
              <a:rPr lang="vi-VN" sz="2800" b="1" dirty="0" smtClean="0">
                <a:solidFill>
                  <a:srgbClr val="FFFFFF"/>
                </a:solidFill>
                <a:effectLst>
                  <a:outerShdw blurRad="50800" dist="101600" dir="2700000" algn="tl" rotWithShape="0">
                    <a:srgbClr val="000000"/>
                  </a:outerShdw>
                </a:effectLst>
                <a:cs typeface="ＭＳ Ｐゴシック" charset="0"/>
              </a:rPr>
              <a:t>Quả </a:t>
            </a:r>
            <a:r>
              <a:rPr lang="vi-VN" sz="2800" b="1" dirty="0">
                <a:solidFill>
                  <a:srgbClr val="FFFFFF"/>
                </a:solidFill>
                <a:effectLst>
                  <a:outerShdw blurRad="50800" dist="101600" dir="2700000" algn="tl" rotWithShape="0">
                    <a:srgbClr val="000000"/>
                  </a:outerShdw>
                </a:effectLst>
                <a:cs typeface="ＭＳ Ｐゴシック" charset="0"/>
              </a:rPr>
              <a:t>thật,trọn đời </a:t>
            </a:r>
            <a:r>
              <a:rPr lang="vi-VN" sz="2800" b="1" dirty="0" smtClean="0">
                <a:solidFill>
                  <a:srgbClr val="FFFFFF"/>
                </a:solidFill>
                <a:effectLst>
                  <a:outerShdw blurRad="50800" dist="101600" dir="2700000" algn="tl" rotWithShape="0">
                    <a:srgbClr val="000000"/>
                  </a:outerShdw>
                </a:effectLst>
                <a:cs typeface="ＭＳ Ｐゴシック" charset="0"/>
              </a:rPr>
              <a:t>tôi, Phước </a:t>
            </a:r>
            <a:r>
              <a:rPr lang="vi-VN" sz="2800" b="1" dirty="0">
                <a:solidFill>
                  <a:srgbClr val="FFFFFF"/>
                </a:solidFill>
                <a:effectLst>
                  <a:outerShdw blurRad="50800" dist="101600" dir="2700000" algn="tl" rotWithShape="0">
                    <a:srgbClr val="000000"/>
                  </a:outerShdw>
                </a:effectLst>
                <a:cs typeface="ＭＳ Ｐゴシック" charset="0"/>
              </a:rPr>
              <a:t>hạnh và sự thương xót sẽ theo tôi; </a:t>
            </a:r>
            <a:r>
              <a:rPr lang="vi-VN" sz="2800" b="1" dirty="0" smtClean="0">
                <a:solidFill>
                  <a:srgbClr val="FFFFFF"/>
                </a:solidFill>
                <a:effectLst>
                  <a:outerShdw blurRad="50800" dist="101600" dir="2700000" algn="tl" rotWithShape="0">
                    <a:srgbClr val="000000"/>
                  </a:outerShdw>
                </a:effectLst>
                <a:cs typeface="ＭＳ Ｐゴシック" charset="0"/>
              </a:rPr>
              <a:t>Tôi </a:t>
            </a:r>
            <a:r>
              <a:rPr lang="vi-VN" sz="2800" b="1" dirty="0">
                <a:solidFill>
                  <a:srgbClr val="FFFFFF"/>
                </a:solidFill>
                <a:effectLst>
                  <a:outerShdw blurRad="50800" dist="101600" dir="2700000" algn="tl" rotWithShape="0">
                    <a:srgbClr val="000000"/>
                  </a:outerShdw>
                </a:effectLst>
                <a:cs typeface="ＭＳ Ｐゴシック" charset="0"/>
              </a:rPr>
              <a:t>sẽ ở trong nhà Đức </a:t>
            </a:r>
            <a:r>
              <a:rPr lang="vi-VN" sz="2800" b="1" dirty="0" smtClean="0">
                <a:solidFill>
                  <a:srgbClr val="FFFFFF"/>
                </a:solidFill>
                <a:effectLst>
                  <a:outerShdw blurRad="50800" dist="101600" dir="2700000" algn="tl" rotWithShape="0">
                    <a:srgbClr val="000000"/>
                  </a:outerShdw>
                </a:effectLst>
                <a:cs typeface="ＭＳ Ｐゴシック" charset="0"/>
              </a:rPr>
              <a:t>Giê-hô-va, Cho </a:t>
            </a:r>
            <a:r>
              <a:rPr lang="vi-VN" sz="2800" b="1" dirty="0">
                <a:solidFill>
                  <a:srgbClr val="FFFFFF"/>
                </a:solidFill>
                <a:effectLst>
                  <a:outerShdw blurRad="50800" dist="101600" dir="2700000" algn="tl" rotWithShape="0">
                    <a:srgbClr val="000000"/>
                  </a:outerShdw>
                </a:effectLst>
                <a:cs typeface="ＭＳ Ｐゴシック" charset="0"/>
              </a:rPr>
              <a:t>đến lâu dài.</a:t>
            </a:r>
            <a:endParaRPr lang="en-US" dirty="0" smtClean="0">
              <a:solidFill>
                <a:srgbClr val="000000"/>
              </a:solidFill>
              <a:effectLst>
                <a:outerShdw blurRad="50800" dist="101600" dir="2700000" algn="tl" rotWithShape="0">
                  <a:srgbClr val="000000"/>
                </a:outerShdw>
              </a:effectLst>
              <a:cs typeface="ＭＳ Ｐゴシック" charset="0"/>
            </a:endParaRPr>
          </a:p>
        </p:txBody>
      </p:sp>
    </p:spTree>
    <p:extLst>
      <p:ext uri="{BB962C8B-B14F-4D97-AF65-F5344CB8AC3E}">
        <p14:creationId xmlns:p14="http://schemas.microsoft.com/office/powerpoint/2010/main" val="136931651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nquet_of_Ahasuerus_Aert_de_Gelder_c1680.jpg"/>
          <p:cNvPicPr>
            <a:picLocks noChangeAspect="1"/>
          </p:cNvPicPr>
          <p:nvPr/>
        </p:nvPicPr>
        <p:blipFill>
          <a:blip r:embed="rId3">
            <a:extLst>
              <a:ext uri="{28A0092B-C50C-407E-A947-70E740481C1C}">
                <a14:useLocalDpi xmlns:a14="http://schemas.microsoft.com/office/drawing/2010/main" val="0"/>
              </a:ext>
            </a:extLst>
          </a:blip>
          <a:srcRect l="16229"/>
          <a:stretch>
            <a:fillRect/>
          </a:stretch>
        </p:blipFill>
        <p:spPr bwMode="auto">
          <a:xfrm>
            <a:off x="5334000" y="1905000"/>
            <a:ext cx="3810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Rectangle 3"/>
          <p:cNvSpPr>
            <a:spLocks noGrp="1" noChangeArrowheads="1"/>
          </p:cNvSpPr>
          <p:nvPr>
            <p:ph type="title" idx="4294967295"/>
          </p:nvPr>
        </p:nvSpPr>
        <p:spPr>
          <a:effectLst>
            <a:outerShdw dist="35921" dir="2700000" algn="ctr" rotWithShape="0">
              <a:schemeClr val="tx2">
                <a:alpha val="74997"/>
              </a:schemeClr>
            </a:outerShdw>
          </a:effectLst>
        </p:spPr>
        <p:txBody>
          <a:bodyPr/>
          <a:lstStyle/>
          <a:p>
            <a:pPr algn="l" eaLnBrk="1" hangingPunct="1">
              <a:defRPr/>
            </a:pPr>
            <a:r>
              <a:rPr lang="ru-RU" altLang="ja-JP" sz="3600" b="1" i="1" dirty="0" smtClean="0">
                <a:solidFill>
                  <a:schemeClr val="bg1"/>
                </a:solidFill>
                <a:latin typeface="Arial" pitchFamily="34" charset="0"/>
                <a:ea typeface="ＭＳ Ｐゴシック" pitchFamily="34" charset="-128"/>
              </a:rPr>
              <a:t>"</a:t>
            </a:r>
            <a:r>
              <a:rPr lang="en-US" altLang="ja-JP" sz="3600" b="1" i="1" dirty="0" err="1" smtClean="0">
                <a:solidFill>
                  <a:schemeClr val="bg1"/>
                </a:solidFill>
                <a:latin typeface="Arial" pitchFamily="34" charset="0"/>
                <a:ea typeface="ＭＳ Ｐゴシック" pitchFamily="34" charset="-128"/>
              </a:rPr>
              <a:t>Chúa</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dọn</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bàn</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cho</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tôi</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trước</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mặt</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kẻ</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thù</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nghịch</a:t>
            </a:r>
            <a:r>
              <a:rPr lang="en-US" altLang="ja-JP" sz="3600" b="1" i="1" dirty="0" smtClean="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tôi</a:t>
            </a:r>
            <a:r>
              <a:rPr lang="ru-RU" altLang="ja-JP" sz="3600" b="1" i="1" dirty="0" smtClean="0">
                <a:solidFill>
                  <a:schemeClr val="bg1"/>
                </a:solidFill>
                <a:latin typeface="Arial" pitchFamily="34" charset="0"/>
                <a:ea typeface="ＭＳ Ｐゴシック" pitchFamily="34" charset="-128"/>
              </a:rPr>
              <a:t>"</a:t>
            </a:r>
            <a:endParaRPr lang="en-US" dirty="0" smtClean="0">
              <a:latin typeface="Arial" pitchFamily="34" charset="0"/>
              <a:ea typeface="ＭＳ Ｐゴシック" pitchFamily="34" charset="-128"/>
            </a:endParaRPr>
          </a:p>
        </p:txBody>
      </p:sp>
      <p:pic>
        <p:nvPicPr>
          <p:cNvPr id="430084" name="Picture 4"/>
          <p:cNvPicPr>
            <a:picLocks noChangeAspect="1" noChangeArrowheads="1"/>
          </p:cNvPicPr>
          <p:nvPr/>
        </p:nvPicPr>
        <p:blipFill>
          <a:blip r:embed="rId4">
            <a:extLst>
              <a:ext uri="{28A0092B-C50C-407E-A947-70E740481C1C}">
                <a14:useLocalDpi xmlns:a14="http://schemas.microsoft.com/office/drawing/2010/main" val="0"/>
              </a:ext>
            </a:extLst>
          </a:blip>
          <a:srcRect l="44141" t="10938" r="7448" b="33376"/>
          <a:stretch>
            <a:fillRect/>
          </a:stretch>
        </p:blipFill>
        <p:spPr bwMode="auto">
          <a:xfrm>
            <a:off x="0" y="2133600"/>
            <a:ext cx="39624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90" name="WordArt 10"/>
          <p:cNvSpPr>
            <a:spLocks noChangeArrowheads="1" noChangeShapeType="1" noTextEdit="1"/>
          </p:cNvSpPr>
          <p:nvPr/>
        </p:nvSpPr>
        <p:spPr bwMode="auto">
          <a:xfrm>
            <a:off x="5257800" y="4419600"/>
            <a:ext cx="1066800" cy="2209800"/>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contourClr>
                <a:srgbClr val="FFE701"/>
              </a:contourClr>
            </a:sp3d>
          </a:bodyPr>
          <a:lstStyle/>
          <a:p>
            <a:pPr algn="ctr"/>
            <a:r>
              <a:rPr lang="vi-VN" sz="3600" kern="10">
                <a:ln w="9525">
                  <a:round/>
                  <a:headEnd/>
                  <a:tailEnd/>
                </a:ln>
                <a:gradFill rotWithShape="1">
                  <a:gsLst>
                    <a:gs pos="0">
                      <a:srgbClr val="FFE701"/>
                    </a:gs>
                    <a:gs pos="100000">
                      <a:srgbClr val="FE3E02"/>
                    </a:gs>
                  </a:gsLst>
                  <a:lin ang="5400000" scaled="1"/>
                </a:gradFill>
              </a:rPr>
              <a:t>?</a:t>
            </a:r>
          </a:p>
        </p:txBody>
      </p:sp>
      <p:sp>
        <p:nvSpPr>
          <p:cNvPr id="9" name="TextBox 8"/>
          <p:cNvSpPr txBox="1">
            <a:spLocks noChangeArrowheads="1"/>
          </p:cNvSpPr>
          <p:nvPr/>
        </p:nvSpPr>
        <p:spPr bwMode="auto">
          <a:xfrm>
            <a:off x="4267200" y="3733800"/>
            <a:ext cx="1067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sz="4000" b="1" dirty="0" smtClean="0">
                <a:solidFill>
                  <a:srgbClr val="FFFFFF"/>
                </a:solidFill>
              </a:rPr>
              <a:t>hay</a:t>
            </a:r>
            <a:endParaRPr lang="en-US" altLang="vi-VN" sz="4000" b="1" dirty="0">
              <a:solidFill>
                <a:srgbClr val="FFFFFF"/>
              </a:solidFill>
            </a:endParaRPr>
          </a:p>
        </p:txBody>
      </p:sp>
      <p:sp>
        <p:nvSpPr>
          <p:cNvPr id="12" name="TextBox 11"/>
          <p:cNvSpPr txBox="1">
            <a:spLocks noChangeArrowheads="1"/>
          </p:cNvSpPr>
          <p:nvPr/>
        </p:nvSpPr>
        <p:spPr bwMode="auto">
          <a:xfrm>
            <a:off x="304800" y="5627688"/>
            <a:ext cx="3505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en-US" altLang="vi-VN" sz="3200" b="1" dirty="0" err="1" smtClean="0">
                <a:solidFill>
                  <a:srgbClr val="FFFFFF"/>
                </a:solidFill>
              </a:rPr>
              <a:t>Chiên</a:t>
            </a:r>
            <a:endParaRPr lang="en-US" altLang="vi-VN" sz="3200" b="1" dirty="0">
              <a:solidFill>
                <a:srgbClr val="FFFFFF"/>
              </a:solidFill>
            </a:endParaRPr>
          </a:p>
        </p:txBody>
      </p:sp>
      <p:sp>
        <p:nvSpPr>
          <p:cNvPr id="13" name="TextBox 12"/>
          <p:cNvSpPr txBox="1">
            <a:spLocks noChangeArrowheads="1"/>
          </p:cNvSpPr>
          <p:nvPr/>
        </p:nvSpPr>
        <p:spPr bwMode="auto">
          <a:xfrm>
            <a:off x="6096000" y="5627688"/>
            <a:ext cx="2743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en-US" altLang="vi-VN" sz="3200" b="1" dirty="0">
                <a:solidFill>
                  <a:srgbClr val="FFFFFF"/>
                </a:solidFill>
              </a:rPr>
              <a:t>Banqueting Victor</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30084"/>
                                        </p:tgtEl>
                                        <p:attrNameLst>
                                          <p:attrName>style.visibility</p:attrName>
                                        </p:attrNameLst>
                                      </p:cBhvr>
                                      <p:to>
                                        <p:strVal val="visible"/>
                                      </p:to>
                                    </p:set>
                                    <p:animEffect transition="in" filter="wipe(down)">
                                      <p:cBhvr>
                                        <p:cTn id="7" dur="1000"/>
                                        <p:tgtEl>
                                          <p:spTgt spid="4300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nodeType="afterGroup">
                            <p:stCondLst>
                              <p:cond delay="0"/>
                            </p:stCondLst>
                            <p:childTnLst>
                              <p:par>
                                <p:cTn id="21" presetID="22" presetClass="entr" presetSubtype="4" fill="hold" grpId="0" nodeType="afterEffect">
                                  <p:stCondLst>
                                    <p:cond delay="0"/>
                                  </p:stCondLst>
                                  <p:childTnLst>
                                    <p:set>
                                      <p:cBhvr>
                                        <p:cTn id="22" dur="1" fill="hold">
                                          <p:stCondLst>
                                            <p:cond delay="0"/>
                                          </p:stCondLst>
                                        </p:cTn>
                                        <p:tgtEl>
                                          <p:spTgt spid="430090"/>
                                        </p:tgtEl>
                                        <p:attrNameLst>
                                          <p:attrName>style.visibility</p:attrName>
                                        </p:attrNameLst>
                                      </p:cBhvr>
                                      <p:to>
                                        <p:strVal val="visible"/>
                                      </p:to>
                                    </p:set>
                                    <p:animEffect transition="in" filter="wipe(down)">
                                      <p:cBhvr>
                                        <p:cTn id="23" dur="1000"/>
                                        <p:tgtEl>
                                          <p:spTgt spid="430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0" grpId="0" animBg="1"/>
      <p:bldP spid="9" grpId="0"/>
      <p:bldP spid="12"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nqu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209800"/>
            <a:ext cx="40878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Rectangle 3"/>
          <p:cNvSpPr>
            <a:spLocks noGrp="1" noChangeArrowheads="1"/>
          </p:cNvSpPr>
          <p:nvPr>
            <p:ph type="title" idx="4294967295"/>
          </p:nvPr>
        </p:nvSpPr>
        <p:spPr>
          <a:effectLst>
            <a:outerShdw dist="35921" dir="2700000" algn="ctr" rotWithShape="0">
              <a:schemeClr val="tx2">
                <a:alpha val="74997"/>
              </a:schemeClr>
            </a:outerShdw>
          </a:effectLst>
        </p:spPr>
        <p:txBody>
          <a:bodyPr/>
          <a:lstStyle/>
          <a:p>
            <a:pPr algn="l" eaLnBrk="1" hangingPunct="1">
              <a:defRPr/>
            </a:pPr>
            <a:r>
              <a:rPr lang="ru-RU" altLang="ja-JP" sz="3600" b="1" i="1" dirty="0" smtClean="0">
                <a:solidFill>
                  <a:schemeClr val="bg1"/>
                </a:solidFill>
                <a:latin typeface="Arial" pitchFamily="34" charset="0"/>
                <a:ea typeface="ＭＳ Ｐゴシック" pitchFamily="34" charset="-128"/>
              </a:rPr>
              <a:t>"</a:t>
            </a:r>
            <a:r>
              <a:rPr lang="en-US" altLang="ja-JP" sz="3600" b="1" i="1" dirty="0" err="1" smtClean="0">
                <a:solidFill>
                  <a:schemeClr val="bg1"/>
                </a:solidFill>
                <a:latin typeface="Arial" pitchFamily="34" charset="0"/>
                <a:ea typeface="ＭＳ Ｐゴシック" pitchFamily="34" charset="-128"/>
              </a:rPr>
              <a:t>Chúa</a:t>
            </a:r>
            <a:r>
              <a:rPr lang="en-US" altLang="ja-JP" sz="3600" b="1" i="1" dirty="0" smtClean="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dọn</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bàn</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cho</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tôi</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trước</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mặt</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kẻ</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thù</a:t>
            </a:r>
            <a:r>
              <a:rPr lang="en-US" altLang="ja-JP" sz="3600" b="1" i="1" dirty="0">
                <a:solidFill>
                  <a:schemeClr val="bg1"/>
                </a:solidFill>
                <a:latin typeface="Arial" pitchFamily="34" charset="0"/>
                <a:ea typeface="ＭＳ Ｐゴシック" pitchFamily="34" charset="-128"/>
              </a:rPr>
              <a:t> </a:t>
            </a:r>
            <a:r>
              <a:rPr lang="en-US" altLang="ja-JP" sz="3600" b="1" i="1" dirty="0" err="1">
                <a:solidFill>
                  <a:schemeClr val="bg1"/>
                </a:solidFill>
                <a:latin typeface="Arial" pitchFamily="34" charset="0"/>
                <a:ea typeface="ＭＳ Ｐゴシック" pitchFamily="34" charset="-128"/>
              </a:rPr>
              <a:t>nghịch</a:t>
            </a:r>
            <a:r>
              <a:rPr lang="en-US" altLang="ja-JP" sz="3600" b="1" i="1" dirty="0">
                <a:solidFill>
                  <a:schemeClr val="bg1"/>
                </a:solidFill>
                <a:latin typeface="Arial" pitchFamily="34" charset="0"/>
                <a:ea typeface="ＭＳ Ｐゴシック" pitchFamily="34" charset="-128"/>
              </a:rPr>
              <a:t> </a:t>
            </a:r>
            <a:r>
              <a:rPr lang="en-US" altLang="ja-JP" sz="3600" b="1" i="1" dirty="0" err="1" smtClean="0">
                <a:solidFill>
                  <a:schemeClr val="bg1"/>
                </a:solidFill>
                <a:latin typeface="Arial" pitchFamily="34" charset="0"/>
                <a:ea typeface="ＭＳ Ｐゴシック" pitchFamily="34" charset="-128"/>
              </a:rPr>
              <a:t>tôi</a:t>
            </a:r>
            <a:r>
              <a:rPr lang="ru-RU" altLang="ja-JP" sz="3600" b="1" i="1" dirty="0" smtClean="0">
                <a:solidFill>
                  <a:schemeClr val="bg1"/>
                </a:solidFill>
                <a:latin typeface="Arial" pitchFamily="34" charset="0"/>
                <a:ea typeface="ＭＳ Ｐゴシック" pitchFamily="34" charset="-128"/>
              </a:rPr>
              <a:t>"</a:t>
            </a:r>
            <a:endParaRPr lang="en-US" dirty="0" smtClean="0">
              <a:latin typeface="Arial" pitchFamily="34" charset="0"/>
              <a:ea typeface="ＭＳ Ｐゴシック" pitchFamily="34" charset="-128"/>
            </a:endParaRPr>
          </a:p>
        </p:txBody>
      </p:sp>
      <p:sp>
        <p:nvSpPr>
          <p:cNvPr id="430090" name="WordArt 10"/>
          <p:cNvSpPr>
            <a:spLocks noChangeArrowheads="1" noChangeShapeType="1" noTextEdit="1"/>
          </p:cNvSpPr>
          <p:nvPr/>
        </p:nvSpPr>
        <p:spPr bwMode="auto">
          <a:xfrm>
            <a:off x="5257800" y="4419600"/>
            <a:ext cx="1066800" cy="2209800"/>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contourClr>
                <a:srgbClr val="FFE701"/>
              </a:contourClr>
            </a:sp3d>
          </a:bodyPr>
          <a:lstStyle/>
          <a:p>
            <a:pPr algn="ctr"/>
            <a:r>
              <a:rPr lang="vi-VN" sz="3600" kern="10">
                <a:ln w="9525">
                  <a:round/>
                  <a:headEnd/>
                  <a:tailEnd/>
                </a:ln>
                <a:gradFill rotWithShape="1">
                  <a:gsLst>
                    <a:gs pos="0">
                      <a:srgbClr val="FFE701"/>
                    </a:gs>
                    <a:gs pos="100000">
                      <a:srgbClr val="FE3E02"/>
                    </a:gs>
                  </a:gsLst>
                  <a:lin ang="5400000" scaled="1"/>
                </a:gradFill>
              </a:rPr>
              <a:t>?</a:t>
            </a:r>
          </a:p>
        </p:txBody>
      </p:sp>
      <p:sp>
        <p:nvSpPr>
          <p:cNvPr id="9" name="TextBox 8"/>
          <p:cNvSpPr txBox="1">
            <a:spLocks noChangeArrowheads="1"/>
          </p:cNvSpPr>
          <p:nvPr/>
        </p:nvSpPr>
        <p:spPr bwMode="auto">
          <a:xfrm>
            <a:off x="4038600" y="3733800"/>
            <a:ext cx="1067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sz="4000" b="1" dirty="0" smtClean="0">
                <a:solidFill>
                  <a:srgbClr val="FFFFFF"/>
                </a:solidFill>
              </a:rPr>
              <a:t>hay</a:t>
            </a:r>
            <a:endParaRPr lang="en-US" altLang="vi-VN" sz="4000" b="1" dirty="0">
              <a:solidFill>
                <a:srgbClr val="FFFFFF"/>
              </a:solidFill>
            </a:endParaRPr>
          </a:p>
        </p:txBody>
      </p:sp>
      <p:pic>
        <p:nvPicPr>
          <p:cNvPr id="8" name="Picture 2" descr="Landscape 123"/>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76200" y="23622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01600" y="5410200"/>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ru-RU" altLang="ja-JP" sz="3200" b="1" dirty="0" smtClean="0">
                <a:solidFill>
                  <a:srgbClr val="FFFFFF"/>
                </a:solidFill>
              </a:rPr>
              <a:t>"</a:t>
            </a:r>
            <a:r>
              <a:rPr lang="en-US" altLang="ja-JP" sz="3200" b="1" dirty="0" err="1" smtClean="0">
                <a:solidFill>
                  <a:srgbClr val="FFFFFF"/>
                </a:solidFill>
              </a:rPr>
              <a:t>Tiệc</a:t>
            </a:r>
            <a:r>
              <a:rPr lang="ru-RU" altLang="ja-JP" sz="3200" b="1" dirty="0" smtClean="0">
                <a:solidFill>
                  <a:srgbClr val="FFFFFF"/>
                </a:solidFill>
              </a:rPr>
              <a:t>"</a:t>
            </a:r>
            <a:r>
              <a:rPr lang="en-US" altLang="ja-JP" sz="3200" b="1" dirty="0" smtClean="0">
                <a:solidFill>
                  <a:srgbClr val="FFFFFF"/>
                </a:solidFill>
              </a:rPr>
              <a:t> </a:t>
            </a:r>
            <a:r>
              <a:rPr lang="en-US" altLang="ja-JP" sz="3200" b="1" dirty="0" err="1" smtClean="0">
                <a:solidFill>
                  <a:srgbClr val="FFFFFF"/>
                </a:solidFill>
              </a:rPr>
              <a:t>cỏ</a:t>
            </a:r>
            <a:endParaRPr lang="en-US" altLang="vi-VN" sz="3200" b="1" dirty="0">
              <a:solidFill>
                <a:srgbClr val="FFFFFF"/>
              </a:solidFill>
            </a:endParaRPr>
          </a:p>
        </p:txBody>
      </p:sp>
      <p:sp>
        <p:nvSpPr>
          <p:cNvPr id="13" name="TextBox 12"/>
          <p:cNvSpPr txBox="1">
            <a:spLocks noChangeArrowheads="1"/>
          </p:cNvSpPr>
          <p:nvPr/>
        </p:nvSpPr>
        <p:spPr bwMode="auto">
          <a:xfrm>
            <a:off x="5727700" y="5410200"/>
            <a:ext cx="2743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en-US" altLang="vi-VN" sz="3200" b="1" dirty="0" err="1" smtClean="0">
                <a:solidFill>
                  <a:srgbClr val="FFFFFF"/>
                </a:solidFill>
              </a:rPr>
              <a:t>Tiệc</a:t>
            </a:r>
            <a:r>
              <a:rPr lang="en-US" altLang="vi-VN" sz="3200" b="1" dirty="0" smtClean="0">
                <a:solidFill>
                  <a:srgbClr val="FFFFFF"/>
                </a:solidFill>
              </a:rPr>
              <a:t> </a:t>
            </a:r>
            <a:r>
              <a:rPr lang="en-US" altLang="vi-VN" sz="3200" b="1" dirty="0" err="1" smtClean="0">
                <a:solidFill>
                  <a:srgbClr val="FFFFFF"/>
                </a:solidFill>
              </a:rPr>
              <a:t>theo</a:t>
            </a:r>
            <a:r>
              <a:rPr lang="en-US" altLang="vi-VN" sz="3200" b="1" dirty="0" smtClean="0">
                <a:solidFill>
                  <a:srgbClr val="FFFFFF"/>
                </a:solidFill>
              </a:rPr>
              <a:t> </a:t>
            </a:r>
            <a:r>
              <a:rPr lang="en-US" altLang="vi-VN" sz="3200" b="1" dirty="0" err="1" smtClean="0">
                <a:solidFill>
                  <a:srgbClr val="FFFFFF"/>
                </a:solidFill>
              </a:rPr>
              <a:t>nghĩa</a:t>
            </a:r>
            <a:r>
              <a:rPr lang="en-US" altLang="vi-VN" sz="3200" b="1" dirty="0" smtClean="0">
                <a:solidFill>
                  <a:srgbClr val="FFFFFF"/>
                </a:solidFill>
              </a:rPr>
              <a:t> </a:t>
            </a:r>
            <a:r>
              <a:rPr lang="en-US" altLang="vi-VN" sz="3200" b="1" dirty="0" err="1" smtClean="0">
                <a:solidFill>
                  <a:srgbClr val="FFFFFF"/>
                </a:solidFill>
              </a:rPr>
              <a:t>đen</a:t>
            </a:r>
            <a:endParaRPr lang="en-US" altLang="vi-VN" sz="3200" b="1" dirty="0">
              <a:solidFill>
                <a:srgbClr val="FFFFFF"/>
              </a:solidFill>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4" fill="hold" grpId="0" nodeType="afterEffect">
                                  <p:stCondLst>
                                    <p:cond delay="0"/>
                                  </p:stCondLst>
                                  <p:childTnLst>
                                    <p:set>
                                      <p:cBhvr>
                                        <p:cTn id="21" dur="1" fill="hold">
                                          <p:stCondLst>
                                            <p:cond delay="0"/>
                                          </p:stCondLst>
                                        </p:cTn>
                                        <p:tgtEl>
                                          <p:spTgt spid="430090"/>
                                        </p:tgtEl>
                                        <p:attrNameLst>
                                          <p:attrName>style.visibility</p:attrName>
                                        </p:attrNameLst>
                                      </p:cBhvr>
                                      <p:to>
                                        <p:strVal val="visible"/>
                                      </p:to>
                                    </p:set>
                                    <p:animEffect transition="in" filter="wipe(down)">
                                      <p:cBhvr>
                                        <p:cTn id="22" dur="1000"/>
                                        <p:tgtEl>
                                          <p:spTgt spid="430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0" grpId="0" animBg="1"/>
      <p:bldP spid="9"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dist="107763" dir="2700000" algn="ctr" rotWithShape="0">
              <a:srgbClr val="000000">
                <a:alpha val="74997"/>
              </a:srgbClr>
            </a:outerShdw>
          </a:effectLst>
        </p:spPr>
        <p:txBody>
          <a:bodyPr/>
          <a:lstStyle/>
          <a:p>
            <a:pPr eaLnBrk="1" hangingPunct="1">
              <a:defRPr/>
            </a:pPr>
            <a:r>
              <a:rPr lang="en-US" sz="6000" b="1" dirty="0" err="1" smtClean="0">
                <a:solidFill>
                  <a:schemeClr val="bg1"/>
                </a:solidFill>
                <a:latin typeface="Aramis Regular" charset="0"/>
                <a:cs typeface="ＭＳ Ｐゴシック" charset="0"/>
              </a:rPr>
              <a:t>Thi</a:t>
            </a:r>
            <a:r>
              <a:rPr lang="en-US" sz="6000" b="1" dirty="0" smtClean="0">
                <a:solidFill>
                  <a:schemeClr val="bg1"/>
                </a:solidFill>
                <a:latin typeface="Aramis Regular" charset="0"/>
                <a:cs typeface="ＭＳ Ｐゴシック" charset="0"/>
              </a:rPr>
              <a:t> </a:t>
            </a:r>
            <a:r>
              <a:rPr lang="en-US" sz="6000" b="1" dirty="0" err="1" smtClean="0">
                <a:solidFill>
                  <a:schemeClr val="bg1"/>
                </a:solidFill>
                <a:latin typeface="Aramis Regular" charset="0"/>
                <a:cs typeface="ＭＳ Ｐゴシック" charset="0"/>
              </a:rPr>
              <a:t>Thiên</a:t>
            </a:r>
            <a:r>
              <a:rPr lang="en-US" sz="6000" b="1" dirty="0" smtClean="0">
                <a:solidFill>
                  <a:schemeClr val="bg1"/>
                </a:solidFill>
                <a:latin typeface="Aramis Regular" charset="0"/>
                <a:cs typeface="ＭＳ Ｐゴシック" charset="0"/>
              </a:rPr>
              <a:t> </a:t>
            </a:r>
            <a:r>
              <a:rPr lang="en-US" sz="6000" b="1" dirty="0">
                <a:solidFill>
                  <a:schemeClr val="bg1"/>
                </a:solidFill>
                <a:latin typeface="Aramis Regular" charset="0"/>
                <a:cs typeface="ＭＳ Ｐゴシック" charset="0"/>
              </a:rPr>
              <a:t>23</a:t>
            </a:r>
            <a:endParaRPr lang="en-US" dirty="0">
              <a:cs typeface="ＭＳ Ｐゴシック" charset="0"/>
            </a:endParaRPr>
          </a:p>
        </p:txBody>
      </p:sp>
      <p:sp>
        <p:nvSpPr>
          <p:cNvPr id="428036" name="Text Box 4"/>
          <p:cNvSpPr txBox="1">
            <a:spLocks noChangeArrowheads="1"/>
          </p:cNvSpPr>
          <p:nvPr/>
        </p:nvSpPr>
        <p:spPr bwMode="auto">
          <a:xfrm>
            <a:off x="0" y="1096963"/>
            <a:ext cx="9144000" cy="569386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1</a:t>
            </a:r>
            <a:r>
              <a:rPr lang="vi-VN" sz="2800" b="1" dirty="0" smtClean="0">
                <a:solidFill>
                  <a:srgbClr val="FFFFFF"/>
                </a:solidFill>
                <a:effectLst>
                  <a:outerShdw blurRad="50800" dist="101600" dir="2700000" algn="tl" rotWithShape="0">
                    <a:srgbClr val="000000"/>
                  </a:outerShdw>
                </a:effectLst>
                <a:cs typeface="ＭＳ Ｐゴシック" charset="0"/>
              </a:rPr>
              <a:t>Đức </a:t>
            </a:r>
            <a:r>
              <a:rPr lang="vi-VN" sz="2800" b="1" dirty="0">
                <a:solidFill>
                  <a:srgbClr val="FFFFFF"/>
                </a:solidFill>
                <a:effectLst>
                  <a:outerShdw blurRad="50800" dist="101600" dir="2700000" algn="tl" rotWithShape="0">
                    <a:srgbClr val="000000"/>
                  </a:outerShdw>
                </a:effectLst>
                <a:cs typeface="ＭＳ Ｐゴシック" charset="0"/>
              </a:rPr>
              <a:t>Giê-hô-va là Đấng chăn giữ tôi; tôi sẽ chẳng thiếu thốn gì. </a:t>
            </a:r>
            <a:r>
              <a:rPr lang="vi-VN" sz="2800" b="1" baseline="30000" dirty="0" smtClean="0">
                <a:solidFill>
                  <a:srgbClr val="FFFFFF"/>
                </a:solidFill>
                <a:effectLst>
                  <a:outerShdw blurRad="50800" dist="101600" dir="2700000" algn="tl" rotWithShape="0">
                    <a:srgbClr val="000000"/>
                  </a:outerShdw>
                </a:effectLst>
                <a:cs typeface="ＭＳ Ｐゴシック" charset="0"/>
              </a:rPr>
              <a:t>2</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khiến tôi an nghỉ nơi đồng cỏ xanh </a:t>
            </a:r>
            <a:r>
              <a:rPr lang="vi-VN" sz="2800" b="1" dirty="0" smtClean="0">
                <a:solidFill>
                  <a:srgbClr val="FFFFFF"/>
                </a:solidFill>
                <a:effectLst>
                  <a:outerShdw blurRad="50800" dist="101600" dir="2700000" algn="tl" rotWithShape="0">
                    <a:srgbClr val="000000"/>
                  </a:outerShdw>
                </a:effectLst>
                <a:cs typeface="ＭＳ Ｐゴシック" charset="0"/>
              </a:rPr>
              <a:t>tươi. Dẫn </a:t>
            </a:r>
            <a:r>
              <a:rPr lang="vi-VN" sz="2800" b="1" dirty="0">
                <a:solidFill>
                  <a:srgbClr val="FFFFFF"/>
                </a:solidFill>
                <a:effectLst>
                  <a:outerShdw blurRad="50800" dist="101600" dir="2700000" algn="tl" rotWithShape="0">
                    <a:srgbClr val="000000"/>
                  </a:outerShdw>
                </a:effectLst>
                <a:cs typeface="ＭＳ Ｐゴシック" charset="0"/>
              </a:rPr>
              <a:t>tôi đến mé nước bình tịnh</a:t>
            </a:r>
            <a:r>
              <a:rPr lang="vi-VN" sz="2800" b="1" dirty="0" smtClean="0">
                <a:solidFill>
                  <a:srgbClr val="FFFFFF"/>
                </a:solidFill>
                <a:effectLst>
                  <a:outerShdw blurRad="50800" dist="101600" dir="2700000" algn="tl" rotWithShape="0">
                    <a:srgbClr val="000000"/>
                  </a:outerShdw>
                </a:effectLst>
                <a:cs typeface="ＭＳ Ｐゴシック" charset="0"/>
              </a:rPr>
              <a:t>.</a:t>
            </a:r>
            <a:endParaRPr lang="vi-VN" sz="2800" b="1" dirty="0">
              <a:solidFill>
                <a:srgbClr val="FFFFFF"/>
              </a:solidFill>
              <a:effectLst>
                <a:outerShdw blurRad="50800" dist="101600" dir="2700000" algn="tl" rotWithShape="0">
                  <a:srgbClr val="000000"/>
                </a:outerShdw>
              </a:effectLst>
              <a:cs typeface="ＭＳ Ｐゴシック" charset="0"/>
            </a:endParaRP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3</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bổ lại linh hồn tôi, </a:t>
            </a:r>
            <a:r>
              <a:rPr lang="vi-VN" sz="2800" b="1" dirty="0" smtClean="0">
                <a:solidFill>
                  <a:srgbClr val="FFFFFF"/>
                </a:solidFill>
                <a:effectLst>
                  <a:outerShdw blurRad="50800" dist="101600" dir="2700000" algn="tl" rotWithShape="0">
                    <a:srgbClr val="000000"/>
                  </a:outerShdw>
                </a:effectLst>
                <a:cs typeface="ＭＳ Ｐゴシック" charset="0"/>
              </a:rPr>
              <a:t>Dẫn </a:t>
            </a:r>
            <a:r>
              <a:rPr lang="vi-VN" sz="2800" b="1" dirty="0">
                <a:solidFill>
                  <a:srgbClr val="FFFFFF"/>
                </a:solidFill>
                <a:effectLst>
                  <a:outerShdw blurRad="50800" dist="101600" dir="2700000" algn="tl" rotWithShape="0">
                    <a:srgbClr val="000000"/>
                  </a:outerShdw>
                </a:effectLst>
                <a:cs typeface="ＭＳ Ｐゴシック" charset="0"/>
              </a:rPr>
              <a:t>tôi vào các lối công bình, vì cớ danh Ngài. </a:t>
            </a:r>
            <a:r>
              <a:rPr lang="vi-VN" sz="2800" b="1" baseline="30000" dirty="0" smtClean="0">
                <a:solidFill>
                  <a:srgbClr val="FFFFFF"/>
                </a:solidFill>
                <a:effectLst>
                  <a:outerShdw blurRad="50800" dist="101600" dir="2700000" algn="tl" rotWithShape="0">
                    <a:srgbClr val="000000"/>
                  </a:outerShdw>
                </a:effectLst>
                <a:cs typeface="ＭＳ Ｐゴシック" charset="0"/>
              </a:rPr>
              <a:t>4</a:t>
            </a:r>
            <a:r>
              <a:rPr lang="vi-VN" sz="2800" b="1" dirty="0" smtClean="0">
                <a:solidFill>
                  <a:srgbClr val="FFFFFF"/>
                </a:solidFill>
                <a:effectLst>
                  <a:outerShdw blurRad="50800" dist="101600" dir="2700000" algn="tl" rotWithShape="0">
                    <a:srgbClr val="000000"/>
                  </a:outerShdw>
                </a:effectLst>
                <a:cs typeface="ＭＳ Ｐゴシック" charset="0"/>
              </a:rPr>
              <a:t>Dầu </a:t>
            </a:r>
            <a:r>
              <a:rPr lang="vi-VN" sz="2800" b="1" dirty="0">
                <a:solidFill>
                  <a:srgbClr val="FFFFFF"/>
                </a:solidFill>
                <a:effectLst>
                  <a:outerShdw blurRad="50800" dist="101600" dir="2700000" algn="tl" rotWithShape="0">
                    <a:srgbClr val="000000"/>
                  </a:outerShdw>
                </a:effectLst>
                <a:cs typeface="ＭＳ Ｐゴシック" charset="0"/>
              </a:rPr>
              <a:t>khi tôi đi trong trũng bóng chết,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Tôi sẽ chẳng sợ tai họa nào; vì Chúa ở cùng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Cây trượng và cây gậy của Chúa an ủi tôi. </a:t>
            </a:r>
          </a:p>
          <a:p>
            <a:pPr algn="just">
              <a:defRPr/>
            </a:pPr>
            <a:r>
              <a:rPr lang="vi-VN" sz="2800" b="1" baseline="30000" dirty="0" smtClean="0">
                <a:solidFill>
                  <a:srgbClr val="FFFF00"/>
                </a:solidFill>
                <a:effectLst>
                  <a:outerShdw blurRad="50800" dist="101600" dir="2700000" algn="tl" rotWithShape="0">
                    <a:srgbClr val="000000"/>
                  </a:outerShdw>
                </a:effectLst>
                <a:cs typeface="ＭＳ Ｐゴシック" charset="0"/>
              </a:rPr>
              <a:t>5</a:t>
            </a:r>
            <a:r>
              <a:rPr lang="vi-VN" sz="2800" b="1" dirty="0" smtClean="0">
                <a:solidFill>
                  <a:srgbClr val="FFFF00"/>
                </a:solidFill>
                <a:effectLst>
                  <a:outerShdw blurRad="50800" dist="101600" dir="2700000" algn="tl" rotWithShape="0">
                    <a:srgbClr val="000000"/>
                  </a:outerShdw>
                </a:effectLst>
                <a:cs typeface="ＭＳ Ｐゴシック" charset="0"/>
              </a:rPr>
              <a:t>Chúa </a:t>
            </a:r>
            <a:r>
              <a:rPr lang="vi-VN" sz="2800" b="1" dirty="0">
                <a:solidFill>
                  <a:srgbClr val="FFFF00"/>
                </a:solidFill>
                <a:effectLst>
                  <a:outerShdw blurRad="50800" dist="101600" dir="2700000" algn="tl" rotWithShape="0">
                    <a:srgbClr val="000000"/>
                  </a:outerShdw>
                </a:effectLst>
                <a:cs typeface="ＭＳ Ｐゴシック" charset="0"/>
              </a:rPr>
              <a:t>dọn bàn cho </a:t>
            </a:r>
            <a:r>
              <a:rPr lang="vi-VN" sz="2800" b="1" dirty="0" smtClean="0">
                <a:solidFill>
                  <a:srgbClr val="FFFF00"/>
                </a:solidFill>
                <a:effectLst>
                  <a:outerShdw blurRad="50800" dist="101600" dir="2700000" algn="tl" rotWithShape="0">
                    <a:srgbClr val="000000"/>
                  </a:outerShdw>
                </a:effectLst>
                <a:cs typeface="ＭＳ Ｐゴシック" charset="0"/>
              </a:rPr>
              <a:t>tôi, Trước </a:t>
            </a:r>
            <a:r>
              <a:rPr lang="vi-VN" sz="2800" b="1" dirty="0">
                <a:solidFill>
                  <a:srgbClr val="FFFF00"/>
                </a:solidFill>
                <a:effectLst>
                  <a:outerShdw blurRad="50800" dist="101600" dir="2700000" algn="tl" rotWithShape="0">
                    <a:srgbClr val="000000"/>
                  </a:outerShdw>
                </a:effectLst>
                <a:cs typeface="ＭＳ Ｐゴシック" charset="0"/>
              </a:rPr>
              <a:t>mặt kẻ thù nghịch tôi; </a:t>
            </a:r>
          </a:p>
          <a:p>
            <a:pPr algn="just">
              <a:defRPr/>
            </a:pPr>
            <a:r>
              <a:rPr lang="vi-VN" sz="2800" b="1" dirty="0">
                <a:solidFill>
                  <a:srgbClr val="FFFF00"/>
                </a:solidFill>
                <a:effectLst>
                  <a:outerShdw blurRad="50800" dist="101600" dir="2700000" algn="tl" rotWithShape="0">
                    <a:srgbClr val="000000"/>
                  </a:outerShdw>
                </a:effectLst>
                <a:cs typeface="ＭＳ Ｐゴシック" charset="0"/>
              </a:rPr>
              <a:t>Chúa xức dầu cho đầu tôi, </a:t>
            </a:r>
            <a:r>
              <a:rPr lang="vi-VN" sz="2800" b="1" dirty="0" smtClean="0">
                <a:solidFill>
                  <a:srgbClr val="FFFF00"/>
                </a:solidFill>
                <a:effectLst>
                  <a:outerShdw blurRad="50800" dist="101600" dir="2700000" algn="tl" rotWithShape="0">
                    <a:srgbClr val="000000"/>
                  </a:outerShdw>
                </a:effectLst>
                <a:cs typeface="ＭＳ Ｐゴシック" charset="0"/>
              </a:rPr>
              <a:t>Chén </a:t>
            </a:r>
            <a:r>
              <a:rPr lang="vi-VN" sz="2800" b="1" dirty="0">
                <a:solidFill>
                  <a:srgbClr val="FFFF00"/>
                </a:solidFill>
                <a:effectLst>
                  <a:outerShdw blurRad="50800" dist="101600" dir="2700000" algn="tl" rotWithShape="0">
                    <a:srgbClr val="000000"/>
                  </a:outerShdw>
                </a:effectLst>
                <a:cs typeface="ＭＳ Ｐゴシック" charset="0"/>
              </a:rPr>
              <a:t>tôi đầy tràn. </a:t>
            </a:r>
          </a:p>
          <a:p>
            <a:pPr algn="just">
              <a:defRPr/>
            </a:pPr>
            <a:r>
              <a:rPr lang="vi-VN" sz="2800" b="1" baseline="30000" dirty="0" smtClean="0">
                <a:solidFill>
                  <a:srgbClr val="FFFF00"/>
                </a:solidFill>
                <a:effectLst>
                  <a:outerShdw blurRad="50800" dist="101600" dir="2700000" algn="tl" rotWithShape="0">
                    <a:srgbClr val="000000"/>
                  </a:outerShdw>
                </a:effectLst>
                <a:cs typeface="ＭＳ Ｐゴシック" charset="0"/>
              </a:rPr>
              <a:t>6</a:t>
            </a:r>
            <a:r>
              <a:rPr lang="vi-VN" sz="2800" b="1" dirty="0" smtClean="0">
                <a:solidFill>
                  <a:srgbClr val="FFFF00"/>
                </a:solidFill>
                <a:effectLst>
                  <a:outerShdw blurRad="50800" dist="101600" dir="2700000" algn="tl" rotWithShape="0">
                    <a:srgbClr val="000000"/>
                  </a:outerShdw>
                </a:effectLst>
                <a:cs typeface="ＭＳ Ｐゴシック" charset="0"/>
              </a:rPr>
              <a:t>Quả </a:t>
            </a:r>
            <a:r>
              <a:rPr lang="vi-VN" sz="2800" b="1" dirty="0">
                <a:solidFill>
                  <a:srgbClr val="FFFF00"/>
                </a:solidFill>
                <a:effectLst>
                  <a:outerShdw blurRad="50800" dist="101600" dir="2700000" algn="tl" rotWithShape="0">
                    <a:srgbClr val="000000"/>
                  </a:outerShdw>
                </a:effectLst>
                <a:cs typeface="ＭＳ Ｐゴシック" charset="0"/>
              </a:rPr>
              <a:t>thật,trọn đời </a:t>
            </a:r>
            <a:r>
              <a:rPr lang="vi-VN" sz="2800" b="1" dirty="0" smtClean="0">
                <a:solidFill>
                  <a:srgbClr val="FFFF00"/>
                </a:solidFill>
                <a:effectLst>
                  <a:outerShdw blurRad="50800" dist="101600" dir="2700000" algn="tl" rotWithShape="0">
                    <a:srgbClr val="000000"/>
                  </a:outerShdw>
                </a:effectLst>
                <a:cs typeface="ＭＳ Ｐゴシック" charset="0"/>
              </a:rPr>
              <a:t>tôi, Phước </a:t>
            </a:r>
            <a:r>
              <a:rPr lang="vi-VN" sz="2800" b="1" dirty="0">
                <a:solidFill>
                  <a:srgbClr val="FFFF00"/>
                </a:solidFill>
                <a:effectLst>
                  <a:outerShdw blurRad="50800" dist="101600" dir="2700000" algn="tl" rotWithShape="0">
                    <a:srgbClr val="000000"/>
                  </a:outerShdw>
                </a:effectLst>
                <a:cs typeface="ＭＳ Ｐゴシック" charset="0"/>
              </a:rPr>
              <a:t>hạnh và sự thương xót sẽ theo tôi; </a:t>
            </a:r>
            <a:r>
              <a:rPr lang="vi-VN" sz="2800" b="1" dirty="0" smtClean="0">
                <a:solidFill>
                  <a:srgbClr val="FFFF00"/>
                </a:solidFill>
                <a:effectLst>
                  <a:outerShdw blurRad="50800" dist="101600" dir="2700000" algn="tl" rotWithShape="0">
                    <a:srgbClr val="000000"/>
                  </a:outerShdw>
                </a:effectLst>
                <a:cs typeface="ＭＳ Ｐゴシック" charset="0"/>
              </a:rPr>
              <a:t>Tôi </a:t>
            </a:r>
            <a:r>
              <a:rPr lang="vi-VN" sz="2800" b="1" dirty="0">
                <a:solidFill>
                  <a:srgbClr val="FFFF00"/>
                </a:solidFill>
                <a:effectLst>
                  <a:outerShdw blurRad="50800" dist="101600" dir="2700000" algn="tl" rotWithShape="0">
                    <a:srgbClr val="000000"/>
                  </a:outerShdw>
                </a:effectLst>
                <a:cs typeface="ＭＳ Ｐゴシック" charset="0"/>
              </a:rPr>
              <a:t>sẽ ở trong nhà Đức </a:t>
            </a:r>
            <a:r>
              <a:rPr lang="vi-VN" sz="2800" b="1" dirty="0" smtClean="0">
                <a:solidFill>
                  <a:srgbClr val="FFFF00"/>
                </a:solidFill>
                <a:effectLst>
                  <a:outerShdw blurRad="50800" dist="101600" dir="2700000" algn="tl" rotWithShape="0">
                    <a:srgbClr val="000000"/>
                  </a:outerShdw>
                </a:effectLst>
                <a:cs typeface="ＭＳ Ｐゴシック" charset="0"/>
              </a:rPr>
              <a:t>Giê-hô-va, Cho </a:t>
            </a:r>
            <a:r>
              <a:rPr lang="vi-VN" sz="2800" b="1" dirty="0">
                <a:solidFill>
                  <a:srgbClr val="FFFF00"/>
                </a:solidFill>
                <a:effectLst>
                  <a:outerShdw blurRad="50800" dist="101600" dir="2700000" algn="tl" rotWithShape="0">
                    <a:srgbClr val="000000"/>
                  </a:outerShdw>
                </a:effectLst>
                <a:cs typeface="ＭＳ Ｐゴシック" charset="0"/>
              </a:rPr>
              <a:t>đến lâu dài.</a:t>
            </a:r>
            <a:endParaRPr lang="en-US" dirty="0" smtClean="0">
              <a:solidFill>
                <a:srgbClr val="FFFF00"/>
              </a:solidFill>
              <a:effectLst>
                <a:outerShdw blurRad="50800" dist="101600" dir="2700000" algn="tl" rotWithShape="0">
                  <a:srgbClr val="000000"/>
                </a:outerShdw>
              </a:effectLst>
              <a:cs typeface="ＭＳ Ｐゴシック" charset="0"/>
            </a:endParaRPr>
          </a:p>
        </p:txBody>
      </p:sp>
    </p:spTree>
    <p:extLst>
      <p:ext uri="{BB962C8B-B14F-4D97-AF65-F5344CB8AC3E}">
        <p14:creationId xmlns:p14="http://schemas.microsoft.com/office/powerpoint/2010/main" val="136931651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3"/>
          <p:cNvSpPr>
            <a:spLocks noGrp="1" noChangeArrowheads="1"/>
          </p:cNvSpPr>
          <p:nvPr>
            <p:ph type="title" idx="4294967295"/>
          </p:nvPr>
        </p:nvSpPr>
        <p:spPr>
          <a:xfrm>
            <a:off x="457200" y="307529"/>
            <a:ext cx="8229600" cy="107721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3200" b="1" kern="1200" dirty="0" smtClean="0">
                <a:solidFill>
                  <a:schemeClr val="bg1"/>
                </a:solidFill>
                <a:latin typeface="Arial" panose="020B0604020202020204" pitchFamily="34" charset="0"/>
                <a:ea typeface="ＭＳ Ｐゴシック" pitchFamily="34" charset="-128"/>
                <a:cs typeface="+mn-cs"/>
              </a:rPr>
              <a:t>"</a:t>
            </a:r>
            <a:r>
              <a:rPr lang="vi-VN" sz="3200" b="1" kern="1200" dirty="0" smtClean="0">
                <a:solidFill>
                  <a:schemeClr val="bg1"/>
                </a:solidFill>
                <a:latin typeface="Arial" panose="020B0604020202020204" pitchFamily="34" charset="0"/>
                <a:ea typeface="ＭＳ Ｐゴシック" pitchFamily="34" charset="-128"/>
                <a:cs typeface="+mn-cs"/>
              </a:rPr>
              <a:t>Ở </a:t>
            </a:r>
            <a:r>
              <a:rPr lang="vi-VN" sz="3200" b="1" kern="1200" dirty="0">
                <a:solidFill>
                  <a:schemeClr val="bg1"/>
                </a:solidFill>
                <a:latin typeface="Arial" panose="020B0604020202020204" pitchFamily="34" charset="0"/>
                <a:ea typeface="ＭＳ Ｐゴシック" pitchFamily="34" charset="-128"/>
                <a:cs typeface="+mn-cs"/>
              </a:rPr>
              <a:t>trong nhà Đức Giê-hô-va Cho đến lâu </a:t>
            </a:r>
            <a:r>
              <a:rPr lang="vi-VN" sz="3200" b="1" kern="1200" dirty="0" smtClean="0">
                <a:solidFill>
                  <a:schemeClr val="bg1"/>
                </a:solidFill>
                <a:latin typeface="Arial" panose="020B0604020202020204" pitchFamily="34" charset="0"/>
                <a:ea typeface="ＭＳ Ｐゴシック" pitchFamily="34" charset="-128"/>
                <a:cs typeface="+mn-cs"/>
              </a:rPr>
              <a:t>dài</a:t>
            </a:r>
            <a:r>
              <a:rPr lang="ru-RU" sz="3200" b="1" kern="1200" dirty="0" smtClean="0">
                <a:solidFill>
                  <a:schemeClr val="bg1"/>
                </a:solidFill>
                <a:latin typeface="Arial" panose="020B0604020202020204" pitchFamily="34" charset="0"/>
                <a:ea typeface="ＭＳ Ｐゴシック" pitchFamily="34" charset="-128"/>
                <a:cs typeface="+mn-cs"/>
              </a:rPr>
              <a:t>"</a:t>
            </a:r>
            <a:r>
              <a:rPr lang="vi-VN" sz="3200" b="1" kern="1200" dirty="0" smtClean="0">
                <a:solidFill>
                  <a:schemeClr val="bg1"/>
                </a:solidFill>
                <a:latin typeface="Arial" panose="020B0604020202020204" pitchFamily="34" charset="0"/>
                <a:ea typeface="ＭＳ Ｐゴシック" pitchFamily="34" charset="-128"/>
                <a:cs typeface="+mn-cs"/>
              </a:rPr>
              <a:t> </a:t>
            </a:r>
            <a:r>
              <a:rPr lang="vi-VN" sz="3200" b="1" kern="1200" dirty="0">
                <a:solidFill>
                  <a:schemeClr val="bg1"/>
                </a:solidFill>
                <a:latin typeface="Arial" panose="020B0604020202020204" pitchFamily="34" charset="0"/>
                <a:ea typeface="ＭＳ Ｐゴシック" pitchFamily="34" charset="-128"/>
                <a:cs typeface="+mn-cs"/>
              </a:rPr>
              <a:t>nghĩa là gì?</a:t>
            </a:r>
            <a:endParaRPr lang="en-US" sz="3200" b="1" kern="1200" dirty="0">
              <a:solidFill>
                <a:schemeClr val="bg1"/>
              </a:solidFill>
              <a:latin typeface="Arial" panose="020B0604020202020204" pitchFamily="34" charset="0"/>
              <a:ea typeface="ＭＳ Ｐゴシック" pitchFamily="34" charset="-128"/>
              <a:cs typeface="+mn-cs"/>
            </a:endParaRPr>
          </a:p>
        </p:txBody>
      </p:sp>
      <p:sp>
        <p:nvSpPr>
          <p:cNvPr id="9" name="TextBox 8"/>
          <p:cNvSpPr txBox="1">
            <a:spLocks noChangeArrowheads="1"/>
          </p:cNvSpPr>
          <p:nvPr/>
        </p:nvSpPr>
        <p:spPr bwMode="auto">
          <a:xfrm>
            <a:off x="4241800" y="3733800"/>
            <a:ext cx="805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sz="2800" b="1" dirty="0" smtClean="0">
                <a:solidFill>
                  <a:srgbClr val="FFFFFF"/>
                </a:solidFill>
              </a:rPr>
              <a:t>hay</a:t>
            </a:r>
            <a:endParaRPr lang="en-US" altLang="vi-VN" sz="2800" b="1" dirty="0">
              <a:solidFill>
                <a:srgbClr val="FFFFFF"/>
              </a:solidFill>
            </a:endParaRPr>
          </a:p>
        </p:txBody>
      </p:sp>
      <p:pic>
        <p:nvPicPr>
          <p:cNvPr id="7" name="Picture 6" descr="SETTING-UP-THE-TABERNA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eaveny man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04800" y="5410200"/>
            <a:ext cx="350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en-US" altLang="vi-VN" sz="3200" b="1" dirty="0" err="1" smtClean="0">
                <a:solidFill>
                  <a:srgbClr val="FFFFFF"/>
                </a:solidFill>
              </a:rPr>
              <a:t>Sống</a:t>
            </a:r>
            <a:r>
              <a:rPr lang="en-US" altLang="vi-VN" sz="3200" b="1" dirty="0" smtClean="0">
                <a:solidFill>
                  <a:srgbClr val="FFFFFF"/>
                </a:solidFill>
              </a:rPr>
              <a:t> </a:t>
            </a:r>
            <a:r>
              <a:rPr lang="en-US" altLang="vi-VN" sz="3200" b="1" dirty="0" err="1" smtClean="0">
                <a:solidFill>
                  <a:srgbClr val="FFFFFF"/>
                </a:solidFill>
              </a:rPr>
              <a:t>trong</a:t>
            </a:r>
            <a:r>
              <a:rPr lang="en-US" altLang="vi-VN" sz="3200" b="1" dirty="0" smtClean="0">
                <a:solidFill>
                  <a:srgbClr val="FFFFFF"/>
                </a:solidFill>
              </a:rPr>
              <a:t> </a:t>
            </a:r>
            <a:r>
              <a:rPr lang="en-US" altLang="vi-VN" sz="3200" b="1" dirty="0" err="1" smtClean="0">
                <a:solidFill>
                  <a:srgbClr val="FFFFFF"/>
                </a:solidFill>
              </a:rPr>
              <a:t>nhà</a:t>
            </a:r>
            <a:r>
              <a:rPr lang="en-US" altLang="vi-VN" sz="3200" b="1" dirty="0" smtClean="0">
                <a:solidFill>
                  <a:srgbClr val="FFFFFF"/>
                </a:solidFill>
              </a:rPr>
              <a:t> </a:t>
            </a:r>
            <a:r>
              <a:rPr lang="en-US" altLang="vi-VN" sz="3200" b="1" dirty="0" err="1" smtClean="0">
                <a:solidFill>
                  <a:srgbClr val="FFFFFF"/>
                </a:solidFill>
              </a:rPr>
              <a:t>trên</a:t>
            </a:r>
            <a:r>
              <a:rPr lang="en-US" altLang="vi-VN" sz="3200" b="1" dirty="0" smtClean="0">
                <a:solidFill>
                  <a:srgbClr val="FFFFFF"/>
                </a:solidFill>
              </a:rPr>
              <a:t> </a:t>
            </a:r>
            <a:r>
              <a:rPr lang="en-US" altLang="vi-VN" sz="3200" b="1" dirty="0" err="1" smtClean="0">
                <a:solidFill>
                  <a:srgbClr val="FFFFFF"/>
                </a:solidFill>
              </a:rPr>
              <a:t>trời</a:t>
            </a:r>
            <a:endParaRPr lang="en-US" altLang="vi-VN" sz="3200" b="1" dirty="0">
              <a:solidFill>
                <a:srgbClr val="FFFFFF"/>
              </a:solidFill>
            </a:endParaRPr>
          </a:p>
        </p:txBody>
      </p:sp>
      <p:sp>
        <p:nvSpPr>
          <p:cNvPr id="13" name="TextBox 12"/>
          <p:cNvSpPr txBox="1">
            <a:spLocks noChangeArrowheads="1"/>
          </p:cNvSpPr>
          <p:nvPr/>
        </p:nvSpPr>
        <p:spPr bwMode="auto">
          <a:xfrm>
            <a:off x="6096000" y="5410200"/>
            <a:ext cx="2743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a:r>
              <a:rPr lang="en-US" altLang="vi-VN" sz="2800" b="1" dirty="0" err="1" smtClean="0">
                <a:solidFill>
                  <a:srgbClr val="FFFFFF"/>
                </a:solidFill>
              </a:rPr>
              <a:t>Sự</a:t>
            </a:r>
            <a:r>
              <a:rPr lang="en-US" altLang="vi-VN" sz="2800" b="1" dirty="0" smtClean="0">
                <a:solidFill>
                  <a:srgbClr val="FFFFFF"/>
                </a:solidFill>
              </a:rPr>
              <a:t> </a:t>
            </a:r>
            <a:r>
              <a:rPr lang="en-US" altLang="vi-VN" sz="2800" b="1" dirty="0" err="1" smtClean="0">
                <a:solidFill>
                  <a:srgbClr val="FFFFFF"/>
                </a:solidFill>
              </a:rPr>
              <a:t>thờ</a:t>
            </a:r>
            <a:r>
              <a:rPr lang="en-US" altLang="vi-VN" sz="2800" b="1" dirty="0" smtClean="0">
                <a:solidFill>
                  <a:srgbClr val="FFFFFF"/>
                </a:solidFill>
              </a:rPr>
              <a:t> </a:t>
            </a:r>
            <a:r>
              <a:rPr lang="en-US" altLang="vi-VN" sz="2800" b="1" dirty="0" err="1" smtClean="0">
                <a:solidFill>
                  <a:srgbClr val="FFFFFF"/>
                </a:solidFill>
              </a:rPr>
              <a:t>phượng</a:t>
            </a:r>
            <a:r>
              <a:rPr lang="en-US" altLang="vi-VN" sz="2800" b="1" dirty="0" smtClean="0">
                <a:solidFill>
                  <a:srgbClr val="FFFFFF"/>
                </a:solidFill>
              </a:rPr>
              <a:t> </a:t>
            </a:r>
            <a:r>
              <a:rPr lang="en-US" altLang="vi-VN" sz="2800" b="1" dirty="0" err="1" smtClean="0">
                <a:solidFill>
                  <a:srgbClr val="FFFFFF"/>
                </a:solidFill>
              </a:rPr>
              <a:t>đền</a:t>
            </a:r>
            <a:r>
              <a:rPr lang="en-US" altLang="vi-VN" sz="2800" b="1" dirty="0" smtClean="0">
                <a:solidFill>
                  <a:srgbClr val="FFFFFF"/>
                </a:solidFill>
              </a:rPr>
              <a:t> </a:t>
            </a:r>
            <a:r>
              <a:rPr lang="en-US" altLang="vi-VN" sz="2800" b="1" dirty="0" err="1" smtClean="0">
                <a:solidFill>
                  <a:srgbClr val="FFFFFF"/>
                </a:solidFill>
              </a:rPr>
              <a:t>tạm</a:t>
            </a:r>
            <a:endParaRPr lang="en-US" altLang="vi-VN" sz="2800" b="1" dirty="0">
              <a:solidFill>
                <a:srgbClr val="FFFFFF"/>
              </a:solidFill>
            </a:endParaRPr>
          </a:p>
        </p:txBody>
      </p:sp>
      <p:sp>
        <p:nvSpPr>
          <p:cNvPr id="430090" name="WordArt 10"/>
          <p:cNvSpPr>
            <a:spLocks noChangeArrowheads="1" noChangeShapeType="1" noTextEdit="1"/>
          </p:cNvSpPr>
          <p:nvPr/>
        </p:nvSpPr>
        <p:spPr bwMode="auto">
          <a:xfrm>
            <a:off x="5257800" y="4419600"/>
            <a:ext cx="1066800" cy="2209800"/>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contourClr>
                <a:srgbClr val="FFE701"/>
              </a:contourClr>
            </a:sp3d>
          </a:bodyPr>
          <a:lstStyle/>
          <a:p>
            <a:pPr algn="ctr"/>
            <a:r>
              <a:rPr lang="vi-VN" sz="3600" kern="10">
                <a:ln w="9525">
                  <a:round/>
                  <a:headEnd/>
                  <a:tailEnd/>
                </a:ln>
                <a:gradFill rotWithShape="1">
                  <a:gsLst>
                    <a:gs pos="0">
                      <a:srgbClr val="FFE701"/>
                    </a:gs>
                    <a:gs pos="100000">
                      <a:srgbClr val="FE3E02"/>
                    </a:gs>
                  </a:gsLst>
                  <a:lin ang="5400000" scaled="1"/>
                </a:gradFill>
              </a:rPr>
              <a:t>?</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4" fill="hold" grpId="0" nodeType="afterEffect">
                                  <p:stCondLst>
                                    <p:cond delay="0"/>
                                  </p:stCondLst>
                                  <p:childTnLst>
                                    <p:set>
                                      <p:cBhvr>
                                        <p:cTn id="21" dur="1" fill="hold">
                                          <p:stCondLst>
                                            <p:cond delay="0"/>
                                          </p:stCondLst>
                                        </p:cTn>
                                        <p:tgtEl>
                                          <p:spTgt spid="430090"/>
                                        </p:tgtEl>
                                        <p:attrNameLst>
                                          <p:attrName>style.visibility</p:attrName>
                                        </p:attrNameLst>
                                      </p:cBhvr>
                                      <p:to>
                                        <p:strVal val="visible"/>
                                      </p:to>
                                    </p:set>
                                    <p:animEffect transition="in" filter="wipe(down)">
                                      <p:cBhvr>
                                        <p:cTn id="22" dur="1000"/>
                                        <p:tgtEl>
                                          <p:spTgt spid="430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43009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533400"/>
            <a:ext cx="8229600" cy="1143000"/>
          </a:xfrm>
          <a:noFill/>
        </p:spPr>
        <p:txBody>
          <a:bodyPr/>
          <a:lstStyle/>
          <a:p>
            <a:pPr eaLnBrk="1" hangingPunct="1"/>
            <a:r>
              <a:rPr lang="en-US" altLang="vi-VN" dirty="0" smtClean="0">
                <a:solidFill>
                  <a:srgbClr val="F8E8C0"/>
                </a:solidFill>
                <a:ea typeface="ＭＳ Ｐゴシック" pitchFamily="34" charset="-128"/>
              </a:rPr>
              <a:t>Ban </a:t>
            </a:r>
            <a:r>
              <a:rPr lang="en-US" altLang="vi-VN" dirty="0" err="1" smtClean="0">
                <a:solidFill>
                  <a:srgbClr val="F8E8C0"/>
                </a:solidFill>
                <a:ea typeface="ＭＳ Ｐゴシック" pitchFamily="34" charset="-128"/>
              </a:rPr>
              <a:t>nhạc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và</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các</a:t>
            </a:r>
            <a:r>
              <a:rPr lang="en-US" altLang="vi-VN" dirty="0" smtClean="0">
                <a:solidFill>
                  <a:srgbClr val="F8E8C0"/>
                </a:solidFill>
                <a:ea typeface="ＭＳ Ｐゴシック" pitchFamily="34" charset="-128"/>
              </a:rPr>
              <a:t> ca </a:t>
            </a:r>
            <a:r>
              <a:rPr lang="en-US" altLang="vi-VN" dirty="0" err="1" smtClean="0">
                <a:solidFill>
                  <a:srgbClr val="F8E8C0"/>
                </a:solidFill>
                <a:ea typeface="ＭＳ Ｐゴシック" pitchFamily="34" charset="-128"/>
              </a:rPr>
              <a:t>sĩ</a:t>
            </a:r>
            <a:endParaRPr lang="en-US" altLang="vi-VN" dirty="0" smtClean="0">
              <a:solidFill>
                <a:srgbClr val="F8E8C0"/>
              </a:solidFill>
              <a:ea typeface="ＭＳ Ｐゴシック" pitchFamily="34" charset="-128"/>
            </a:endParaRPr>
          </a:p>
        </p:txBody>
      </p:sp>
      <p:sp>
        <p:nvSpPr>
          <p:cNvPr id="307203" name="Rectangle 3"/>
          <p:cNvSpPr>
            <a:spLocks noGrp="1" noChangeArrowheads="1"/>
          </p:cNvSpPr>
          <p:nvPr>
            <p:ph type="body" idx="1"/>
          </p:nvPr>
        </p:nvSpPr>
        <p:spPr>
          <a:xfrm>
            <a:off x="381000" y="1866900"/>
            <a:ext cx="5562600" cy="4533900"/>
          </a:xfrm>
        </p:spPr>
        <p:txBody>
          <a:bodyPr/>
          <a:lstStyle/>
          <a:p>
            <a:pPr eaLnBrk="1" hangingPunct="1">
              <a:lnSpc>
                <a:spcPct val="90000"/>
              </a:lnSpc>
            </a:pPr>
            <a:r>
              <a:rPr lang="en-US" altLang="vi-VN" dirty="0" err="1" smtClean="0">
                <a:solidFill>
                  <a:srgbClr val="F8E8C0"/>
                </a:solidFill>
                <a:ea typeface="ＭＳ Ｐゴシック" pitchFamily="34" charset="-128"/>
              </a:rPr>
              <a:t>Đầu</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tiên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Đa-vít</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tổ</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chức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các</a:t>
            </a:r>
            <a:r>
              <a:rPr lang="en-US" altLang="vi-VN" dirty="0" smtClean="0">
                <a:solidFill>
                  <a:srgbClr val="F8E8C0"/>
                </a:solidFill>
                <a:ea typeface="ＭＳ Ｐゴシック" pitchFamily="34" charset="-128"/>
              </a:rPr>
              <a:t> ban </a:t>
            </a:r>
            <a:r>
              <a:rPr lang="en-US" altLang="vi-VN" dirty="0" err="1" smtClean="0">
                <a:solidFill>
                  <a:srgbClr val="F8E8C0"/>
                </a:solidFill>
                <a:ea typeface="ＭＳ Ｐゴシック" pitchFamily="34" charset="-128"/>
              </a:rPr>
              <a:t>nhạc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cho</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sự</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phục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vụ</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Đền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Thờ</a:t>
            </a:r>
            <a:r>
              <a:rPr lang="en-US" altLang="vi-VN" dirty="0" smtClean="0">
                <a:solidFill>
                  <a:srgbClr val="F8E8C0"/>
                </a:solidFill>
                <a:ea typeface="ＭＳ Ｐゴシック" pitchFamily="34" charset="-128"/>
              </a:rPr>
              <a:t> (1 </a:t>
            </a:r>
            <a:r>
              <a:rPr lang="en-US" altLang="vi-VN" dirty="0" err="1" smtClean="0">
                <a:solidFill>
                  <a:srgbClr val="F8E8C0"/>
                </a:solidFill>
                <a:ea typeface="ＭＳ Ｐゴシック" pitchFamily="34" charset="-128"/>
              </a:rPr>
              <a:t>Sử</a:t>
            </a:r>
            <a:r>
              <a:rPr lang="en-US" altLang="vi-VN" dirty="0" smtClean="0">
                <a:solidFill>
                  <a:srgbClr val="F8E8C0"/>
                </a:solidFill>
                <a:ea typeface="ＭＳ Ｐゴシック" pitchFamily="34" charset="-128"/>
              </a:rPr>
              <a:t> 15:6-28; 16:4-43; 23:1-5; 25:1-31)</a:t>
            </a:r>
          </a:p>
          <a:p>
            <a:pPr eaLnBrk="1" hangingPunct="1">
              <a:lnSpc>
                <a:spcPct val="90000"/>
              </a:lnSpc>
              <a:buFontTx/>
              <a:buNone/>
            </a:pPr>
            <a:endParaRPr lang="en-US" altLang="vi-VN" dirty="0" smtClean="0">
              <a:solidFill>
                <a:srgbClr val="F8E8C0"/>
              </a:solidFill>
              <a:ea typeface="ＭＳ Ｐゴシック" pitchFamily="34" charset="-128"/>
            </a:endParaRPr>
          </a:p>
          <a:p>
            <a:pPr eaLnBrk="1" hangingPunct="1">
              <a:lnSpc>
                <a:spcPct val="90000"/>
              </a:lnSpc>
            </a:pPr>
            <a:r>
              <a:rPr lang="en-US" altLang="vi-VN" dirty="0" err="1" smtClean="0">
                <a:solidFill>
                  <a:srgbClr val="F8E8C0"/>
                </a:solidFill>
                <a:ea typeface="ＭＳ Ｐゴシック" pitchFamily="34" charset="-128"/>
              </a:rPr>
              <a:t>Các</a:t>
            </a:r>
            <a:r>
              <a:rPr lang="en-US" altLang="vi-VN" dirty="0" smtClean="0">
                <a:solidFill>
                  <a:srgbClr val="F8E8C0"/>
                </a:solidFill>
                <a:ea typeface="ＭＳ Ｐゴシック" pitchFamily="34" charset="-128"/>
              </a:rPr>
              <a:t> ban </a:t>
            </a:r>
            <a:r>
              <a:rPr lang="en-US" altLang="vi-VN" dirty="0" err="1" smtClean="0">
                <a:solidFill>
                  <a:srgbClr val="F8E8C0"/>
                </a:solidFill>
                <a:ea typeface="ＭＳ Ｐゴシック" pitchFamily="34" charset="-128"/>
              </a:rPr>
              <a:t>nhạc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hoặc</a:t>
            </a:r>
            <a:r>
              <a:rPr lang="en-US" altLang="vi-VN" dirty="0" smtClean="0">
                <a:solidFill>
                  <a:srgbClr val="F8E8C0"/>
                </a:solidFill>
                <a:ea typeface="ＭＳ Ｐゴシック" pitchFamily="34" charset="-128"/>
              </a:rPr>
              <a:t> ban </a:t>
            </a:r>
            <a:r>
              <a:rPr lang="en-US" altLang="vi-VN" dirty="0" err="1" smtClean="0">
                <a:solidFill>
                  <a:srgbClr val="F8E8C0"/>
                </a:solidFill>
                <a:ea typeface="ＭＳ Ｐゴシック" pitchFamily="34" charset="-128"/>
              </a:rPr>
              <a:t>hát</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Đền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Thờ</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thường</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được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nhắc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đến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trong</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Kinh</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Thánh</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hoặc</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văn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chương</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ngoài</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Kinh</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Thánh</a:t>
            </a:r>
            <a:r>
              <a:rPr lang="en-US" altLang="vi-VN" dirty="0" smtClean="0">
                <a:solidFill>
                  <a:srgbClr val="F8E8C0"/>
                </a:solidFill>
                <a:ea typeface="ＭＳ Ｐゴシック" pitchFamily="34" charset="-128"/>
              </a:rPr>
              <a:t>.  </a:t>
            </a: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6008688" y="2438400"/>
            <a:ext cx="31353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202"/>
                                        </p:tgtEl>
                                        <p:attrNameLst>
                                          <p:attrName>style.visibility</p:attrName>
                                        </p:attrNameLst>
                                      </p:cBhvr>
                                      <p:to>
                                        <p:strVal val="visible"/>
                                      </p:to>
                                    </p:set>
                                    <p:anim calcmode="lin" valueType="num">
                                      <p:cBhvr>
                                        <p:cTn id="7" dur="1000" fill="hold"/>
                                        <p:tgtEl>
                                          <p:spTgt spid="307202"/>
                                        </p:tgtEl>
                                        <p:attrNameLst>
                                          <p:attrName>ppt_w</p:attrName>
                                        </p:attrNameLst>
                                      </p:cBhvr>
                                      <p:tavLst>
                                        <p:tav tm="0">
                                          <p:val>
                                            <p:strVal val="#ppt_w+.3"/>
                                          </p:val>
                                        </p:tav>
                                        <p:tav tm="100000">
                                          <p:val>
                                            <p:strVal val="#ppt_w"/>
                                          </p:val>
                                        </p:tav>
                                      </p:tavLst>
                                    </p:anim>
                                    <p:anim calcmode="lin" valueType="num">
                                      <p:cBhvr>
                                        <p:cTn id="8" dur="1000" fill="hold"/>
                                        <p:tgtEl>
                                          <p:spTgt spid="307202"/>
                                        </p:tgtEl>
                                        <p:attrNameLst>
                                          <p:attrName>ppt_h</p:attrName>
                                        </p:attrNameLst>
                                      </p:cBhvr>
                                      <p:tavLst>
                                        <p:tav tm="0">
                                          <p:val>
                                            <p:strVal val="#ppt_h"/>
                                          </p:val>
                                        </p:tav>
                                        <p:tav tm="100000">
                                          <p:val>
                                            <p:strVal val="#ppt_h"/>
                                          </p:val>
                                        </p:tav>
                                      </p:tavLst>
                                    </p:anim>
                                    <p:animEffect transition="in" filter="fade">
                                      <p:cBhvr>
                                        <p:cTn id="9" dur="1000"/>
                                        <p:tgtEl>
                                          <p:spTgt spid="3072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7203">
                                            <p:txEl>
                                              <p:pRg st="0" end="0"/>
                                            </p:txEl>
                                          </p:spTgt>
                                        </p:tgtEl>
                                        <p:attrNameLst>
                                          <p:attrName>style.visibility</p:attrName>
                                        </p:attrNameLst>
                                      </p:cBhvr>
                                      <p:to>
                                        <p:strVal val="visible"/>
                                      </p:to>
                                    </p:set>
                                    <p:anim calcmode="lin" valueType="num">
                                      <p:cBhvr>
                                        <p:cTn id="14" dur="1000" fill="hold"/>
                                        <p:tgtEl>
                                          <p:spTgt spid="30720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0720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0720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07203">
                                            <p:txEl>
                                              <p:pRg st="2" end="2"/>
                                            </p:txEl>
                                          </p:spTgt>
                                        </p:tgtEl>
                                        <p:attrNameLst>
                                          <p:attrName>style.visibility</p:attrName>
                                        </p:attrNameLst>
                                      </p:cBhvr>
                                      <p:to>
                                        <p:strVal val="visible"/>
                                      </p:to>
                                    </p:set>
                                    <p:anim calcmode="lin" valueType="num">
                                      <p:cBhvr>
                                        <p:cTn id="21" dur="1000" fill="hold"/>
                                        <p:tgtEl>
                                          <p:spTgt spid="30720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0720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07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2" grpId="0"/>
      <p:bldP spid="30720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57200" y="457200"/>
            <a:ext cx="8229600" cy="1143000"/>
          </a:xfrm>
          <a:noFill/>
        </p:spPr>
        <p:txBody>
          <a:bodyPr/>
          <a:lstStyle/>
          <a:p>
            <a:pPr eaLnBrk="1" hangingPunct="1"/>
            <a:r>
              <a:rPr lang="en-US" altLang="vi-VN" b="1" dirty="0" err="1" smtClean="0">
                <a:solidFill>
                  <a:srgbClr val="FDF2BB"/>
                </a:solidFill>
                <a:ea typeface="ＭＳ Ｐゴシック" pitchFamily="34" charset="-128"/>
              </a:rPr>
              <a:t>Những</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đề</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tựa</a:t>
            </a:r>
            <a:endParaRPr lang="en-US" altLang="vi-VN" b="1" dirty="0" smtClean="0">
              <a:solidFill>
                <a:srgbClr val="FDF2BB"/>
              </a:solidFill>
              <a:ea typeface="ＭＳ Ｐゴシック" pitchFamily="34" charset="-128"/>
            </a:endParaRPr>
          </a:p>
        </p:txBody>
      </p:sp>
      <p:sp>
        <p:nvSpPr>
          <p:cNvPr id="309251" name="Rectangle 3"/>
          <p:cNvSpPr>
            <a:spLocks noGrp="1" noChangeArrowheads="1"/>
          </p:cNvSpPr>
          <p:nvPr>
            <p:ph type="body" idx="1"/>
          </p:nvPr>
        </p:nvSpPr>
        <p:spPr>
          <a:xfrm>
            <a:off x="457200" y="2514600"/>
            <a:ext cx="4876800" cy="3429000"/>
          </a:xfrm>
        </p:spPr>
        <p:txBody>
          <a:bodyPr/>
          <a:lstStyle/>
          <a:p>
            <a:pPr eaLnBrk="1" hangingPunct="1"/>
            <a:r>
              <a:rPr lang="en-US" altLang="vi-VN" b="1" dirty="0" err="1" smtClean="0">
                <a:solidFill>
                  <a:srgbClr val="FDF2BB"/>
                </a:solidFill>
                <a:ea typeface="ＭＳ Ｐゴシック" pitchFamily="34" charset="-128"/>
              </a:rPr>
              <a:t>Nhạc</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cụ</a:t>
            </a:r>
            <a:endParaRPr lang="en-US" altLang="vi-VN" b="1" dirty="0" smtClean="0">
              <a:solidFill>
                <a:srgbClr val="FDF2BB"/>
              </a:solidFill>
              <a:ea typeface="ＭＳ Ｐゴシック" pitchFamily="34" charset="-128"/>
            </a:endParaRPr>
          </a:p>
          <a:p>
            <a:pPr eaLnBrk="1" hangingPunct="1"/>
            <a:r>
              <a:rPr lang="en-US" altLang="vi-VN" b="1" dirty="0" err="1" smtClean="0">
                <a:solidFill>
                  <a:srgbClr val="FDF2BB"/>
                </a:solidFill>
                <a:ea typeface="ＭＳ Ｐゴシック" pitchFamily="34" charset="-128"/>
              </a:rPr>
              <a:t>Tiêu</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đề</a:t>
            </a:r>
            <a:endParaRPr lang="en-US" altLang="vi-VN" b="1" dirty="0" smtClean="0">
              <a:solidFill>
                <a:srgbClr val="FDF2BB"/>
              </a:solidFill>
              <a:ea typeface="ＭＳ Ｐゴシック" pitchFamily="34" charset="-128"/>
            </a:endParaRPr>
          </a:p>
          <a:p>
            <a:pPr eaLnBrk="1" hangingPunct="1"/>
            <a:r>
              <a:rPr lang="en-US" altLang="vi-VN" b="1" dirty="0" err="1" smtClean="0">
                <a:solidFill>
                  <a:srgbClr val="FDF2BB"/>
                </a:solidFill>
                <a:ea typeface="ＭＳ Ｐゴシック" pitchFamily="34" charset="-128"/>
              </a:rPr>
              <a:t>Những</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chỉ</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dẫn</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giai</a:t>
            </a:r>
            <a:r>
              <a:rPr lang="en-US" altLang="vi-VN" b="1" dirty="0" smtClean="0">
                <a:solidFill>
                  <a:srgbClr val="FDF2BB"/>
                </a:solidFill>
                <a:ea typeface="ＭＳ Ｐゴシック" pitchFamily="34" charset="-128"/>
              </a:rPr>
              <a:t> </a:t>
            </a:r>
            <a:r>
              <a:rPr lang="en-US" altLang="vi-VN" b="1" dirty="0" err="1" smtClean="0">
                <a:solidFill>
                  <a:srgbClr val="FDF2BB"/>
                </a:solidFill>
                <a:ea typeface="ＭＳ Ｐゴシック" pitchFamily="34" charset="-128"/>
              </a:rPr>
              <a:t>điệu</a:t>
            </a:r>
            <a:endParaRPr lang="en-US" altLang="vi-VN" b="1" dirty="0" smtClean="0">
              <a:solidFill>
                <a:srgbClr val="FDF2BB"/>
              </a:solidFill>
              <a:ea typeface="ＭＳ Ｐゴシック" pitchFamily="34" charset="-128"/>
            </a:endParaRPr>
          </a:p>
        </p:txBody>
      </p:sp>
      <p:pic>
        <p:nvPicPr>
          <p:cNvPr id="210948" name="Picture 4"/>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5334000" y="1457325"/>
            <a:ext cx="38862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3" name="Text Box 5"/>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9250"/>
                                        </p:tgtEl>
                                        <p:attrNameLst>
                                          <p:attrName>style.visibility</p:attrName>
                                        </p:attrNameLst>
                                      </p:cBhvr>
                                      <p:to>
                                        <p:strVal val="visible"/>
                                      </p:to>
                                    </p:set>
                                    <p:anim calcmode="lin" valueType="num">
                                      <p:cBhvr>
                                        <p:cTn id="7" dur="2000" fill="hold"/>
                                        <p:tgtEl>
                                          <p:spTgt spid="309250"/>
                                        </p:tgtEl>
                                        <p:attrNameLst>
                                          <p:attrName>ppt_w</p:attrName>
                                        </p:attrNameLst>
                                      </p:cBhvr>
                                      <p:tavLst>
                                        <p:tav tm="0">
                                          <p:val>
                                            <p:strVal val="#ppt_w*2.5"/>
                                          </p:val>
                                        </p:tav>
                                        <p:tav tm="100000">
                                          <p:val>
                                            <p:strVal val="#ppt_w"/>
                                          </p:val>
                                        </p:tav>
                                      </p:tavLst>
                                    </p:anim>
                                    <p:anim calcmode="lin" valueType="num">
                                      <p:cBhvr>
                                        <p:cTn id="8" dur="2000" fill="hold"/>
                                        <p:tgtEl>
                                          <p:spTgt spid="309250"/>
                                        </p:tgtEl>
                                        <p:attrNameLst>
                                          <p:attrName>ppt_h</p:attrName>
                                        </p:attrNameLst>
                                      </p:cBhvr>
                                      <p:tavLst>
                                        <p:tav tm="0">
                                          <p:val>
                                            <p:strVal val="#ppt_h"/>
                                          </p:val>
                                        </p:tav>
                                        <p:tav tm="100000">
                                          <p:val>
                                            <p:strVal val="#ppt_h"/>
                                          </p:val>
                                        </p:tav>
                                      </p:tavLst>
                                    </p:anim>
                                    <p:anim calcmode="lin" valueType="num">
                                      <p:cBhvr>
                                        <p:cTn id="9" dur="2000" fill="hold"/>
                                        <p:tgtEl>
                                          <p:spTgt spid="30925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30925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3092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9251">
                                            <p:txEl>
                                              <p:pRg st="0" end="0"/>
                                            </p:txEl>
                                          </p:spTgt>
                                        </p:tgtEl>
                                        <p:attrNameLst>
                                          <p:attrName>style.visibility</p:attrName>
                                        </p:attrNameLst>
                                      </p:cBhvr>
                                      <p:to>
                                        <p:strVal val="visible"/>
                                      </p:to>
                                    </p:set>
                                    <p:animEffect transition="in" filter="wipe(left)">
                                      <p:cBhvr>
                                        <p:cTn id="16" dur="500"/>
                                        <p:tgtEl>
                                          <p:spTgt spid="3092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9251">
                                            <p:txEl>
                                              <p:pRg st="1" end="1"/>
                                            </p:txEl>
                                          </p:spTgt>
                                        </p:tgtEl>
                                        <p:attrNameLst>
                                          <p:attrName>style.visibility</p:attrName>
                                        </p:attrNameLst>
                                      </p:cBhvr>
                                      <p:to>
                                        <p:strVal val="visible"/>
                                      </p:to>
                                    </p:set>
                                    <p:animEffect transition="in" filter="wipe(left)">
                                      <p:cBhvr>
                                        <p:cTn id="21" dur="500"/>
                                        <p:tgtEl>
                                          <p:spTgt spid="30925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09251">
                                            <p:txEl>
                                              <p:pRg st="2" end="2"/>
                                            </p:txEl>
                                          </p:spTgt>
                                        </p:tgtEl>
                                        <p:attrNameLst>
                                          <p:attrName>style.visibility</p:attrName>
                                        </p:attrNameLst>
                                      </p:cBhvr>
                                      <p:to>
                                        <p:strVal val="visible"/>
                                      </p:to>
                                    </p:set>
                                    <p:animEffect transition="in" filter="wipe(left)">
                                      <p:cBhvr>
                                        <p:cTn id="26" dur="500"/>
                                        <p:tgtEl>
                                          <p:spTgt spid="309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0" grpId="0"/>
      <p:bldP spid="309251"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457200" y="152400"/>
            <a:ext cx="8229600" cy="990600"/>
          </a:xfrm>
          <a:noFill/>
        </p:spPr>
        <p:txBody>
          <a:bodyPr/>
          <a:lstStyle/>
          <a:p>
            <a:pPr eaLnBrk="1" hangingPunct="1"/>
            <a:r>
              <a:rPr lang="en-US" altLang="vi-VN" sz="4000" dirty="0" err="1" smtClean="0">
                <a:solidFill>
                  <a:srgbClr val="FDF2BB"/>
                </a:solidFill>
                <a:ea typeface="ＭＳ Ｐゴシック" pitchFamily="34" charset="-128"/>
              </a:rPr>
              <a:t>Nhạc</a:t>
            </a:r>
            <a:r>
              <a:rPr lang="en-US" altLang="vi-VN" sz="4000" dirty="0" smtClean="0">
                <a:solidFill>
                  <a:srgbClr val="FDF2BB"/>
                </a:solidFill>
                <a:ea typeface="ＭＳ Ｐゴシック" pitchFamily="34" charset="-128"/>
              </a:rPr>
              <a:t> </a:t>
            </a:r>
            <a:r>
              <a:rPr lang="en-US" altLang="vi-VN" sz="4000" dirty="0" err="1" smtClean="0">
                <a:solidFill>
                  <a:srgbClr val="FDF2BB"/>
                </a:solidFill>
                <a:ea typeface="ＭＳ Ｐゴシック" pitchFamily="34" charset="-128"/>
              </a:rPr>
              <a:t>cụ</a:t>
            </a:r>
            <a:endParaRPr lang="en-US" altLang="vi-VN" sz="4000" dirty="0" smtClean="0">
              <a:solidFill>
                <a:srgbClr val="FDF2BB"/>
              </a:solidFill>
              <a:ea typeface="ＭＳ Ｐゴシック" pitchFamily="34" charset="-128"/>
            </a:endParaRPr>
          </a:p>
        </p:txBody>
      </p:sp>
      <p:graphicFrame>
        <p:nvGraphicFramePr>
          <p:cNvPr id="311299" name="Group 3"/>
          <p:cNvGraphicFramePr>
            <a:graphicFrameLocks noGrp="1"/>
          </p:cNvGraphicFramePr>
          <p:nvPr>
            <p:ph type="tbl" idx="1"/>
            <p:extLst>
              <p:ext uri="{D42A27DB-BD31-4B8C-83A1-F6EECF244321}">
                <p14:modId xmlns:p14="http://schemas.microsoft.com/office/powerpoint/2010/main" val="3150937909"/>
              </p:ext>
            </p:extLst>
          </p:nvPr>
        </p:nvGraphicFramePr>
        <p:xfrm>
          <a:off x="228600" y="1371600"/>
          <a:ext cx="5791200" cy="5394534"/>
        </p:xfrm>
        <a:graphic>
          <a:graphicData uri="http://schemas.openxmlformats.org/drawingml/2006/table">
            <a:tbl>
              <a:tblPr/>
              <a:tblGrid>
                <a:gridCol w="2090738"/>
                <a:gridCol w="3700462"/>
              </a:tblGrid>
              <a:tr h="24808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Bộ</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dây</a:t>
                      </a:r>
                      <a:endParaRPr kumimoji="0" lang="en-US" sz="2800" b="0" i="0" u="none" strike="noStrike" cap="none" normalizeH="0" baseline="0" dirty="0">
                        <a:ln>
                          <a:noFill/>
                        </a:ln>
                        <a:solidFill>
                          <a:srgbClr val="FDF2BB"/>
                        </a:solidFill>
                        <a:effectLst/>
                        <a:latin typeface="Arial" charset="0"/>
                        <a:ea typeface="Arial" charset="0"/>
                        <a:cs typeface="Arial" charset="0"/>
                      </a:endParaRPr>
                    </a:p>
                  </a:txBody>
                  <a:tcPr marT="45680" marB="456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Đàn</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lia</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Thi</a:t>
                      </a:r>
                      <a:r>
                        <a:rPr kumimoji="0" lang="en-US" sz="2800" b="0" i="0" u="none" strike="noStrike" cap="none" normalizeH="0" baseline="0" dirty="0" smtClean="0">
                          <a:ln>
                            <a:noFill/>
                          </a:ln>
                          <a:solidFill>
                            <a:srgbClr val="FDF2BB"/>
                          </a:solidFill>
                          <a:effectLst/>
                          <a:latin typeface="Arial" charset="0"/>
                          <a:ea typeface="Arial" charset="0"/>
                          <a:cs typeface="Arial" charset="0"/>
                        </a:rPr>
                        <a:t> 33:2</a:t>
                      </a:r>
                      <a:r>
                        <a:rPr kumimoji="0" lang="en-US" sz="2800" b="0" i="0" u="none" strike="noStrike" cap="none" normalizeH="0" baseline="0" dirty="0">
                          <a:ln>
                            <a:noFill/>
                          </a:ln>
                          <a:solidFill>
                            <a:srgbClr val="FDF2BB"/>
                          </a:solidFill>
                          <a:effectLst/>
                          <a:latin typeface="Arial" charset="0"/>
                          <a:ea typeface="Arial"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Đàn</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hạc</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Thi</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a:ln>
                            <a:noFill/>
                          </a:ln>
                          <a:solidFill>
                            <a:srgbClr val="FDF2BB"/>
                          </a:solidFill>
                          <a:effectLst/>
                          <a:latin typeface="Arial" charset="0"/>
                          <a:ea typeface="Arial" charset="0"/>
                          <a:cs typeface="Arial" charset="0"/>
                        </a:rPr>
                        <a:t>144:9)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Mười</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dây</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Thi</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a:ln>
                            <a:noFill/>
                          </a:ln>
                          <a:solidFill>
                            <a:srgbClr val="FDF2BB"/>
                          </a:solidFill>
                          <a:effectLst/>
                          <a:latin typeface="Arial" charset="0"/>
                          <a:ea typeface="Arial" charset="0"/>
                          <a:cs typeface="Arial" charset="0"/>
                        </a:rPr>
                        <a:t>144:9)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Đàn</a:t>
                      </a:r>
                      <a:r>
                        <a:rPr kumimoji="0" lang="en-US" sz="2800" b="0" i="0" u="none" strike="noStrike" cap="none" normalizeH="0" baseline="0" dirty="0" smtClean="0">
                          <a:ln>
                            <a:noFill/>
                          </a:ln>
                          <a:solidFill>
                            <a:srgbClr val="FDF2BB"/>
                          </a:solidFill>
                          <a:effectLst/>
                          <a:latin typeface="Arial" charset="0"/>
                          <a:ea typeface="Arial" charset="0"/>
                          <a:cs typeface="Arial" charset="0"/>
                        </a:rPr>
                        <a:t> tam </a:t>
                      </a:r>
                      <a:r>
                        <a:rPr kumimoji="0" lang="en-US" sz="2800" b="0" i="0" u="none" strike="noStrike" cap="none" normalizeH="0" baseline="0" dirty="0">
                          <a:ln>
                            <a:noFill/>
                          </a:ln>
                          <a:solidFill>
                            <a:srgbClr val="FDF2BB"/>
                          </a:solidFill>
                          <a:effectLst/>
                          <a:latin typeface="Arial" charset="0"/>
                          <a:ea typeface="Arial" charset="0"/>
                          <a:cs typeface="Arial" charset="0"/>
                        </a:rPr>
                        <a:t>(1 </a:t>
                      </a:r>
                      <a:r>
                        <a:rPr kumimoji="0" lang="en-US" sz="2800" b="0" i="0" u="none" strike="noStrike" cap="none" normalizeH="0" baseline="0" dirty="0" smtClean="0">
                          <a:ln>
                            <a:noFill/>
                          </a:ln>
                          <a:solidFill>
                            <a:srgbClr val="FDF2BB"/>
                          </a:solidFill>
                          <a:effectLst/>
                          <a:latin typeface="Arial" charset="0"/>
                          <a:ea typeface="Arial" charset="0"/>
                          <a:cs typeface="Arial" charset="0"/>
                        </a:rPr>
                        <a:t>Sa </a:t>
                      </a:r>
                      <a:r>
                        <a:rPr kumimoji="0" lang="en-US" sz="2800" b="0" i="0" u="none" strike="noStrike" cap="none" normalizeH="0" baseline="0" dirty="0">
                          <a:ln>
                            <a:noFill/>
                          </a:ln>
                          <a:solidFill>
                            <a:srgbClr val="FDF2BB"/>
                          </a:solidFill>
                          <a:effectLst/>
                          <a:latin typeface="Arial" charset="0"/>
                          <a:ea typeface="Arial" charset="0"/>
                          <a:cs typeface="Arial" charset="0"/>
                        </a:rPr>
                        <a:t>18:6)</a:t>
                      </a:r>
                    </a:p>
                  </a:txBody>
                  <a:tcPr marT="45680" marB="456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4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Bộ</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gõ</a:t>
                      </a:r>
                      <a:endParaRPr kumimoji="0" lang="en-US" sz="2800" b="0" i="0" u="none" strike="noStrike" cap="none" normalizeH="0" baseline="0" dirty="0" smtClean="0">
                        <a:ln>
                          <a:noFill/>
                        </a:ln>
                        <a:solidFill>
                          <a:srgbClr val="FDF2BB"/>
                        </a:solidFill>
                        <a:effectLst/>
                        <a:latin typeface="Arial" charset="0"/>
                        <a:ea typeface="Arial" charset="0"/>
                        <a:cs typeface="Arial" charset="0"/>
                      </a:endParaRPr>
                    </a:p>
                  </a:txBody>
                  <a:tcPr marT="45680" marB="456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Chập</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chỏa</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và</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phèng</a:t>
                      </a:r>
                      <a:r>
                        <a:rPr kumimoji="0" lang="en-US" sz="2800" b="0" i="0" u="none" strike="noStrike" cap="none" normalizeH="0" baseline="0" dirty="0" smtClean="0">
                          <a:ln>
                            <a:noFill/>
                          </a:ln>
                          <a:solidFill>
                            <a:srgbClr val="FDF2BB"/>
                          </a:solidFill>
                          <a:effectLst/>
                          <a:latin typeface="Arial" charset="0"/>
                          <a:ea typeface="Arial" charset="0"/>
                          <a:cs typeface="Arial" charset="0"/>
                        </a:rPr>
                        <a:t> la (</a:t>
                      </a:r>
                      <a:r>
                        <a:rPr kumimoji="0" lang="en-US" sz="2800" b="0" i="0" u="none" strike="noStrike" cap="none" normalizeH="0" baseline="0" dirty="0" err="1" smtClean="0">
                          <a:ln>
                            <a:noFill/>
                          </a:ln>
                          <a:solidFill>
                            <a:srgbClr val="FDF2BB"/>
                          </a:solidFill>
                          <a:effectLst/>
                          <a:latin typeface="Arial" charset="0"/>
                          <a:ea typeface="Arial" charset="0"/>
                          <a:cs typeface="Arial" charset="0"/>
                        </a:rPr>
                        <a:t>Thi</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a:ln>
                            <a:noFill/>
                          </a:ln>
                          <a:solidFill>
                            <a:srgbClr val="FDF2BB"/>
                          </a:solidFill>
                          <a:effectLst/>
                          <a:latin typeface="Arial" charset="0"/>
                          <a:ea typeface="Arial" charset="0"/>
                          <a:cs typeface="Arial" charset="0"/>
                        </a:rPr>
                        <a:t>150:5; 1 </a:t>
                      </a:r>
                      <a:r>
                        <a:rPr kumimoji="0" lang="en-US" sz="2800" b="0" i="0" u="none" strike="noStrike" cap="none" normalizeH="0" baseline="0" dirty="0" err="1" smtClean="0">
                          <a:ln>
                            <a:noFill/>
                          </a:ln>
                          <a:solidFill>
                            <a:srgbClr val="FDF2BB"/>
                          </a:solidFill>
                          <a:effectLst/>
                          <a:latin typeface="Arial" charset="0"/>
                          <a:ea typeface="Arial" charset="0"/>
                          <a:cs typeface="Arial" charset="0"/>
                        </a:rPr>
                        <a:t>Sử</a:t>
                      </a:r>
                      <a:r>
                        <a:rPr kumimoji="0" lang="en-US" sz="2800" b="0" i="0" u="none" strike="noStrike" cap="none" normalizeH="0" baseline="0" dirty="0" smtClean="0">
                          <a:ln>
                            <a:noFill/>
                          </a:ln>
                          <a:solidFill>
                            <a:srgbClr val="FDF2BB"/>
                          </a:solidFill>
                          <a:effectLst/>
                          <a:latin typeface="Arial" charset="0"/>
                          <a:ea typeface="Arial" charset="0"/>
                          <a:cs typeface="Arial" charset="0"/>
                        </a:rPr>
                        <a:t> 16:5</a:t>
                      </a:r>
                      <a:r>
                        <a:rPr kumimoji="0" lang="en-US" sz="2800" b="0" i="0" u="none" strike="noStrike" cap="none" normalizeH="0" baseline="0" dirty="0">
                          <a:ln>
                            <a:noFill/>
                          </a:ln>
                          <a:solidFill>
                            <a:srgbClr val="FDF2BB"/>
                          </a:solidFill>
                          <a:effectLst/>
                          <a:latin typeface="Arial" charset="0"/>
                          <a:ea typeface="Arial" charset="0"/>
                          <a:cs typeface="Arial" charset="0"/>
                        </a:rPr>
                        <a:t>, 42)</a:t>
                      </a:r>
                    </a:p>
                  </a:txBody>
                  <a:tcPr marT="45680" marB="456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20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Bộ</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kèn</a:t>
                      </a:r>
                      <a:endParaRPr kumimoji="0" lang="en-US" sz="2800" b="0" i="0" u="none" strike="noStrike" cap="none" normalizeH="0" baseline="0" dirty="0">
                        <a:ln>
                          <a:noFill/>
                        </a:ln>
                        <a:solidFill>
                          <a:srgbClr val="FDF2BB"/>
                        </a:solidFill>
                        <a:effectLst/>
                        <a:latin typeface="Arial" charset="0"/>
                        <a:ea typeface="Arial" charset="0"/>
                        <a:cs typeface="Arial" charset="0"/>
                      </a:endParaRPr>
                    </a:p>
                  </a:txBody>
                  <a:tcPr marT="45680" marB="456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Kèn</a:t>
                      </a:r>
                      <a:r>
                        <a:rPr kumimoji="0" lang="en-US" sz="2800" b="0" i="0" u="none" strike="noStrike" cap="none" normalizeH="0" baseline="0" dirty="0" smtClean="0">
                          <a:ln>
                            <a:noFill/>
                          </a:ln>
                          <a:solidFill>
                            <a:srgbClr val="FDF2BB"/>
                          </a:solidFill>
                          <a:effectLst/>
                          <a:latin typeface="Arial" charset="0"/>
                          <a:ea typeface="Arial" charset="0"/>
                          <a:cs typeface="Arial" charset="0"/>
                        </a:rPr>
                        <a:t> (Ps</a:t>
                      </a:r>
                      <a:r>
                        <a:rPr kumimoji="0" lang="en-US" sz="2800" b="0" i="0" u="none" strike="noStrike" cap="none" normalizeH="0" baseline="0" dirty="0">
                          <a:ln>
                            <a:noFill/>
                          </a:ln>
                          <a:solidFill>
                            <a:srgbClr val="FDF2BB"/>
                          </a:solidFill>
                          <a:effectLst/>
                          <a:latin typeface="Arial" charset="0"/>
                          <a:ea typeface="Arial" charset="0"/>
                          <a:cs typeface="Arial" charset="0"/>
                        </a:rPr>
                        <a:t>. 98:6)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Kèn</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err="1" smtClean="0">
                          <a:ln>
                            <a:noFill/>
                          </a:ln>
                          <a:solidFill>
                            <a:srgbClr val="FDF2BB"/>
                          </a:solidFill>
                          <a:effectLst/>
                          <a:latin typeface="Arial" charset="0"/>
                          <a:ea typeface="Arial" charset="0"/>
                          <a:cs typeface="Arial" charset="0"/>
                        </a:rPr>
                        <a:t>sừng</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a:ln>
                            <a:noFill/>
                          </a:ln>
                          <a:solidFill>
                            <a:srgbClr val="FDF2BB"/>
                          </a:solidFill>
                          <a:effectLst/>
                          <a:latin typeface="Arial" charset="0"/>
                          <a:ea typeface="Arial" charset="0"/>
                          <a:cs typeface="Arial" charset="0"/>
                        </a:rPr>
                        <a:t>(Ps.150:3)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DF2BB"/>
                          </a:solidFill>
                          <a:effectLst/>
                          <a:latin typeface="Arial" charset="0"/>
                          <a:ea typeface="Arial" charset="0"/>
                          <a:cs typeface="Arial" charset="0"/>
                        </a:rPr>
                        <a:t>Sáo</a:t>
                      </a:r>
                      <a:r>
                        <a:rPr kumimoji="0" lang="en-US" sz="2800" b="0" i="0" u="none" strike="noStrike" cap="none" normalizeH="0" baseline="0" dirty="0" smtClean="0">
                          <a:ln>
                            <a:noFill/>
                          </a:ln>
                          <a:solidFill>
                            <a:srgbClr val="FDF2BB"/>
                          </a:solidFill>
                          <a:effectLst/>
                          <a:latin typeface="Arial" charset="0"/>
                          <a:ea typeface="Arial" charset="0"/>
                          <a:cs typeface="Arial" charset="0"/>
                        </a:rPr>
                        <a:t> </a:t>
                      </a:r>
                      <a:r>
                        <a:rPr kumimoji="0" lang="en-US" sz="2800" b="0" i="0" u="none" strike="noStrike" cap="none" normalizeH="0" baseline="0" dirty="0">
                          <a:ln>
                            <a:noFill/>
                          </a:ln>
                          <a:solidFill>
                            <a:srgbClr val="FDF2BB"/>
                          </a:solidFill>
                          <a:effectLst/>
                          <a:latin typeface="Arial" charset="0"/>
                          <a:ea typeface="Arial" charset="0"/>
                          <a:cs typeface="Arial" charset="0"/>
                        </a:rPr>
                        <a:t>(Ps.150:4)</a:t>
                      </a:r>
                    </a:p>
                  </a:txBody>
                  <a:tcPr marT="45680" marB="456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1985" name="Picture 17"/>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6008688" y="2438400"/>
            <a:ext cx="31353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1298"/>
                                        </p:tgtEl>
                                        <p:attrNameLst>
                                          <p:attrName>style.visibility</p:attrName>
                                        </p:attrNameLst>
                                      </p:cBhvr>
                                      <p:to>
                                        <p:strVal val="visible"/>
                                      </p:to>
                                    </p:set>
                                    <p:animEffect transition="in" filter="fade">
                                      <p:cBhvr>
                                        <p:cTn id="7" dur="1000"/>
                                        <p:tgtEl>
                                          <p:spTgt spid="311298"/>
                                        </p:tgtEl>
                                      </p:cBhvr>
                                    </p:animEffect>
                                    <p:anim calcmode="lin" valueType="num">
                                      <p:cBhvr>
                                        <p:cTn id="8" dur="1000" fill="hold"/>
                                        <p:tgtEl>
                                          <p:spTgt spid="311298"/>
                                        </p:tgtEl>
                                        <p:attrNameLst>
                                          <p:attrName>ppt_x</p:attrName>
                                        </p:attrNameLst>
                                      </p:cBhvr>
                                      <p:tavLst>
                                        <p:tav tm="0">
                                          <p:val>
                                            <p:strVal val="#ppt_x"/>
                                          </p:val>
                                        </p:tav>
                                        <p:tav tm="100000">
                                          <p:val>
                                            <p:strVal val="#ppt_x"/>
                                          </p:val>
                                        </p:tav>
                                      </p:tavLst>
                                    </p:anim>
                                    <p:anim calcmode="lin" valueType="num">
                                      <p:cBhvr>
                                        <p:cTn id="9" dur="1000" fill="hold"/>
                                        <p:tgtEl>
                                          <p:spTgt spid="311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dist="107763" dir="2700000" algn="ctr" rotWithShape="0">
              <a:srgbClr val="000000">
                <a:alpha val="74997"/>
              </a:srgbClr>
            </a:outerShdw>
          </a:effectLst>
        </p:spPr>
        <p:txBody>
          <a:bodyPr/>
          <a:lstStyle/>
          <a:p>
            <a:pPr eaLnBrk="1" hangingPunct="1">
              <a:defRPr/>
            </a:pPr>
            <a:r>
              <a:rPr lang="en-US" sz="6000" b="1" dirty="0" err="1" smtClean="0">
                <a:solidFill>
                  <a:schemeClr val="bg1"/>
                </a:solidFill>
                <a:latin typeface="Aramis Regular" charset="0"/>
                <a:cs typeface="ＭＳ Ｐゴシック" charset="0"/>
              </a:rPr>
              <a:t>Thi</a:t>
            </a:r>
            <a:r>
              <a:rPr lang="en-US" sz="6000" b="1" dirty="0" smtClean="0">
                <a:solidFill>
                  <a:schemeClr val="bg1"/>
                </a:solidFill>
                <a:latin typeface="Aramis Regular" charset="0"/>
                <a:cs typeface="ＭＳ Ｐゴシック" charset="0"/>
              </a:rPr>
              <a:t> </a:t>
            </a:r>
            <a:r>
              <a:rPr lang="en-US" sz="6000" b="1" dirty="0" err="1" smtClean="0">
                <a:solidFill>
                  <a:schemeClr val="bg1"/>
                </a:solidFill>
                <a:latin typeface="Aramis Regular" charset="0"/>
                <a:cs typeface="ＭＳ Ｐゴシック" charset="0"/>
              </a:rPr>
              <a:t>Thiên</a:t>
            </a:r>
            <a:r>
              <a:rPr lang="en-US" sz="6000" b="1" dirty="0" smtClean="0">
                <a:solidFill>
                  <a:schemeClr val="bg1"/>
                </a:solidFill>
                <a:latin typeface="Aramis Regular" charset="0"/>
                <a:cs typeface="ＭＳ Ｐゴシック" charset="0"/>
              </a:rPr>
              <a:t> </a:t>
            </a:r>
            <a:r>
              <a:rPr lang="en-US" sz="6000" b="1" dirty="0">
                <a:solidFill>
                  <a:schemeClr val="bg1"/>
                </a:solidFill>
                <a:latin typeface="Aramis Regular" charset="0"/>
                <a:cs typeface="ＭＳ Ｐゴシック" charset="0"/>
              </a:rPr>
              <a:t>23</a:t>
            </a:r>
            <a:endParaRPr lang="en-US" dirty="0">
              <a:cs typeface="ＭＳ Ｐゴシック" charset="0"/>
            </a:endParaRPr>
          </a:p>
        </p:txBody>
      </p:sp>
      <p:sp>
        <p:nvSpPr>
          <p:cNvPr id="428036" name="Text Box 4"/>
          <p:cNvSpPr txBox="1">
            <a:spLocks noChangeArrowheads="1"/>
          </p:cNvSpPr>
          <p:nvPr/>
        </p:nvSpPr>
        <p:spPr bwMode="auto">
          <a:xfrm>
            <a:off x="0" y="1096963"/>
            <a:ext cx="9144000" cy="569386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1</a:t>
            </a:r>
            <a:r>
              <a:rPr lang="vi-VN" sz="2800" b="1" dirty="0" smtClean="0">
                <a:solidFill>
                  <a:srgbClr val="FFFFFF"/>
                </a:solidFill>
                <a:effectLst>
                  <a:outerShdw blurRad="50800" dist="101600" dir="2700000" algn="tl" rotWithShape="0">
                    <a:srgbClr val="000000"/>
                  </a:outerShdw>
                </a:effectLst>
                <a:cs typeface="ＭＳ Ｐゴシック" charset="0"/>
              </a:rPr>
              <a:t>Đức </a:t>
            </a:r>
            <a:r>
              <a:rPr lang="vi-VN" sz="2800" b="1" dirty="0">
                <a:solidFill>
                  <a:srgbClr val="FFFFFF"/>
                </a:solidFill>
                <a:effectLst>
                  <a:outerShdw blurRad="50800" dist="101600" dir="2700000" algn="tl" rotWithShape="0">
                    <a:srgbClr val="000000"/>
                  </a:outerShdw>
                </a:effectLst>
                <a:cs typeface="ＭＳ Ｐゴシック" charset="0"/>
              </a:rPr>
              <a:t>Giê-hô-va là Đấng chăn giữ tôi; tôi sẽ chẳng thiếu thốn gì. </a:t>
            </a:r>
            <a:r>
              <a:rPr lang="vi-VN" sz="2800" b="1" baseline="30000" dirty="0" smtClean="0">
                <a:solidFill>
                  <a:srgbClr val="FFFFFF"/>
                </a:solidFill>
                <a:effectLst>
                  <a:outerShdw blurRad="50800" dist="101600" dir="2700000" algn="tl" rotWithShape="0">
                    <a:srgbClr val="000000"/>
                  </a:outerShdw>
                </a:effectLst>
                <a:cs typeface="ＭＳ Ｐゴシック" charset="0"/>
              </a:rPr>
              <a:t>2</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khiến tôi an nghỉ nơi đồng cỏ xanh </a:t>
            </a:r>
            <a:r>
              <a:rPr lang="vi-VN" sz="2800" b="1" dirty="0" smtClean="0">
                <a:solidFill>
                  <a:srgbClr val="FFFFFF"/>
                </a:solidFill>
                <a:effectLst>
                  <a:outerShdw blurRad="50800" dist="101600" dir="2700000" algn="tl" rotWithShape="0">
                    <a:srgbClr val="000000"/>
                  </a:outerShdw>
                </a:effectLst>
                <a:cs typeface="ＭＳ Ｐゴシック" charset="0"/>
              </a:rPr>
              <a:t>tươi. Dẫn </a:t>
            </a:r>
            <a:r>
              <a:rPr lang="vi-VN" sz="2800" b="1" dirty="0">
                <a:solidFill>
                  <a:srgbClr val="FFFFFF"/>
                </a:solidFill>
                <a:effectLst>
                  <a:outerShdw blurRad="50800" dist="101600" dir="2700000" algn="tl" rotWithShape="0">
                    <a:srgbClr val="000000"/>
                  </a:outerShdw>
                </a:effectLst>
                <a:cs typeface="ＭＳ Ｐゴシック" charset="0"/>
              </a:rPr>
              <a:t>tôi đến mé nước bình tịnh</a:t>
            </a:r>
            <a:r>
              <a:rPr lang="vi-VN" sz="2800" b="1" dirty="0" smtClean="0">
                <a:solidFill>
                  <a:srgbClr val="FFFFFF"/>
                </a:solidFill>
                <a:effectLst>
                  <a:outerShdw blurRad="50800" dist="101600" dir="2700000" algn="tl" rotWithShape="0">
                    <a:srgbClr val="000000"/>
                  </a:outerShdw>
                </a:effectLst>
                <a:cs typeface="ＭＳ Ｐゴシック" charset="0"/>
              </a:rPr>
              <a:t>.</a:t>
            </a:r>
            <a:endParaRPr lang="vi-VN" sz="2800" b="1" dirty="0">
              <a:solidFill>
                <a:srgbClr val="FFFFFF"/>
              </a:solidFill>
              <a:effectLst>
                <a:outerShdw blurRad="50800" dist="101600" dir="2700000" algn="tl" rotWithShape="0">
                  <a:srgbClr val="000000"/>
                </a:outerShdw>
              </a:effectLst>
              <a:cs typeface="ＭＳ Ｐゴシック" charset="0"/>
            </a:endParaRP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3</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bổ lại linh hồn tôi, </a:t>
            </a:r>
            <a:r>
              <a:rPr lang="vi-VN" sz="2800" b="1" dirty="0" smtClean="0">
                <a:solidFill>
                  <a:srgbClr val="FFFFFF"/>
                </a:solidFill>
                <a:effectLst>
                  <a:outerShdw blurRad="50800" dist="101600" dir="2700000" algn="tl" rotWithShape="0">
                    <a:srgbClr val="000000"/>
                  </a:outerShdw>
                </a:effectLst>
                <a:cs typeface="ＭＳ Ｐゴシック" charset="0"/>
              </a:rPr>
              <a:t>Dẫn </a:t>
            </a:r>
            <a:r>
              <a:rPr lang="vi-VN" sz="2800" b="1" dirty="0">
                <a:solidFill>
                  <a:srgbClr val="FFFFFF"/>
                </a:solidFill>
                <a:effectLst>
                  <a:outerShdw blurRad="50800" dist="101600" dir="2700000" algn="tl" rotWithShape="0">
                    <a:srgbClr val="000000"/>
                  </a:outerShdw>
                </a:effectLst>
                <a:cs typeface="ＭＳ Ｐゴシック" charset="0"/>
              </a:rPr>
              <a:t>tôi vào các lối công bình, vì cớ danh Ngài. </a:t>
            </a:r>
            <a:r>
              <a:rPr lang="vi-VN" sz="2800" b="1" baseline="30000" dirty="0" smtClean="0">
                <a:solidFill>
                  <a:srgbClr val="FFFFFF"/>
                </a:solidFill>
                <a:effectLst>
                  <a:outerShdw blurRad="50800" dist="101600" dir="2700000" algn="tl" rotWithShape="0">
                    <a:srgbClr val="000000"/>
                  </a:outerShdw>
                </a:effectLst>
                <a:cs typeface="ＭＳ Ｐゴシック" charset="0"/>
              </a:rPr>
              <a:t>4</a:t>
            </a:r>
            <a:r>
              <a:rPr lang="vi-VN" sz="2800" b="1" dirty="0" smtClean="0">
                <a:solidFill>
                  <a:srgbClr val="FFFFFF"/>
                </a:solidFill>
                <a:effectLst>
                  <a:outerShdw blurRad="50800" dist="101600" dir="2700000" algn="tl" rotWithShape="0">
                    <a:srgbClr val="000000"/>
                  </a:outerShdw>
                </a:effectLst>
                <a:cs typeface="ＭＳ Ｐゴシック" charset="0"/>
              </a:rPr>
              <a:t>Dầu </a:t>
            </a:r>
            <a:r>
              <a:rPr lang="vi-VN" sz="2800" b="1" dirty="0">
                <a:solidFill>
                  <a:srgbClr val="FFFFFF"/>
                </a:solidFill>
                <a:effectLst>
                  <a:outerShdw blurRad="50800" dist="101600" dir="2700000" algn="tl" rotWithShape="0">
                    <a:srgbClr val="000000"/>
                  </a:outerShdw>
                </a:effectLst>
                <a:cs typeface="ＭＳ Ｐゴシック" charset="0"/>
              </a:rPr>
              <a:t>khi tôi đi trong trũng bóng chết,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Tôi sẽ chẳng sợ tai họa nào; vì Chúa ở cùng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Cây trượng và cây gậy của Chúa an ủi tôi.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5</a:t>
            </a:r>
            <a:r>
              <a:rPr lang="vi-VN" sz="2800" b="1" dirty="0" smtClean="0">
                <a:solidFill>
                  <a:srgbClr val="FFFFFF"/>
                </a:solidFill>
                <a:effectLst>
                  <a:outerShdw blurRad="50800" dist="101600" dir="2700000" algn="tl" rotWithShape="0">
                    <a:srgbClr val="000000"/>
                  </a:outerShdw>
                </a:effectLst>
                <a:cs typeface="ＭＳ Ｐゴシック" charset="0"/>
              </a:rPr>
              <a:t>Chúa </a:t>
            </a:r>
            <a:r>
              <a:rPr lang="vi-VN" sz="2800" b="1" dirty="0">
                <a:solidFill>
                  <a:srgbClr val="FFFFFF"/>
                </a:solidFill>
                <a:effectLst>
                  <a:outerShdw blurRad="50800" dist="101600" dir="2700000" algn="tl" rotWithShape="0">
                    <a:srgbClr val="000000"/>
                  </a:outerShdw>
                </a:effectLst>
                <a:cs typeface="ＭＳ Ｐゴシック" charset="0"/>
              </a:rPr>
              <a:t>dọn bàn cho </a:t>
            </a:r>
            <a:r>
              <a:rPr lang="vi-VN" sz="2800" b="1" dirty="0" smtClean="0">
                <a:solidFill>
                  <a:srgbClr val="FFFFFF"/>
                </a:solidFill>
                <a:effectLst>
                  <a:outerShdw blurRad="50800" dist="101600" dir="2700000" algn="tl" rotWithShape="0">
                    <a:srgbClr val="000000"/>
                  </a:outerShdw>
                </a:effectLst>
                <a:cs typeface="ＭＳ Ｐゴシック" charset="0"/>
              </a:rPr>
              <a:t>tôi, Trước </a:t>
            </a:r>
            <a:r>
              <a:rPr lang="vi-VN" sz="2800" b="1" dirty="0">
                <a:solidFill>
                  <a:srgbClr val="FFFFFF"/>
                </a:solidFill>
                <a:effectLst>
                  <a:outerShdw blurRad="50800" dist="101600" dir="2700000" algn="tl" rotWithShape="0">
                    <a:srgbClr val="000000"/>
                  </a:outerShdw>
                </a:effectLst>
                <a:cs typeface="ＭＳ Ｐゴシック" charset="0"/>
              </a:rPr>
              <a:t>mặt kẻ thù nghịch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Chúa xức dầu cho đầu tôi, </a:t>
            </a:r>
            <a:r>
              <a:rPr lang="vi-VN" sz="2800" b="1" dirty="0" smtClean="0">
                <a:solidFill>
                  <a:srgbClr val="FFFFFF"/>
                </a:solidFill>
                <a:effectLst>
                  <a:outerShdw blurRad="50800" dist="101600" dir="2700000" algn="tl" rotWithShape="0">
                    <a:srgbClr val="000000"/>
                  </a:outerShdw>
                </a:effectLst>
                <a:cs typeface="ＭＳ Ｐゴシック" charset="0"/>
              </a:rPr>
              <a:t>Chén </a:t>
            </a:r>
            <a:r>
              <a:rPr lang="vi-VN" sz="2800" b="1" dirty="0">
                <a:solidFill>
                  <a:srgbClr val="FFFFFF"/>
                </a:solidFill>
                <a:effectLst>
                  <a:outerShdw blurRad="50800" dist="101600" dir="2700000" algn="tl" rotWithShape="0">
                    <a:srgbClr val="000000"/>
                  </a:outerShdw>
                </a:effectLst>
                <a:cs typeface="ＭＳ Ｐゴシック" charset="0"/>
              </a:rPr>
              <a:t>tôi đầy tràn.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6</a:t>
            </a:r>
            <a:r>
              <a:rPr lang="vi-VN" sz="2800" b="1" dirty="0" smtClean="0">
                <a:solidFill>
                  <a:srgbClr val="FFFFFF"/>
                </a:solidFill>
                <a:effectLst>
                  <a:outerShdw blurRad="50800" dist="101600" dir="2700000" algn="tl" rotWithShape="0">
                    <a:srgbClr val="000000"/>
                  </a:outerShdw>
                </a:effectLst>
                <a:cs typeface="ＭＳ Ｐゴシック" charset="0"/>
              </a:rPr>
              <a:t>Quả </a:t>
            </a:r>
            <a:r>
              <a:rPr lang="vi-VN" sz="2800" b="1" dirty="0">
                <a:solidFill>
                  <a:srgbClr val="FFFFFF"/>
                </a:solidFill>
                <a:effectLst>
                  <a:outerShdw blurRad="50800" dist="101600" dir="2700000" algn="tl" rotWithShape="0">
                    <a:srgbClr val="000000"/>
                  </a:outerShdw>
                </a:effectLst>
                <a:cs typeface="ＭＳ Ｐゴシック" charset="0"/>
              </a:rPr>
              <a:t>thật,trọn đời </a:t>
            </a:r>
            <a:r>
              <a:rPr lang="vi-VN" sz="2800" b="1" dirty="0" smtClean="0">
                <a:solidFill>
                  <a:srgbClr val="FFFFFF"/>
                </a:solidFill>
                <a:effectLst>
                  <a:outerShdw blurRad="50800" dist="101600" dir="2700000" algn="tl" rotWithShape="0">
                    <a:srgbClr val="000000"/>
                  </a:outerShdw>
                </a:effectLst>
                <a:cs typeface="ＭＳ Ｐゴシック" charset="0"/>
              </a:rPr>
              <a:t>tôi, Phước </a:t>
            </a:r>
            <a:r>
              <a:rPr lang="vi-VN" sz="2800" b="1" dirty="0">
                <a:solidFill>
                  <a:srgbClr val="FFFFFF"/>
                </a:solidFill>
                <a:effectLst>
                  <a:outerShdw blurRad="50800" dist="101600" dir="2700000" algn="tl" rotWithShape="0">
                    <a:srgbClr val="000000"/>
                  </a:outerShdw>
                </a:effectLst>
                <a:cs typeface="ＭＳ Ｐゴシック" charset="0"/>
              </a:rPr>
              <a:t>hạnh và sự thương xót sẽ theo tôi; </a:t>
            </a:r>
            <a:r>
              <a:rPr lang="vi-VN" sz="2800" b="1" dirty="0" smtClean="0">
                <a:solidFill>
                  <a:srgbClr val="FFFFFF"/>
                </a:solidFill>
                <a:effectLst>
                  <a:outerShdw blurRad="50800" dist="101600" dir="2700000" algn="tl" rotWithShape="0">
                    <a:srgbClr val="000000"/>
                  </a:outerShdw>
                </a:effectLst>
                <a:cs typeface="ＭＳ Ｐゴシック" charset="0"/>
              </a:rPr>
              <a:t>Tôi </a:t>
            </a:r>
            <a:r>
              <a:rPr lang="vi-VN" sz="2800" b="1" dirty="0">
                <a:solidFill>
                  <a:srgbClr val="FFFFFF"/>
                </a:solidFill>
                <a:effectLst>
                  <a:outerShdw blurRad="50800" dist="101600" dir="2700000" algn="tl" rotWithShape="0">
                    <a:srgbClr val="000000"/>
                  </a:outerShdw>
                </a:effectLst>
                <a:cs typeface="ＭＳ Ｐゴシック" charset="0"/>
              </a:rPr>
              <a:t>sẽ ở trong nhà Đức </a:t>
            </a:r>
            <a:r>
              <a:rPr lang="vi-VN" sz="2800" b="1" dirty="0" smtClean="0">
                <a:solidFill>
                  <a:srgbClr val="FFFFFF"/>
                </a:solidFill>
                <a:effectLst>
                  <a:outerShdw blurRad="50800" dist="101600" dir="2700000" algn="tl" rotWithShape="0">
                    <a:srgbClr val="000000"/>
                  </a:outerShdw>
                </a:effectLst>
                <a:cs typeface="ＭＳ Ｐゴシック" charset="0"/>
              </a:rPr>
              <a:t>Giê-hô-va, Cho </a:t>
            </a:r>
            <a:r>
              <a:rPr lang="vi-VN" sz="2800" b="1" dirty="0">
                <a:solidFill>
                  <a:srgbClr val="FFFFFF"/>
                </a:solidFill>
                <a:effectLst>
                  <a:outerShdw blurRad="50800" dist="101600" dir="2700000" algn="tl" rotWithShape="0">
                    <a:srgbClr val="000000"/>
                  </a:outerShdw>
                </a:effectLst>
                <a:cs typeface="ＭＳ Ｐゴシック" charset="0"/>
              </a:rPr>
              <a:t>đến lâu dài.</a:t>
            </a:r>
            <a:endParaRPr lang="en-US" dirty="0" smtClean="0">
              <a:solidFill>
                <a:srgbClr val="000000"/>
              </a:solidFill>
              <a:effectLst>
                <a:outerShdw blurRad="50800" dist="101600" dir="2700000" algn="tl" rotWithShape="0">
                  <a:srgbClr val="000000"/>
                </a:outerShdw>
              </a:effectLst>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81000" y="533400"/>
            <a:ext cx="8229600" cy="1143000"/>
          </a:xfrm>
          <a:noFill/>
        </p:spPr>
        <p:txBody>
          <a:bodyPr/>
          <a:lstStyle/>
          <a:p>
            <a:pPr algn="l" eaLnBrk="1" hangingPunct="1"/>
            <a:r>
              <a:rPr lang="en-US" altLang="vi-VN" sz="4000" dirty="0" err="1" smtClean="0">
                <a:solidFill>
                  <a:srgbClr val="F8E8C0"/>
                </a:solidFill>
                <a:ea typeface="ＭＳ Ｐゴシック" pitchFamily="34" charset="-128"/>
              </a:rPr>
              <a:t>Tiêu</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đề</a:t>
            </a:r>
            <a:endParaRPr lang="en-US" altLang="vi-VN" sz="4000" dirty="0" smtClean="0">
              <a:solidFill>
                <a:srgbClr val="F8E8C0"/>
              </a:solidFill>
              <a:ea typeface="ＭＳ Ｐゴシック" pitchFamily="34" charset="-128"/>
            </a:endParaRPr>
          </a:p>
        </p:txBody>
      </p:sp>
      <p:graphicFrame>
        <p:nvGraphicFramePr>
          <p:cNvPr id="313360" name="Group 16"/>
          <p:cNvGraphicFramePr>
            <a:graphicFrameLocks noGrp="1"/>
          </p:cNvGraphicFramePr>
          <p:nvPr>
            <p:ph type="tbl" idx="1"/>
            <p:extLst>
              <p:ext uri="{D42A27DB-BD31-4B8C-83A1-F6EECF244321}">
                <p14:modId xmlns:p14="http://schemas.microsoft.com/office/powerpoint/2010/main" val="1522320229"/>
              </p:ext>
            </p:extLst>
          </p:nvPr>
        </p:nvGraphicFramePr>
        <p:xfrm>
          <a:off x="228600" y="1866900"/>
          <a:ext cx="5638800" cy="4450304"/>
        </p:xfrm>
        <a:graphic>
          <a:graphicData uri="http://schemas.openxmlformats.org/drawingml/2006/table">
            <a:tbl>
              <a:tblPr/>
              <a:tblGrid>
                <a:gridCol w="2178050"/>
                <a:gridCol w="3460750"/>
              </a:tblGrid>
              <a:tr h="2225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Cho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nhạc</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trưởng</a:t>
                      </a:r>
                      <a:r>
                        <a:rPr kumimoji="0" lang="ru-RU" alt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b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b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trong</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55)</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Nói</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đến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nhạc</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trưởng</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chỉ</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rõ</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thiên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được</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đặt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trong</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Đền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Thờ</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cho</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việc</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ngợi</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khen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89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Cho con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cháu</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Côrê</a:t>
                      </a:r>
                      <a:r>
                        <a:rPr kumimoji="0" lang="ru-RU" alt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679" marB="4567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Cho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biết</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những</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thiên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này</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hình</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thành</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nên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âm</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nhạc</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của</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gia</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đình</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ca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sĩ</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Đền</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Thờ</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này</a:t>
                      </a:r>
                      <a:r>
                        <a:rPr kumimoji="0" lang="en-US" sz="28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679" marB="4567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3006" name="Picture 14"/>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6008688" y="2438400"/>
            <a:ext cx="31353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9" name="Text Box 15"/>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fade">
                                      <p:cBhvr>
                                        <p:cTn id="7" dur="1000"/>
                                        <p:tgtEl>
                                          <p:spTgt spid="313346"/>
                                        </p:tgtEl>
                                      </p:cBhvr>
                                    </p:animEffect>
                                    <p:anim calcmode="lin" valueType="num">
                                      <p:cBhvr>
                                        <p:cTn id="8" dur="1000" fill="hold"/>
                                        <p:tgtEl>
                                          <p:spTgt spid="313346"/>
                                        </p:tgtEl>
                                        <p:attrNameLst>
                                          <p:attrName>ppt_x</p:attrName>
                                        </p:attrNameLst>
                                      </p:cBhvr>
                                      <p:tavLst>
                                        <p:tav tm="0">
                                          <p:val>
                                            <p:strVal val="#ppt_x"/>
                                          </p:val>
                                        </p:tav>
                                        <p:tav tm="100000">
                                          <p:val>
                                            <p:strVal val="#ppt_x"/>
                                          </p:val>
                                        </p:tav>
                                      </p:tavLst>
                                    </p:anim>
                                    <p:anim calcmode="lin" valueType="num">
                                      <p:cBhvr>
                                        <p:cTn id="9" dur="1000" fill="hold"/>
                                        <p:tgtEl>
                                          <p:spTgt spid="313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6"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381000" y="427038"/>
            <a:ext cx="8229600" cy="792162"/>
          </a:xfrm>
          <a:noFill/>
        </p:spPr>
        <p:txBody>
          <a:bodyPr/>
          <a:lstStyle/>
          <a:p>
            <a:pPr algn="l" eaLnBrk="1" hangingPunct="1"/>
            <a:r>
              <a:rPr lang="en-US" altLang="vi-VN" sz="4000" dirty="0" err="1" smtClean="0">
                <a:solidFill>
                  <a:srgbClr val="F8E8C0"/>
                </a:solidFill>
                <a:ea typeface="ＭＳ Ｐゴシック" pitchFamily="34" charset="-128"/>
              </a:rPr>
              <a:t>Tiêu</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đề</a:t>
            </a:r>
            <a:endParaRPr lang="en-US" altLang="vi-VN" sz="4000" dirty="0" smtClean="0">
              <a:solidFill>
                <a:srgbClr val="F8E8C0"/>
              </a:solidFill>
              <a:ea typeface="ＭＳ Ｐゴシック" pitchFamily="34" charset="-128"/>
            </a:endParaRPr>
          </a:p>
        </p:txBody>
      </p:sp>
      <p:graphicFrame>
        <p:nvGraphicFramePr>
          <p:cNvPr id="315395" name="Group 3"/>
          <p:cNvGraphicFramePr>
            <a:graphicFrameLocks noGrp="1"/>
          </p:cNvGraphicFramePr>
          <p:nvPr>
            <p:ph type="tbl" idx="1"/>
            <p:extLst>
              <p:ext uri="{D42A27DB-BD31-4B8C-83A1-F6EECF244321}">
                <p14:modId xmlns:p14="http://schemas.microsoft.com/office/powerpoint/2010/main" val="3726000912"/>
              </p:ext>
            </p:extLst>
          </p:nvPr>
        </p:nvGraphicFramePr>
        <p:xfrm>
          <a:off x="304800" y="1828800"/>
          <a:ext cx="6934200" cy="4206874"/>
        </p:xfrm>
        <a:graphic>
          <a:graphicData uri="http://schemas.openxmlformats.org/drawingml/2006/table">
            <a:tbl>
              <a:tblPr/>
              <a:tblGrid>
                <a:gridCol w="1981200"/>
                <a:gridCol w="4953000"/>
              </a:tblGrid>
              <a:tr h="9447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Giêđuthun</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Ý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nghĩa</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còn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tranh</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cãi</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50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Neginot</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Được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dịch</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là</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ru-RU"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đàn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dây</a:t>
                      </a:r>
                      <a:r>
                        <a:rPr kumimoji="0" lang="ru-RU"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50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Nehilot</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Chỉ</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loại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sáo</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được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sử</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dụng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trong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bài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than van</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A-la-</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mốt</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37" marB="4573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Có</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thể</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được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sử</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dụng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để</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chơi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bằng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đàn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lia</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theo</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giọng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của</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thiếu</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nữ</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737" marB="4573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14036" name="Group 20"/>
          <p:cNvGrpSpPr>
            <a:grpSpLocks/>
          </p:cNvGrpSpPr>
          <p:nvPr/>
        </p:nvGrpSpPr>
        <p:grpSpPr bwMode="auto">
          <a:xfrm>
            <a:off x="7521575" y="0"/>
            <a:ext cx="1622425" cy="6858000"/>
            <a:chOff x="4738" y="0"/>
            <a:chExt cx="1022" cy="4320"/>
          </a:xfrm>
        </p:grpSpPr>
        <p:pic>
          <p:nvPicPr>
            <p:cNvPr id="214038" name="Picture 21"/>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288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39" name="Picture 22"/>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144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40" name="Picture 23"/>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5416" name="Text Box 24"/>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fade">
                                      <p:cBhvr>
                                        <p:cTn id="7" dur="1000"/>
                                        <p:tgtEl>
                                          <p:spTgt spid="315394"/>
                                        </p:tgtEl>
                                      </p:cBhvr>
                                    </p:animEffect>
                                    <p:anim calcmode="lin" valueType="num">
                                      <p:cBhvr>
                                        <p:cTn id="8" dur="1000" fill="hold"/>
                                        <p:tgtEl>
                                          <p:spTgt spid="315394"/>
                                        </p:tgtEl>
                                        <p:attrNameLst>
                                          <p:attrName>ppt_x</p:attrName>
                                        </p:attrNameLst>
                                      </p:cBhvr>
                                      <p:tavLst>
                                        <p:tav tm="0">
                                          <p:val>
                                            <p:strVal val="#ppt_x"/>
                                          </p:val>
                                        </p:tav>
                                        <p:tav tm="100000">
                                          <p:val>
                                            <p:strVal val="#ppt_x"/>
                                          </p:val>
                                        </p:tav>
                                      </p:tavLst>
                                    </p:anim>
                                    <p:anim calcmode="lin" valueType="num">
                                      <p:cBhvr>
                                        <p:cTn id="9" dur="1000" fill="hold"/>
                                        <p:tgtEl>
                                          <p:spTgt spid="3153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304800" y="762000"/>
            <a:ext cx="8229600" cy="792163"/>
          </a:xfrm>
          <a:noFill/>
        </p:spPr>
        <p:txBody>
          <a:bodyPr/>
          <a:lstStyle/>
          <a:p>
            <a:pPr algn="l" eaLnBrk="1" hangingPunct="1"/>
            <a:r>
              <a:rPr lang="en-US" altLang="vi-VN" sz="4000" dirty="0" err="1" smtClean="0">
                <a:solidFill>
                  <a:srgbClr val="F8E8C0"/>
                </a:solidFill>
                <a:ea typeface="ＭＳ Ｐゴシック" pitchFamily="34" charset="-128"/>
              </a:rPr>
              <a:t>Tiêu</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đề</a:t>
            </a:r>
            <a:endParaRPr lang="en-US" altLang="vi-VN" sz="4000" dirty="0" smtClean="0">
              <a:solidFill>
                <a:srgbClr val="F8E8C0"/>
              </a:solidFill>
              <a:ea typeface="ＭＳ Ｐゴシック" pitchFamily="34" charset="-128"/>
            </a:endParaRPr>
          </a:p>
        </p:txBody>
      </p:sp>
      <p:graphicFrame>
        <p:nvGraphicFramePr>
          <p:cNvPr id="317443" name="Group 3"/>
          <p:cNvGraphicFramePr>
            <a:graphicFrameLocks noGrp="1"/>
          </p:cNvGraphicFramePr>
          <p:nvPr>
            <p:ph type="tbl" idx="1"/>
            <p:extLst>
              <p:ext uri="{D42A27DB-BD31-4B8C-83A1-F6EECF244321}">
                <p14:modId xmlns:p14="http://schemas.microsoft.com/office/powerpoint/2010/main" val="925075795"/>
              </p:ext>
            </p:extLst>
          </p:nvPr>
        </p:nvGraphicFramePr>
        <p:xfrm>
          <a:off x="304800" y="2182813"/>
          <a:ext cx="6019800" cy="3001961"/>
        </p:xfrm>
        <a:graphic>
          <a:graphicData uri="http://schemas.openxmlformats.org/drawingml/2006/table">
            <a:tbl>
              <a:tblPr/>
              <a:tblGrid>
                <a:gridCol w="1504950"/>
                <a:gridCol w="4514850"/>
              </a:tblGrid>
              <a:tr h="9064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Sheminit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Chỉ</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về</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giai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đoạn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thứ</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8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của</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nghi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lễ</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nào</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đó</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064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Ghi-tít</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Giai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điệu</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ép</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nho</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Sêla</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Đánh</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dấu</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những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chỗ</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mà</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một</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vấn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đề</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khác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được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nói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hay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thể</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hiện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15057" name="Group 20"/>
          <p:cNvGrpSpPr>
            <a:grpSpLocks/>
          </p:cNvGrpSpPr>
          <p:nvPr/>
        </p:nvGrpSpPr>
        <p:grpSpPr bwMode="auto">
          <a:xfrm>
            <a:off x="7521575" y="0"/>
            <a:ext cx="1622425" cy="6858000"/>
            <a:chOff x="4738" y="0"/>
            <a:chExt cx="1022" cy="4320"/>
          </a:xfrm>
        </p:grpSpPr>
        <p:pic>
          <p:nvPicPr>
            <p:cNvPr id="215059" name="Picture 21"/>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288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0" name="Picture 22"/>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144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1" name="Picture 23"/>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64" name="Text Box 24"/>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fade">
                                      <p:cBhvr>
                                        <p:cTn id="7" dur="1000"/>
                                        <p:tgtEl>
                                          <p:spTgt spid="317442"/>
                                        </p:tgtEl>
                                      </p:cBhvr>
                                    </p:animEffect>
                                    <p:anim calcmode="lin" valueType="num">
                                      <p:cBhvr>
                                        <p:cTn id="8" dur="1000" fill="hold"/>
                                        <p:tgtEl>
                                          <p:spTgt spid="317442"/>
                                        </p:tgtEl>
                                        <p:attrNameLst>
                                          <p:attrName>ppt_x</p:attrName>
                                        </p:attrNameLst>
                                      </p:cBhvr>
                                      <p:tavLst>
                                        <p:tav tm="0">
                                          <p:val>
                                            <p:strVal val="#ppt_x"/>
                                          </p:val>
                                        </p:tav>
                                        <p:tav tm="100000">
                                          <p:val>
                                            <p:strVal val="#ppt_x"/>
                                          </p:val>
                                        </p:tav>
                                      </p:tavLst>
                                    </p:anim>
                                    <p:anim calcmode="lin" valueType="num">
                                      <p:cBhvr>
                                        <p:cTn id="9" dur="1000" fill="hold"/>
                                        <p:tgtEl>
                                          <p:spTgt spid="3174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3B58"/>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609600"/>
            <a:ext cx="5029200" cy="1143000"/>
          </a:xfrm>
          <a:noFill/>
        </p:spPr>
        <p:txBody>
          <a:bodyPr/>
          <a:lstStyle/>
          <a:p>
            <a:pPr algn="l" eaLnBrk="1" hangingPunct="1"/>
            <a:r>
              <a:rPr lang="en-US" altLang="vi-VN" dirty="0" err="1" smtClean="0">
                <a:solidFill>
                  <a:srgbClr val="F8E8C0"/>
                </a:solidFill>
                <a:ea typeface="ＭＳ Ｐゴシック" pitchFamily="34" charset="-128"/>
              </a:rPr>
              <a:t>Chỉ</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dẫn</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giai</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điệu</a:t>
            </a:r>
            <a:endParaRPr lang="en-US" altLang="vi-VN" dirty="0" smtClean="0">
              <a:solidFill>
                <a:srgbClr val="F8E8C0"/>
              </a:solidFill>
              <a:ea typeface="ＭＳ Ｐゴシック" pitchFamily="34" charset="-128"/>
            </a:endParaRPr>
          </a:p>
        </p:txBody>
      </p:sp>
      <p:graphicFrame>
        <p:nvGraphicFramePr>
          <p:cNvPr id="319491" name="Group 3"/>
          <p:cNvGraphicFramePr>
            <a:graphicFrameLocks noGrp="1"/>
          </p:cNvGraphicFramePr>
          <p:nvPr>
            <p:ph type="tbl" idx="1"/>
            <p:extLst>
              <p:ext uri="{D42A27DB-BD31-4B8C-83A1-F6EECF244321}">
                <p14:modId xmlns:p14="http://schemas.microsoft.com/office/powerpoint/2010/main" val="3883209214"/>
              </p:ext>
            </p:extLst>
          </p:nvPr>
        </p:nvGraphicFramePr>
        <p:xfrm>
          <a:off x="457200" y="1912938"/>
          <a:ext cx="6553200" cy="3878264"/>
        </p:xfrm>
        <a:graphic>
          <a:graphicData uri="http://schemas.openxmlformats.org/drawingml/2006/table">
            <a:tbl>
              <a:tblPr/>
              <a:tblGrid>
                <a:gridCol w="2971800"/>
                <a:gridCol w="3581400"/>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Cho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Sô</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-san-</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nim</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Bông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huệ</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chứng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cớ</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Cho Ma ha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lát</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Có</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thể</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là</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giai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điệu</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hoặc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chỉ</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về</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nghi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thức</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8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Con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nai</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cái</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lúc</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hừng</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đông</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Giai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điệu</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kèm</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theo</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hành</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động</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nghi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lễ</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Chớ</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phá</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hủy</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Các</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nghi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lễ</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Nhân</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cái</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chết</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của</a:t>
                      </a:r>
                      <a:r>
                        <a:rPr kumimoji="0" lang="en-US"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con </a:t>
                      </a:r>
                      <a:r>
                        <a:rPr kumimoji="0" lang="en-US" altLang="ja-JP"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trai</a:t>
                      </a:r>
                      <a:r>
                        <a:rPr kumimoji="0" lang="ru-RU" altLang="ja-JP"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Nhân</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cái</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chết</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của</a:t>
                      </a:r>
                      <a:r>
                        <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rPr>
                        <a:t> con </a:t>
                      </a:r>
                      <a:r>
                        <a:rPr kumimoji="0" lang="en-US" sz="2400" b="0" i="0" u="none" strike="noStrike" cap="none" normalizeH="0" baseline="0" dirty="0" err="1" smtClean="0">
                          <a:ln>
                            <a:noFill/>
                          </a:ln>
                          <a:solidFill>
                            <a:srgbClr val="F8E8C0"/>
                          </a:solidFill>
                          <a:effectLst/>
                          <a:latin typeface="Arial" pitchFamily="34" charset="0"/>
                          <a:ea typeface="ＭＳ Ｐゴシック" pitchFamily="34" charset="-128"/>
                          <a:cs typeface="Arial" pitchFamily="34" charset="0"/>
                        </a:rPr>
                        <a:t>trai</a:t>
                      </a:r>
                      <a:endParaRPr kumimoji="0" lang="en-US" sz="2400" b="0" i="0" u="none" strike="noStrike" cap="none" normalizeH="0" baseline="0" dirty="0" smtClean="0">
                        <a:ln>
                          <a:noFill/>
                        </a:ln>
                        <a:solidFill>
                          <a:srgbClr val="F8E8C0"/>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16087" name="Group 23"/>
          <p:cNvGrpSpPr>
            <a:grpSpLocks/>
          </p:cNvGrpSpPr>
          <p:nvPr/>
        </p:nvGrpSpPr>
        <p:grpSpPr bwMode="auto">
          <a:xfrm>
            <a:off x="7521575" y="0"/>
            <a:ext cx="1622425" cy="6858000"/>
            <a:chOff x="4738" y="0"/>
            <a:chExt cx="1022" cy="4320"/>
          </a:xfrm>
        </p:grpSpPr>
        <p:pic>
          <p:nvPicPr>
            <p:cNvPr id="216089" name="Picture 24"/>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288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0" name="Picture 25"/>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144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91" name="Picture 26"/>
            <p:cNvPicPr>
              <a:picLocks noChangeAspect="1" noChangeArrowheads="1"/>
            </p:cNvPicPr>
            <p:nvPr/>
          </p:nvPicPr>
          <p:blipFill>
            <a:blip r:embed="rId3">
              <a:extLst>
                <a:ext uri="{28A0092B-C50C-407E-A947-70E740481C1C}">
                  <a14:useLocalDpi xmlns:a14="http://schemas.microsoft.com/office/drawing/2010/main" val="0"/>
                </a:ext>
              </a:extLst>
            </a:blip>
            <a:srcRect l="29688" r="30469"/>
            <a:stretch>
              <a:fillRect/>
            </a:stretch>
          </p:blipFill>
          <p:spPr bwMode="auto">
            <a:xfrm>
              <a:off x="4738" y="0"/>
              <a:ext cx="102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9515" name="Text Box 27"/>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fade">
                                      <p:cBhvr>
                                        <p:cTn id="7" dur="1000"/>
                                        <p:tgtEl>
                                          <p:spTgt spid="319490"/>
                                        </p:tgtEl>
                                      </p:cBhvr>
                                    </p:animEffect>
                                    <p:anim calcmode="lin" valueType="num">
                                      <p:cBhvr>
                                        <p:cTn id="8" dur="1000" fill="hold"/>
                                        <p:tgtEl>
                                          <p:spTgt spid="319490"/>
                                        </p:tgtEl>
                                        <p:attrNameLst>
                                          <p:attrName>ppt_x</p:attrName>
                                        </p:attrNameLst>
                                      </p:cBhvr>
                                      <p:tavLst>
                                        <p:tav tm="0">
                                          <p:val>
                                            <p:strVal val="#ppt_x"/>
                                          </p:val>
                                        </p:tav>
                                        <p:tav tm="100000">
                                          <p:val>
                                            <p:strVal val="#ppt_x"/>
                                          </p:val>
                                        </p:tav>
                                      </p:tavLst>
                                    </p:anim>
                                    <p:anim calcmode="lin" valueType="num">
                                      <p:cBhvr>
                                        <p:cTn id="9" dur="1000" fill="hold"/>
                                        <p:tgtEl>
                                          <p:spTgt spid="319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a:lum contrast="-66000"/>
            <a:extLst>
              <a:ext uri="{28A0092B-C50C-407E-A947-70E740481C1C}">
                <a14:useLocalDpi xmlns:a14="http://schemas.microsoft.com/office/drawing/2010/main" val="0"/>
              </a:ext>
            </a:extLst>
          </a:blip>
          <a:srcRect/>
          <a:stretch>
            <a:fillRect/>
          </a:stretch>
        </p:blipFill>
        <p:spPr bwMode="auto">
          <a:xfrm>
            <a:off x="0" y="914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solidFill>
            <a:srgbClr val="000099"/>
          </a:solidFill>
        </p:spPr>
        <p:txBody>
          <a:bodyPr/>
          <a:lstStyle/>
          <a:p>
            <a:pPr eaLnBrk="1" hangingPunct="1"/>
            <a:r>
              <a:rPr lang="en-US" altLang="vi-VN" sz="5400" b="1" dirty="0" err="1" smtClean="0">
                <a:solidFill>
                  <a:schemeClr val="bg1"/>
                </a:solidFill>
                <a:ea typeface="ＭＳ Ｐゴシック" pitchFamily="34" charset="-128"/>
              </a:rPr>
              <a:t>Lời</a:t>
            </a:r>
            <a:r>
              <a:rPr lang="en-US" altLang="vi-VN" sz="5400" b="1" dirty="0" smtClean="0">
                <a:solidFill>
                  <a:schemeClr val="bg1"/>
                </a:solidFill>
                <a:ea typeface="ＭＳ Ｐゴシック" pitchFamily="34" charset="-128"/>
              </a:rPr>
              <a:t> Shema</a:t>
            </a:r>
            <a:endParaRPr lang="en-US" altLang="vi-VN" dirty="0" smtClean="0">
              <a:ea typeface="ＭＳ Ｐゴシック" pitchFamily="34" charset="-128"/>
            </a:endParaRPr>
          </a:p>
        </p:txBody>
      </p:sp>
      <p:sp>
        <p:nvSpPr>
          <p:cNvPr id="329732" name="Rectangle 4"/>
          <p:cNvSpPr>
            <a:spLocks noGrp="1" noChangeArrowheads="1"/>
          </p:cNvSpPr>
          <p:nvPr>
            <p:ph type="body" idx="1"/>
          </p:nvPr>
        </p:nvSpPr>
        <p:spPr>
          <a:xfrm>
            <a:off x="381000" y="1752600"/>
            <a:ext cx="8534400" cy="3886200"/>
          </a:xfrm>
          <a:effectLst>
            <a:outerShdw dist="35921" dir="2700000" algn="ctr" rotWithShape="0">
              <a:schemeClr val="tx2">
                <a:alpha val="74997"/>
              </a:schemeClr>
            </a:outerShdw>
          </a:effectLst>
        </p:spPr>
        <p:txBody>
          <a:bodyPr/>
          <a:lstStyle/>
          <a:p>
            <a:pPr eaLnBrk="1" hangingPunct="1">
              <a:buFontTx/>
              <a:buNone/>
              <a:defRPr/>
            </a:pPr>
            <a:r>
              <a:rPr lang="en-US" sz="4400" dirty="0" smtClean="0">
                <a:solidFill>
                  <a:schemeClr val="accent1"/>
                </a:solidFill>
                <a:ea typeface="ＭＳ Ｐゴシック" pitchFamily="34" charset="-128"/>
              </a:rPr>
              <a:t> </a:t>
            </a:r>
            <a:r>
              <a:rPr lang="ru-RU" altLang="ja-JP" sz="4400" dirty="0" smtClean="0">
                <a:solidFill>
                  <a:schemeClr val="accent1"/>
                </a:solidFill>
                <a:ea typeface="ＭＳ Ｐゴシック" pitchFamily="34" charset="-128"/>
              </a:rPr>
              <a:t>"</a:t>
            </a:r>
            <a:r>
              <a:rPr lang="vi-VN" altLang="ja-JP" sz="4400" dirty="0" smtClean="0">
                <a:solidFill>
                  <a:schemeClr val="accent1"/>
                </a:solidFill>
                <a:ea typeface="ＭＳ Ｐゴシック" pitchFamily="34" charset="-128"/>
              </a:rPr>
              <a:t>Ngươi </a:t>
            </a:r>
            <a:r>
              <a:rPr lang="vi-VN" altLang="ja-JP" sz="4400" dirty="0">
                <a:solidFill>
                  <a:schemeClr val="accent1"/>
                </a:solidFill>
                <a:ea typeface="ＭＳ Ｐゴシック" pitchFamily="34" charset="-128"/>
              </a:rPr>
              <a:t>phải hết lòng, hết ý, hết sức kính mến Giê-hô-va Đức Chúa Trời ngươi</a:t>
            </a:r>
            <a:r>
              <a:rPr lang="en-US" altLang="ja-JP" sz="4400" dirty="0" smtClean="0">
                <a:solidFill>
                  <a:schemeClr val="accent1"/>
                </a:solidFill>
                <a:ea typeface="ＭＳ Ｐゴシック" pitchFamily="34" charset="-128"/>
              </a:rPr>
              <a:t>.</a:t>
            </a:r>
            <a:r>
              <a:rPr lang="ru-RU" altLang="ja-JP" sz="4400" dirty="0" smtClean="0">
                <a:solidFill>
                  <a:schemeClr val="accent1"/>
                </a:solidFill>
                <a:ea typeface="ＭＳ Ｐゴシック" pitchFamily="34" charset="-128"/>
              </a:rPr>
              <a:t>"</a:t>
            </a:r>
            <a:endParaRPr lang="en-US" altLang="ja-JP" sz="4400" dirty="0" smtClean="0">
              <a:solidFill>
                <a:schemeClr val="accent1"/>
              </a:solidFill>
              <a:ea typeface="ＭＳ Ｐゴシック" pitchFamily="34" charset="-128"/>
            </a:endParaRPr>
          </a:p>
          <a:p>
            <a:pPr algn="r" eaLnBrk="1" hangingPunct="1">
              <a:buFontTx/>
              <a:buNone/>
              <a:defRPr/>
            </a:pPr>
            <a:r>
              <a:rPr lang="en-US" sz="4400" dirty="0" smtClean="0">
                <a:solidFill>
                  <a:schemeClr val="accent1"/>
                </a:solidFill>
                <a:ea typeface="ＭＳ Ｐゴシック" pitchFamily="34" charset="-128"/>
              </a:rPr>
              <a:t>(</a:t>
            </a:r>
            <a:r>
              <a:rPr lang="en-US" sz="4400" dirty="0" err="1" smtClean="0">
                <a:solidFill>
                  <a:schemeClr val="accent1"/>
                </a:solidFill>
                <a:ea typeface="ＭＳ Ｐゴシック" pitchFamily="34" charset="-128"/>
              </a:rPr>
              <a:t>Phục</a:t>
            </a:r>
            <a:r>
              <a:rPr lang="en-US" sz="4400" dirty="0" smtClean="0">
                <a:solidFill>
                  <a:schemeClr val="accent1"/>
                </a:solidFill>
                <a:ea typeface="ＭＳ Ｐゴシック" pitchFamily="34" charset="-128"/>
              </a:rPr>
              <a:t> 6:5)</a:t>
            </a:r>
            <a:endParaRPr lang="en-GB" sz="4400" dirty="0" smtClean="0">
              <a:solidFill>
                <a:schemeClr val="accent1"/>
              </a:solidFill>
              <a:ea typeface="ＭＳ Ｐゴシック" pitchFamily="34" charset="-128"/>
            </a:endParaRPr>
          </a:p>
        </p:txBody>
      </p:sp>
      <p:sp>
        <p:nvSpPr>
          <p:cNvPr id="329733" name="Text Box 5"/>
          <p:cNvSpPr txBox="1">
            <a:spLocks noChangeArrowheads="1"/>
          </p:cNvSpPr>
          <p:nvPr/>
        </p:nvSpPr>
        <p:spPr bwMode="auto">
          <a:xfrm>
            <a:off x="8153400" y="76200"/>
            <a:ext cx="879475" cy="457200"/>
          </a:xfrm>
          <a:prstGeom prst="rect">
            <a:avLst/>
          </a:prstGeom>
          <a:solidFill>
            <a:schemeClr val="tx2"/>
          </a:solid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0" y="0"/>
            <a:ext cx="7467600" cy="1143000"/>
          </a:xfrm>
          <a:noFill/>
        </p:spPr>
        <p:txBody>
          <a:bodyPr/>
          <a:lstStyle/>
          <a:p>
            <a:pPr eaLnBrk="1" hangingPunct="1"/>
            <a:r>
              <a:rPr lang="en-US" altLang="vi-VN" dirty="0" err="1" smtClean="0">
                <a:ea typeface="ＭＳ Ｐゴシック" pitchFamily="34" charset="-128"/>
              </a:rPr>
              <a:t>Ngày</a:t>
            </a:r>
            <a:r>
              <a:rPr lang="en-US" altLang="vi-VN" dirty="0" smtClean="0">
                <a:ea typeface="ＭＳ Ｐゴシック" pitchFamily="34" charset="-128"/>
              </a:rPr>
              <a:t> 1: </a:t>
            </a:r>
            <a:r>
              <a:rPr lang="en-US" altLang="vi-VN" dirty="0" err="1" smtClean="0">
                <a:ea typeface="ＭＳ Ｐゴシック" pitchFamily="34" charset="-128"/>
              </a:rPr>
              <a:t>Thi</a:t>
            </a:r>
            <a:r>
              <a:rPr lang="en-US" altLang="vi-VN" dirty="0" smtClean="0">
                <a:ea typeface="ＭＳ Ｐゴシック" pitchFamily="34" charset="-128"/>
              </a:rPr>
              <a:t> </a:t>
            </a:r>
            <a:r>
              <a:rPr lang="en-US" altLang="vi-VN" dirty="0" err="1" smtClean="0">
                <a:ea typeface="ＭＳ Ｐゴシック" pitchFamily="34" charset="-128"/>
              </a:rPr>
              <a:t>Thiên</a:t>
            </a:r>
            <a:r>
              <a:rPr lang="en-US" altLang="vi-VN" dirty="0" smtClean="0">
                <a:ea typeface="ＭＳ Ｐゴシック" pitchFamily="34" charset="-128"/>
              </a:rPr>
              <a:t> 24</a:t>
            </a:r>
            <a:endParaRPr lang="en-GB" altLang="vi-VN" dirty="0" smtClean="0">
              <a:ea typeface="ＭＳ Ｐゴシック" pitchFamily="34" charset="-128"/>
            </a:endParaRPr>
          </a:p>
        </p:txBody>
      </p:sp>
      <p:sp>
        <p:nvSpPr>
          <p:cNvPr id="331779" name="Rectangle 3"/>
          <p:cNvSpPr>
            <a:spLocks noGrp="1" noChangeArrowheads="1"/>
          </p:cNvSpPr>
          <p:nvPr>
            <p:ph type="body" idx="1"/>
          </p:nvPr>
        </p:nvSpPr>
        <p:spPr>
          <a:xfrm>
            <a:off x="457200" y="1219200"/>
            <a:ext cx="6172200" cy="5638800"/>
          </a:xfrm>
        </p:spPr>
        <p:txBody>
          <a:bodyPr/>
          <a:lstStyle/>
          <a:p>
            <a:pPr marL="0" indent="0" eaLnBrk="1" hangingPunct="1">
              <a:lnSpc>
                <a:spcPct val="90000"/>
              </a:lnSpc>
              <a:buFontTx/>
              <a:buNone/>
            </a:pPr>
            <a:r>
              <a:rPr lang="en-US" altLang="vi-VN" sz="2800" dirty="0" err="1">
                <a:ea typeface="ＭＳ Ｐゴシック" pitchFamily="34" charset="-128"/>
              </a:rPr>
              <a:t>Đất</a:t>
            </a:r>
            <a:r>
              <a:rPr lang="en-US" altLang="vi-VN" sz="2800" dirty="0">
                <a:ea typeface="ＭＳ Ｐゴシック" pitchFamily="34" charset="-128"/>
              </a:rPr>
              <a:t> </a:t>
            </a:r>
            <a:r>
              <a:rPr lang="en-US" altLang="vi-VN" sz="2800" dirty="0" err="1">
                <a:ea typeface="ＭＳ Ｐゴシック" pitchFamily="34" charset="-128"/>
              </a:rPr>
              <a:t>và</a:t>
            </a:r>
            <a:r>
              <a:rPr lang="en-US" altLang="vi-VN" sz="2800" dirty="0">
                <a:ea typeface="ＭＳ Ｐゴシック" pitchFamily="34" charset="-128"/>
              </a:rPr>
              <a:t> </a:t>
            </a:r>
            <a:r>
              <a:rPr lang="en-US" altLang="vi-VN" sz="2800" dirty="0" err="1">
                <a:ea typeface="ＭＳ Ｐゴシック" pitchFamily="34" charset="-128"/>
              </a:rPr>
              <a:t>muôn</a:t>
            </a:r>
            <a:r>
              <a:rPr lang="en-US" altLang="vi-VN" sz="2800" dirty="0">
                <a:ea typeface="ＭＳ Ｐゴシック" pitchFamily="34" charset="-128"/>
              </a:rPr>
              <a:t> </a:t>
            </a:r>
            <a:r>
              <a:rPr lang="en-US" altLang="vi-VN" sz="2800" dirty="0" err="1">
                <a:ea typeface="ＭＳ Ｐゴシック" pitchFamily="34" charset="-128"/>
              </a:rPr>
              <a:t>vật</a:t>
            </a:r>
            <a:r>
              <a:rPr lang="en-US" altLang="vi-VN" sz="2800" dirty="0">
                <a:ea typeface="ＭＳ Ｐゴシック" pitchFamily="34" charset="-128"/>
              </a:rPr>
              <a:t> </a:t>
            </a:r>
            <a:r>
              <a:rPr lang="en-US" altLang="vi-VN" sz="2800" dirty="0" err="1">
                <a:ea typeface="ＭＳ Ｐゴシック" pitchFamily="34" charset="-128"/>
              </a:rPr>
              <a:t>trên</a:t>
            </a:r>
            <a:r>
              <a:rPr lang="en-US" altLang="vi-VN" sz="2800" dirty="0">
                <a:ea typeface="ＭＳ Ｐゴシック" pitchFamily="34" charset="-128"/>
              </a:rPr>
              <a:t> </a:t>
            </a:r>
            <a:r>
              <a:rPr lang="en-US" altLang="vi-VN" sz="2800" dirty="0" err="1">
                <a:ea typeface="ＭＳ Ｐゴシック" pitchFamily="34" charset="-128"/>
              </a:rPr>
              <a:t>đất</a:t>
            </a:r>
            <a:r>
              <a:rPr lang="en-US" altLang="vi-VN" sz="2800" dirty="0">
                <a:ea typeface="ＭＳ Ｐゴシック" pitchFamily="34" charset="-128"/>
              </a:rPr>
              <a:t>, </a:t>
            </a:r>
          </a:p>
          <a:p>
            <a:pPr marL="0" indent="0" eaLnBrk="1" hangingPunct="1">
              <a:lnSpc>
                <a:spcPct val="90000"/>
              </a:lnSpc>
              <a:buFontTx/>
              <a:buNone/>
            </a:pPr>
            <a:r>
              <a:rPr lang="en-US" altLang="vi-VN" sz="2800" dirty="0" err="1">
                <a:ea typeface="ＭＳ Ｐゴシック" pitchFamily="34" charset="-128"/>
              </a:rPr>
              <a:t>Thế</a:t>
            </a:r>
            <a:r>
              <a:rPr lang="en-US" altLang="vi-VN" sz="2800" dirty="0">
                <a:ea typeface="ＭＳ Ｐゴシック" pitchFamily="34" charset="-128"/>
              </a:rPr>
              <a:t> </a:t>
            </a:r>
            <a:r>
              <a:rPr lang="en-US" altLang="vi-VN" sz="2800" dirty="0" err="1">
                <a:ea typeface="ＭＳ Ｐゴシック" pitchFamily="34" charset="-128"/>
              </a:rPr>
              <a:t>gian</a:t>
            </a:r>
            <a:r>
              <a:rPr lang="en-US" altLang="vi-VN" sz="2800" dirty="0">
                <a:ea typeface="ＭＳ Ｐゴシック" pitchFamily="34" charset="-128"/>
              </a:rPr>
              <a:t> </a:t>
            </a:r>
            <a:r>
              <a:rPr lang="en-US" altLang="vi-VN" sz="2800" dirty="0" err="1">
                <a:ea typeface="ＭＳ Ｐゴシック" pitchFamily="34" charset="-128"/>
              </a:rPr>
              <a:t>và</a:t>
            </a:r>
            <a:r>
              <a:rPr lang="en-US" altLang="vi-VN" sz="2800" dirty="0">
                <a:ea typeface="ＭＳ Ｐゴシック" pitchFamily="34" charset="-128"/>
              </a:rPr>
              <a:t> </a:t>
            </a:r>
            <a:r>
              <a:rPr lang="en-US" altLang="vi-VN" sz="2800" dirty="0" err="1">
                <a:ea typeface="ＭＳ Ｐゴシック" pitchFamily="34" charset="-128"/>
              </a:rPr>
              <a:t>những</a:t>
            </a:r>
            <a:r>
              <a:rPr lang="en-US" altLang="vi-VN" sz="2800" dirty="0">
                <a:ea typeface="ＭＳ Ｐゴシック" pitchFamily="34" charset="-128"/>
              </a:rPr>
              <a:t> </a:t>
            </a:r>
            <a:r>
              <a:rPr lang="en-US" altLang="vi-VN" sz="2800" dirty="0" err="1">
                <a:ea typeface="ＭＳ Ｐゴシック" pitchFamily="34" charset="-128"/>
              </a:rPr>
              <a:t>kẻ</a:t>
            </a:r>
            <a:r>
              <a:rPr lang="en-US" altLang="vi-VN" sz="2800" dirty="0">
                <a:ea typeface="ＭＳ Ｐゴシック" pitchFamily="34" charset="-128"/>
              </a:rPr>
              <a:t> ở </a:t>
            </a:r>
            <a:r>
              <a:rPr lang="en-US" altLang="vi-VN" sz="2800" dirty="0" err="1">
                <a:ea typeface="ＭＳ Ｐゴシック" pitchFamily="34" charset="-128"/>
              </a:rPr>
              <a:t>trong</a:t>
            </a:r>
            <a:r>
              <a:rPr lang="en-US" altLang="vi-VN" sz="2800" dirty="0">
                <a:ea typeface="ＭＳ Ｐゴシック" pitchFamily="34" charset="-128"/>
              </a:rPr>
              <a:t> </a:t>
            </a:r>
            <a:r>
              <a:rPr lang="en-US" altLang="vi-VN" sz="2800" dirty="0" err="1">
                <a:ea typeface="ＭＳ Ｐゴシック" pitchFamily="34" charset="-128"/>
              </a:rPr>
              <a:t>đó</a:t>
            </a:r>
            <a:r>
              <a:rPr lang="en-US" altLang="vi-VN" sz="2800" dirty="0">
                <a:ea typeface="ＭＳ Ｐゴシック" pitchFamily="34" charset="-128"/>
              </a:rPr>
              <a:t>, </a:t>
            </a:r>
            <a:r>
              <a:rPr lang="en-US" altLang="vi-VN" sz="2800" dirty="0" err="1">
                <a:ea typeface="ＭＳ Ｐゴシック" pitchFamily="34" charset="-128"/>
              </a:rPr>
              <a:t>đều</a:t>
            </a:r>
            <a:r>
              <a:rPr lang="en-US" altLang="vi-VN" sz="2800" dirty="0">
                <a:ea typeface="ＭＳ Ｐゴシック" pitchFamily="34" charset="-128"/>
              </a:rPr>
              <a:t> </a:t>
            </a:r>
            <a:r>
              <a:rPr lang="en-US" altLang="vi-VN" sz="2800" dirty="0" err="1">
                <a:ea typeface="ＭＳ Ｐゴシック" pitchFamily="34" charset="-128"/>
              </a:rPr>
              <a:t>thuộc</a:t>
            </a:r>
            <a:r>
              <a:rPr lang="en-US" altLang="vi-VN" sz="2800" dirty="0">
                <a:ea typeface="ＭＳ Ｐゴシック" pitchFamily="34" charset="-128"/>
              </a:rPr>
              <a:t> </a:t>
            </a:r>
            <a:r>
              <a:rPr lang="en-US" altLang="vi-VN" sz="2800" dirty="0" err="1">
                <a:ea typeface="ＭＳ Ｐゴシック" pitchFamily="34" charset="-128"/>
              </a:rPr>
              <a:t>về</a:t>
            </a:r>
            <a:r>
              <a:rPr lang="en-US" altLang="vi-VN" sz="2800" dirty="0">
                <a:ea typeface="ＭＳ Ｐゴシック" pitchFamily="34" charset="-128"/>
              </a:rPr>
              <a:t> </a:t>
            </a:r>
            <a:r>
              <a:rPr lang="en-US" altLang="vi-VN" sz="2800" dirty="0" err="1">
                <a:ea typeface="ＭＳ Ｐゴシック" pitchFamily="34" charset="-128"/>
              </a:rPr>
              <a:t>Đức</a:t>
            </a:r>
            <a:r>
              <a:rPr lang="en-US" altLang="vi-VN" sz="2800" dirty="0">
                <a:ea typeface="ＭＳ Ｐゴシック" pitchFamily="34" charset="-128"/>
              </a:rPr>
              <a:t> </a:t>
            </a:r>
            <a:r>
              <a:rPr lang="en-US" altLang="vi-VN" sz="2800" dirty="0" err="1">
                <a:ea typeface="ＭＳ Ｐゴシック" pitchFamily="34" charset="-128"/>
              </a:rPr>
              <a:t>Giê-hô-va</a:t>
            </a:r>
            <a:r>
              <a:rPr lang="en-US" altLang="vi-VN" sz="2800" dirty="0">
                <a:ea typeface="ＭＳ Ｐゴシック" pitchFamily="34" charset="-128"/>
              </a:rPr>
              <a:t> </a:t>
            </a:r>
            <a:r>
              <a:rPr lang="en-US" altLang="vi-VN" sz="2800" dirty="0" smtClean="0">
                <a:ea typeface="ＭＳ Ｐゴシック" pitchFamily="34" charset="-128"/>
              </a:rPr>
              <a:t>…</a:t>
            </a:r>
            <a:endParaRPr lang="en-US" altLang="vi-VN" sz="1600" dirty="0" smtClean="0">
              <a:ea typeface="ＭＳ Ｐゴシック" pitchFamily="34" charset="-128"/>
            </a:endParaRPr>
          </a:p>
          <a:p>
            <a:pPr marL="0" indent="0" eaLnBrk="1" hangingPunct="1">
              <a:lnSpc>
                <a:spcPct val="90000"/>
              </a:lnSpc>
              <a:buFontTx/>
              <a:buNone/>
            </a:pPr>
            <a:r>
              <a:rPr lang="vi-VN" altLang="vi-VN" sz="2800" dirty="0">
                <a:ea typeface="ＭＳ Ｐゴシック" pitchFamily="34" charset="-128"/>
              </a:rPr>
              <a:t>Ai sẽ được lên núi Đức Giê-hô-va? </a:t>
            </a:r>
            <a:r>
              <a:rPr lang="en-US" altLang="vi-VN" sz="2800" dirty="0" smtClean="0">
                <a:ea typeface="ＭＳ Ｐゴシック" pitchFamily="34" charset="-128"/>
              </a:rPr>
              <a:t>…</a:t>
            </a:r>
            <a:endParaRPr lang="en-US" altLang="vi-VN" sz="1800" dirty="0" smtClean="0">
              <a:ea typeface="ＭＳ Ｐゴシック" pitchFamily="34" charset="-128"/>
            </a:endParaRPr>
          </a:p>
          <a:p>
            <a:pPr marL="0" indent="0" eaLnBrk="1" hangingPunct="1">
              <a:lnSpc>
                <a:spcPct val="90000"/>
              </a:lnSpc>
              <a:buFontTx/>
              <a:buNone/>
            </a:pPr>
            <a:r>
              <a:rPr lang="en-US" altLang="vi-VN" sz="2800" dirty="0" err="1">
                <a:ea typeface="ＭＳ Ｐゴシック" pitchFamily="34" charset="-128"/>
              </a:rPr>
              <a:t>Hỡi</a:t>
            </a:r>
            <a:r>
              <a:rPr lang="en-US" altLang="vi-VN" sz="2800" dirty="0">
                <a:ea typeface="ＭＳ Ｐゴシック" pitchFamily="34" charset="-128"/>
              </a:rPr>
              <a:t> </a:t>
            </a:r>
            <a:r>
              <a:rPr lang="en-US" altLang="vi-VN" sz="2800" dirty="0" err="1">
                <a:ea typeface="ＭＳ Ｐゴシック" pitchFamily="34" charset="-128"/>
              </a:rPr>
              <a:t>các</a:t>
            </a:r>
            <a:r>
              <a:rPr lang="en-US" altLang="vi-VN" sz="2800" dirty="0">
                <a:ea typeface="ＭＳ Ｐゴシック" pitchFamily="34" charset="-128"/>
              </a:rPr>
              <a:t> </a:t>
            </a:r>
            <a:r>
              <a:rPr lang="en-US" altLang="vi-VN" sz="2800" dirty="0" err="1">
                <a:ea typeface="ＭＳ Ｐゴシック" pitchFamily="34" charset="-128"/>
              </a:rPr>
              <a:t>cửa</a:t>
            </a:r>
            <a:r>
              <a:rPr lang="en-US" altLang="vi-VN" sz="2800" dirty="0">
                <a:ea typeface="ＭＳ Ｐゴシック" pitchFamily="34" charset="-128"/>
              </a:rPr>
              <a:t>, </a:t>
            </a:r>
            <a:r>
              <a:rPr lang="en-US" altLang="vi-VN" sz="2800" dirty="0" err="1">
                <a:ea typeface="ＭＳ Ｐゴシック" pitchFamily="34" charset="-128"/>
              </a:rPr>
              <a:t>hãy</a:t>
            </a:r>
            <a:r>
              <a:rPr lang="en-US" altLang="vi-VN" sz="2800" dirty="0">
                <a:ea typeface="ＭＳ Ｐゴシック" pitchFamily="34" charset="-128"/>
              </a:rPr>
              <a:t> </a:t>
            </a:r>
            <a:r>
              <a:rPr lang="en-US" altLang="vi-VN" sz="2800" dirty="0" err="1">
                <a:ea typeface="ＭＳ Ｐゴシック" pitchFamily="34" charset="-128"/>
              </a:rPr>
              <a:t>cất</a:t>
            </a:r>
            <a:r>
              <a:rPr lang="en-US" altLang="vi-VN" sz="2800" dirty="0">
                <a:ea typeface="ＭＳ Ｐゴシック" pitchFamily="34" charset="-128"/>
              </a:rPr>
              <a:t> </a:t>
            </a:r>
            <a:r>
              <a:rPr lang="en-US" altLang="vi-VN" sz="2800" dirty="0" err="1">
                <a:ea typeface="ＭＳ Ｐゴシック" pitchFamily="34" charset="-128"/>
              </a:rPr>
              <a:t>đầu</a:t>
            </a:r>
            <a:r>
              <a:rPr lang="en-US" altLang="vi-VN" sz="2800" dirty="0">
                <a:ea typeface="ＭＳ Ｐゴシック" pitchFamily="34" charset="-128"/>
              </a:rPr>
              <a:t> </a:t>
            </a:r>
            <a:r>
              <a:rPr lang="en-US" altLang="vi-VN" sz="2800" dirty="0" err="1">
                <a:ea typeface="ＭＳ Ｐゴシック" pitchFamily="34" charset="-128"/>
              </a:rPr>
              <a:t>lên</a:t>
            </a:r>
            <a:r>
              <a:rPr lang="en-US" altLang="vi-VN" sz="2800" dirty="0">
                <a:ea typeface="ＭＳ Ｐゴシック" pitchFamily="34" charset="-128"/>
              </a:rPr>
              <a:t>! </a:t>
            </a:r>
          </a:p>
          <a:p>
            <a:pPr marL="0" indent="0" eaLnBrk="1" hangingPunct="1">
              <a:lnSpc>
                <a:spcPct val="90000"/>
              </a:lnSpc>
              <a:buFontTx/>
              <a:buNone/>
            </a:pPr>
            <a:r>
              <a:rPr lang="en-US" altLang="vi-VN" sz="2800" dirty="0" err="1">
                <a:ea typeface="ＭＳ Ｐゴシック" pitchFamily="34" charset="-128"/>
              </a:rPr>
              <a:t>Hỡi</a:t>
            </a:r>
            <a:r>
              <a:rPr lang="en-US" altLang="vi-VN" sz="2800" dirty="0">
                <a:ea typeface="ＭＳ Ｐゴシック" pitchFamily="34" charset="-128"/>
              </a:rPr>
              <a:t> </a:t>
            </a:r>
            <a:r>
              <a:rPr lang="en-US" altLang="vi-VN" sz="2800" dirty="0" err="1">
                <a:ea typeface="ＭＳ Ｐゴシック" pitchFamily="34" charset="-128"/>
              </a:rPr>
              <a:t>các</a:t>
            </a:r>
            <a:r>
              <a:rPr lang="en-US" altLang="vi-VN" sz="2800" dirty="0">
                <a:ea typeface="ＭＳ Ｐゴシック" pitchFamily="34" charset="-128"/>
              </a:rPr>
              <a:t> </a:t>
            </a:r>
            <a:r>
              <a:rPr lang="en-US" altLang="vi-VN" sz="2800" dirty="0" err="1">
                <a:ea typeface="ＭＳ Ｐゴシック" pitchFamily="34" charset="-128"/>
              </a:rPr>
              <a:t>cửa</a:t>
            </a:r>
            <a:r>
              <a:rPr lang="en-US" altLang="vi-VN" sz="2800" dirty="0">
                <a:ea typeface="ＭＳ Ｐゴシック" pitchFamily="34" charset="-128"/>
              </a:rPr>
              <a:t> </a:t>
            </a:r>
            <a:r>
              <a:rPr lang="en-US" altLang="vi-VN" sz="2800" dirty="0" err="1">
                <a:ea typeface="ＭＳ Ｐゴシック" pitchFamily="34" charset="-128"/>
              </a:rPr>
              <a:t>đời</a:t>
            </a:r>
            <a:r>
              <a:rPr lang="en-US" altLang="vi-VN" sz="2800" dirty="0">
                <a:ea typeface="ＭＳ Ｐゴシック" pitchFamily="34" charset="-128"/>
              </a:rPr>
              <a:t> </a:t>
            </a:r>
            <a:r>
              <a:rPr lang="en-US" altLang="vi-VN" sz="2800" dirty="0" err="1">
                <a:ea typeface="ＭＳ Ｐゴシック" pitchFamily="34" charset="-128"/>
              </a:rPr>
              <a:t>đời</a:t>
            </a:r>
            <a:r>
              <a:rPr lang="en-US" altLang="vi-VN" sz="2800" dirty="0">
                <a:ea typeface="ＭＳ Ｐゴシック" pitchFamily="34" charset="-128"/>
              </a:rPr>
              <a:t>, </a:t>
            </a:r>
            <a:r>
              <a:rPr lang="en-US" altLang="vi-VN" sz="2800" dirty="0" err="1">
                <a:ea typeface="ＭＳ Ｐゴシック" pitchFamily="34" charset="-128"/>
              </a:rPr>
              <a:t>hãy</a:t>
            </a:r>
            <a:r>
              <a:rPr lang="en-US" altLang="vi-VN" sz="2800" dirty="0">
                <a:ea typeface="ＭＳ Ｐゴシック" pitchFamily="34" charset="-128"/>
              </a:rPr>
              <a:t> </a:t>
            </a:r>
            <a:r>
              <a:rPr lang="en-US" altLang="vi-VN" sz="2800" dirty="0" err="1">
                <a:ea typeface="ＭＳ Ｐゴシック" pitchFamily="34" charset="-128"/>
              </a:rPr>
              <a:t>mở</a:t>
            </a:r>
            <a:r>
              <a:rPr lang="en-US" altLang="vi-VN" sz="2800" dirty="0">
                <a:ea typeface="ＭＳ Ｐゴシック" pitchFamily="34" charset="-128"/>
              </a:rPr>
              <a:t> </a:t>
            </a:r>
            <a:r>
              <a:rPr lang="en-US" altLang="vi-VN" sz="2800" dirty="0" err="1">
                <a:ea typeface="ＭＳ Ｐゴシック" pitchFamily="34" charset="-128"/>
              </a:rPr>
              <a:t>cao</a:t>
            </a:r>
            <a:r>
              <a:rPr lang="en-US" altLang="vi-VN" sz="2800" dirty="0">
                <a:ea typeface="ＭＳ Ｐゴシック" pitchFamily="34" charset="-128"/>
              </a:rPr>
              <a:t> </a:t>
            </a:r>
            <a:r>
              <a:rPr lang="en-US" altLang="vi-VN" sz="2800" dirty="0" err="1">
                <a:ea typeface="ＭＳ Ｐゴシック" pitchFamily="34" charset="-128"/>
              </a:rPr>
              <a:t>lên</a:t>
            </a:r>
            <a:r>
              <a:rPr lang="en-US" altLang="vi-VN" sz="2800" dirty="0">
                <a:ea typeface="ＭＳ Ｐゴシック" pitchFamily="34" charset="-128"/>
              </a:rPr>
              <a:t>, </a:t>
            </a:r>
          </a:p>
          <a:p>
            <a:pPr marL="0" indent="0" eaLnBrk="1" hangingPunct="1">
              <a:lnSpc>
                <a:spcPct val="90000"/>
              </a:lnSpc>
              <a:buFontTx/>
              <a:buNone/>
            </a:pPr>
            <a:r>
              <a:rPr lang="en-US" altLang="vi-VN" sz="2800" dirty="0" err="1">
                <a:ea typeface="ＭＳ Ｐゴシック" pitchFamily="34" charset="-128"/>
              </a:rPr>
              <a:t>Thì</a:t>
            </a:r>
            <a:r>
              <a:rPr lang="en-US" altLang="vi-VN" sz="2800" dirty="0">
                <a:ea typeface="ＭＳ Ｐゴシック" pitchFamily="34" charset="-128"/>
              </a:rPr>
              <a:t> </a:t>
            </a:r>
            <a:r>
              <a:rPr lang="en-US" altLang="vi-VN" sz="2800" dirty="0" err="1">
                <a:ea typeface="ＭＳ Ｐゴシック" pitchFamily="34" charset="-128"/>
              </a:rPr>
              <a:t>vua</a:t>
            </a:r>
            <a:r>
              <a:rPr lang="en-US" altLang="vi-VN" sz="2800" dirty="0">
                <a:ea typeface="ＭＳ Ｐゴシック" pitchFamily="34" charset="-128"/>
              </a:rPr>
              <a:t> </a:t>
            </a:r>
            <a:r>
              <a:rPr lang="en-US" altLang="vi-VN" sz="2800" dirty="0" err="1">
                <a:ea typeface="ＭＳ Ｐゴシック" pitchFamily="34" charset="-128"/>
              </a:rPr>
              <a:t>vinh</a:t>
            </a:r>
            <a:r>
              <a:rPr lang="en-US" altLang="vi-VN" sz="2800" dirty="0">
                <a:ea typeface="ＭＳ Ｐゴシック" pitchFamily="34" charset="-128"/>
              </a:rPr>
              <a:t> </a:t>
            </a:r>
            <a:r>
              <a:rPr lang="en-US" altLang="vi-VN" sz="2800" dirty="0" err="1">
                <a:ea typeface="ＭＳ Ｐゴシック" pitchFamily="34" charset="-128"/>
              </a:rPr>
              <a:t>hiển</a:t>
            </a:r>
            <a:r>
              <a:rPr lang="en-US" altLang="vi-VN" sz="2800" dirty="0">
                <a:ea typeface="ＭＳ Ｐゴシック" pitchFamily="34" charset="-128"/>
              </a:rPr>
              <a:t> </a:t>
            </a:r>
            <a:r>
              <a:rPr lang="en-US" altLang="vi-VN" sz="2800" dirty="0" err="1">
                <a:ea typeface="ＭＳ Ｐゴシック" pitchFamily="34" charset="-128"/>
              </a:rPr>
              <a:t>sẽ</a:t>
            </a:r>
            <a:r>
              <a:rPr lang="en-US" altLang="vi-VN" sz="2800" dirty="0">
                <a:ea typeface="ＭＳ Ｐゴシック" pitchFamily="34" charset="-128"/>
              </a:rPr>
              <a:t> </a:t>
            </a:r>
            <a:r>
              <a:rPr lang="en-US" altLang="vi-VN" sz="2800" dirty="0" err="1">
                <a:ea typeface="ＭＳ Ｐゴシック" pitchFamily="34" charset="-128"/>
              </a:rPr>
              <a:t>vào</a:t>
            </a:r>
            <a:r>
              <a:rPr lang="en-US" altLang="vi-VN" sz="2800" dirty="0">
                <a:ea typeface="ＭＳ Ｐゴシック" pitchFamily="34" charset="-128"/>
              </a:rPr>
              <a:t>. </a:t>
            </a:r>
          </a:p>
          <a:p>
            <a:pPr marL="0" indent="0" eaLnBrk="1" hangingPunct="1">
              <a:lnSpc>
                <a:spcPct val="90000"/>
              </a:lnSpc>
              <a:buFontTx/>
              <a:buNone/>
            </a:pPr>
            <a:r>
              <a:rPr lang="en-US" altLang="vi-VN" sz="2800" dirty="0" err="1" smtClean="0">
                <a:ea typeface="ＭＳ Ｐゴシック" pitchFamily="34" charset="-128"/>
              </a:rPr>
              <a:t>Vua</a:t>
            </a:r>
            <a:r>
              <a:rPr lang="en-US" altLang="vi-VN" sz="2800" dirty="0" smtClean="0">
                <a:ea typeface="ＭＳ Ｐゴシック" pitchFamily="34" charset="-128"/>
              </a:rPr>
              <a:t> </a:t>
            </a:r>
            <a:r>
              <a:rPr lang="en-US" altLang="vi-VN" sz="2800" dirty="0" err="1">
                <a:ea typeface="ＭＳ Ｐゴシック" pitchFamily="34" charset="-128"/>
              </a:rPr>
              <a:t>vinh</a:t>
            </a:r>
            <a:r>
              <a:rPr lang="en-US" altLang="vi-VN" sz="2800" dirty="0">
                <a:ea typeface="ＭＳ Ｐゴシック" pitchFamily="34" charset="-128"/>
              </a:rPr>
              <a:t> </a:t>
            </a:r>
            <a:r>
              <a:rPr lang="en-US" altLang="vi-VN" sz="2800" dirty="0" err="1">
                <a:ea typeface="ＭＳ Ｐゴシック" pitchFamily="34" charset="-128"/>
              </a:rPr>
              <a:t>hiển</a:t>
            </a:r>
            <a:r>
              <a:rPr lang="en-US" altLang="vi-VN" sz="2800" dirty="0">
                <a:ea typeface="ＭＳ Ｐゴシック" pitchFamily="34" charset="-128"/>
              </a:rPr>
              <a:t> </a:t>
            </a:r>
            <a:r>
              <a:rPr lang="en-US" altLang="vi-VN" sz="2800" dirty="0" err="1">
                <a:ea typeface="ＭＳ Ｐゴシック" pitchFamily="34" charset="-128"/>
              </a:rPr>
              <a:t>nầy</a:t>
            </a:r>
            <a:r>
              <a:rPr lang="en-US" altLang="vi-VN" sz="2800" dirty="0">
                <a:ea typeface="ＭＳ Ｐゴシック" pitchFamily="34" charset="-128"/>
              </a:rPr>
              <a:t> </a:t>
            </a:r>
            <a:r>
              <a:rPr lang="en-US" altLang="vi-VN" sz="2800" dirty="0" err="1">
                <a:ea typeface="ＭＳ Ｐゴシック" pitchFamily="34" charset="-128"/>
              </a:rPr>
              <a:t>là</a:t>
            </a:r>
            <a:r>
              <a:rPr lang="en-US" altLang="vi-VN" sz="2800" dirty="0">
                <a:ea typeface="ＭＳ Ｐゴシック" pitchFamily="34" charset="-128"/>
              </a:rPr>
              <a:t> </a:t>
            </a:r>
            <a:r>
              <a:rPr lang="en-US" altLang="vi-VN" sz="2800" dirty="0" err="1">
                <a:ea typeface="ＭＳ Ｐゴシック" pitchFamily="34" charset="-128"/>
              </a:rPr>
              <a:t>ai</a:t>
            </a:r>
            <a:r>
              <a:rPr lang="en-US" altLang="vi-VN" sz="2800" dirty="0">
                <a:ea typeface="ＭＳ Ｐゴシック" pitchFamily="34" charset="-128"/>
              </a:rPr>
              <a:t>? </a:t>
            </a:r>
          </a:p>
          <a:p>
            <a:pPr marL="0" indent="0" eaLnBrk="1" hangingPunct="1">
              <a:lnSpc>
                <a:spcPct val="90000"/>
              </a:lnSpc>
              <a:buFontTx/>
              <a:buNone/>
            </a:pPr>
            <a:r>
              <a:rPr lang="en-US" altLang="vi-VN" sz="2800" dirty="0" err="1">
                <a:ea typeface="ＭＳ Ｐゴシック" pitchFamily="34" charset="-128"/>
              </a:rPr>
              <a:t>Ấy</a:t>
            </a:r>
            <a:r>
              <a:rPr lang="en-US" altLang="vi-VN" sz="2800" dirty="0">
                <a:ea typeface="ＭＳ Ｐゴシック" pitchFamily="34" charset="-128"/>
              </a:rPr>
              <a:t> </a:t>
            </a:r>
            <a:r>
              <a:rPr lang="en-US" altLang="vi-VN" sz="2800" dirty="0" err="1">
                <a:ea typeface="ＭＳ Ｐゴシック" pitchFamily="34" charset="-128"/>
              </a:rPr>
              <a:t>là</a:t>
            </a:r>
            <a:r>
              <a:rPr lang="en-US" altLang="vi-VN" sz="2800" dirty="0">
                <a:ea typeface="ＭＳ Ｐゴシック" pitchFamily="34" charset="-128"/>
              </a:rPr>
              <a:t> </a:t>
            </a:r>
            <a:r>
              <a:rPr lang="en-US" altLang="vi-VN" sz="2800" dirty="0" err="1">
                <a:ea typeface="ＭＳ Ｐゴシック" pitchFamily="34" charset="-128"/>
              </a:rPr>
              <a:t>Đức</a:t>
            </a:r>
            <a:r>
              <a:rPr lang="en-US" altLang="vi-VN" sz="2800" dirty="0">
                <a:ea typeface="ＭＳ Ｐゴシック" pitchFamily="34" charset="-128"/>
              </a:rPr>
              <a:t> </a:t>
            </a:r>
            <a:r>
              <a:rPr lang="en-US" altLang="vi-VN" sz="2800" dirty="0" err="1">
                <a:ea typeface="ＭＳ Ｐゴシック" pitchFamily="34" charset="-128"/>
              </a:rPr>
              <a:t>Giê-hô-va</a:t>
            </a:r>
            <a:r>
              <a:rPr lang="en-US" altLang="vi-VN" sz="2800" dirty="0">
                <a:ea typeface="ＭＳ Ｐゴシック" pitchFamily="34" charset="-128"/>
              </a:rPr>
              <a:t> </a:t>
            </a:r>
            <a:r>
              <a:rPr lang="en-US" altLang="vi-VN" sz="2800" dirty="0" err="1">
                <a:ea typeface="ＭＳ Ｐゴシック" pitchFamily="34" charset="-128"/>
              </a:rPr>
              <a:t>vạn</a:t>
            </a:r>
            <a:r>
              <a:rPr lang="en-US" altLang="vi-VN" sz="2800" dirty="0">
                <a:ea typeface="ＭＳ Ｐゴシック" pitchFamily="34" charset="-128"/>
              </a:rPr>
              <a:t> </a:t>
            </a:r>
            <a:r>
              <a:rPr lang="en-US" altLang="vi-VN" sz="2800" dirty="0" err="1">
                <a:ea typeface="ＭＳ Ｐゴシック" pitchFamily="34" charset="-128"/>
              </a:rPr>
              <a:t>quân</a:t>
            </a:r>
            <a:r>
              <a:rPr lang="en-US" altLang="vi-VN" sz="2800" dirty="0">
                <a:ea typeface="ＭＳ Ｐゴシック" pitchFamily="34" charset="-128"/>
              </a:rPr>
              <a:t>, </a:t>
            </a:r>
          </a:p>
          <a:p>
            <a:pPr marL="0" indent="0" eaLnBrk="1" hangingPunct="1">
              <a:lnSpc>
                <a:spcPct val="90000"/>
              </a:lnSpc>
              <a:buFontTx/>
              <a:buNone/>
            </a:pPr>
            <a:r>
              <a:rPr lang="en-US" altLang="vi-VN" sz="2800" dirty="0" err="1">
                <a:ea typeface="ＭＳ Ｐゴシック" pitchFamily="34" charset="-128"/>
              </a:rPr>
              <a:t>Chính</a:t>
            </a:r>
            <a:r>
              <a:rPr lang="en-US" altLang="vi-VN" sz="2800" dirty="0">
                <a:ea typeface="ＭＳ Ｐゴシック" pitchFamily="34" charset="-128"/>
              </a:rPr>
              <a:t> </a:t>
            </a:r>
            <a:r>
              <a:rPr lang="en-US" altLang="vi-VN" sz="2800" dirty="0" err="1">
                <a:ea typeface="ＭＳ Ｐゴシック" pitchFamily="34" charset="-128"/>
              </a:rPr>
              <a:t>Ngài</a:t>
            </a:r>
            <a:r>
              <a:rPr lang="en-US" altLang="vi-VN" sz="2800" dirty="0">
                <a:ea typeface="ＭＳ Ｐゴシック" pitchFamily="34" charset="-128"/>
              </a:rPr>
              <a:t> </a:t>
            </a:r>
            <a:r>
              <a:rPr lang="en-US" altLang="vi-VN" sz="2800" dirty="0" err="1">
                <a:ea typeface="ＭＳ Ｐゴシック" pitchFamily="34" charset="-128"/>
              </a:rPr>
              <a:t>là</a:t>
            </a:r>
            <a:r>
              <a:rPr lang="en-US" altLang="vi-VN" sz="2800" dirty="0">
                <a:ea typeface="ＭＳ Ｐゴシック" pitchFamily="34" charset="-128"/>
              </a:rPr>
              <a:t> </a:t>
            </a:r>
            <a:r>
              <a:rPr lang="en-US" altLang="vi-VN" sz="2800" dirty="0" err="1">
                <a:ea typeface="ＭＳ Ｐゴシック" pitchFamily="34" charset="-128"/>
              </a:rPr>
              <a:t>Vua</a:t>
            </a:r>
            <a:r>
              <a:rPr lang="en-US" altLang="vi-VN" sz="2800" dirty="0">
                <a:ea typeface="ＭＳ Ｐゴシック" pitchFamily="34" charset="-128"/>
              </a:rPr>
              <a:t> </a:t>
            </a:r>
            <a:r>
              <a:rPr lang="en-US" altLang="vi-VN" sz="2800" dirty="0" err="1">
                <a:ea typeface="ＭＳ Ｐゴシック" pitchFamily="34" charset="-128"/>
              </a:rPr>
              <a:t>vinh</a:t>
            </a:r>
            <a:r>
              <a:rPr lang="en-US" altLang="vi-VN" sz="2800" dirty="0">
                <a:ea typeface="ＭＳ Ｐゴシック" pitchFamily="34" charset="-128"/>
              </a:rPr>
              <a:t> </a:t>
            </a:r>
            <a:r>
              <a:rPr lang="en-US" altLang="vi-VN" sz="2800" dirty="0" err="1">
                <a:ea typeface="ＭＳ Ｐゴシック" pitchFamily="34" charset="-128"/>
              </a:rPr>
              <a:t>hiển</a:t>
            </a:r>
            <a:r>
              <a:rPr lang="en-US" altLang="vi-VN" sz="2800" dirty="0">
                <a:ea typeface="ＭＳ Ｐゴシック" pitchFamily="34" charset="-128"/>
              </a:rPr>
              <a:t>.</a:t>
            </a:r>
            <a:endParaRPr lang="en-GB" altLang="vi-VN" sz="2800" dirty="0" smtClean="0">
              <a:ea typeface="ＭＳ Ｐゴシック" pitchFamily="34" charset="-128"/>
            </a:endParaRPr>
          </a:p>
        </p:txBody>
      </p:sp>
      <p:pic>
        <p:nvPicPr>
          <p:cNvPr id="218116" name="Picture 4" descr="metal-trumpe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363" y="0"/>
            <a:ext cx="1671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1" name="Text Box 5"/>
          <p:cNvSpPr txBox="1">
            <a:spLocks noChangeArrowheads="1"/>
          </p:cNvSpPr>
          <p:nvPr/>
        </p:nvSpPr>
        <p:spPr bwMode="auto">
          <a:xfrm>
            <a:off x="8153400" y="76200"/>
            <a:ext cx="879475" cy="457200"/>
          </a:xfrm>
          <a:prstGeom prst="rect">
            <a:avLst/>
          </a:prstGeom>
          <a:solidFill>
            <a:schemeClr val="tx2"/>
          </a:solid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79">
                                            <p:txEl>
                                              <p:pRg st="0" end="0"/>
                                            </p:txEl>
                                          </p:spTgt>
                                        </p:tgtEl>
                                        <p:attrNameLst>
                                          <p:attrName>style.visibility</p:attrName>
                                        </p:attrNameLst>
                                      </p:cBhvr>
                                      <p:to>
                                        <p:strVal val="visible"/>
                                      </p:to>
                                    </p:set>
                                    <p:animEffect transition="in" filter="fade">
                                      <p:cBhvr>
                                        <p:cTn id="7" dur="1000"/>
                                        <p:tgtEl>
                                          <p:spTgt spid="331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1779">
                                            <p:txEl>
                                              <p:pRg st="1" end="1"/>
                                            </p:txEl>
                                          </p:spTgt>
                                        </p:tgtEl>
                                        <p:attrNameLst>
                                          <p:attrName>style.visibility</p:attrName>
                                        </p:attrNameLst>
                                      </p:cBhvr>
                                      <p:to>
                                        <p:strVal val="visible"/>
                                      </p:to>
                                    </p:set>
                                    <p:animEffect transition="in" filter="fade">
                                      <p:cBhvr>
                                        <p:cTn id="12" dur="1000"/>
                                        <p:tgtEl>
                                          <p:spTgt spid="331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1779">
                                            <p:txEl>
                                              <p:pRg st="2" end="2"/>
                                            </p:txEl>
                                          </p:spTgt>
                                        </p:tgtEl>
                                        <p:attrNameLst>
                                          <p:attrName>style.visibility</p:attrName>
                                        </p:attrNameLst>
                                      </p:cBhvr>
                                      <p:to>
                                        <p:strVal val="visible"/>
                                      </p:to>
                                    </p:set>
                                    <p:animEffect transition="in" filter="fade">
                                      <p:cBhvr>
                                        <p:cTn id="17" dur="1000"/>
                                        <p:tgtEl>
                                          <p:spTgt spid="331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779">
                                            <p:txEl>
                                              <p:pRg st="3" end="3"/>
                                            </p:txEl>
                                          </p:spTgt>
                                        </p:tgtEl>
                                        <p:attrNameLst>
                                          <p:attrName>style.visibility</p:attrName>
                                        </p:attrNameLst>
                                      </p:cBhvr>
                                      <p:to>
                                        <p:strVal val="visible"/>
                                      </p:to>
                                    </p:set>
                                    <p:animEffect transition="in" filter="fade">
                                      <p:cBhvr>
                                        <p:cTn id="22" dur="500"/>
                                        <p:tgtEl>
                                          <p:spTgt spid="33177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31779">
                                            <p:txEl>
                                              <p:pRg st="4" end="4"/>
                                            </p:txEl>
                                          </p:spTgt>
                                        </p:tgtEl>
                                        <p:attrNameLst>
                                          <p:attrName>style.visibility</p:attrName>
                                        </p:attrNameLst>
                                      </p:cBhvr>
                                      <p:to>
                                        <p:strVal val="visible"/>
                                      </p:to>
                                    </p:set>
                                    <p:animEffect transition="in" filter="fade">
                                      <p:cBhvr>
                                        <p:cTn id="25" dur="500"/>
                                        <p:tgtEl>
                                          <p:spTgt spid="33177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31779">
                                            <p:txEl>
                                              <p:pRg st="5" end="5"/>
                                            </p:txEl>
                                          </p:spTgt>
                                        </p:tgtEl>
                                        <p:attrNameLst>
                                          <p:attrName>style.visibility</p:attrName>
                                        </p:attrNameLst>
                                      </p:cBhvr>
                                      <p:to>
                                        <p:strVal val="visible"/>
                                      </p:to>
                                    </p:set>
                                    <p:animEffect transition="in" filter="fade">
                                      <p:cBhvr>
                                        <p:cTn id="28" dur="500"/>
                                        <p:tgtEl>
                                          <p:spTgt spid="331779">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31779">
                                            <p:txEl>
                                              <p:pRg st="6" end="6"/>
                                            </p:txEl>
                                          </p:spTgt>
                                        </p:tgtEl>
                                        <p:attrNameLst>
                                          <p:attrName>style.visibility</p:attrName>
                                        </p:attrNameLst>
                                      </p:cBhvr>
                                      <p:to>
                                        <p:strVal val="visible"/>
                                      </p:to>
                                    </p:set>
                                    <p:animEffect transition="in" filter="fade">
                                      <p:cBhvr>
                                        <p:cTn id="31" dur="500"/>
                                        <p:tgtEl>
                                          <p:spTgt spid="33177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31779">
                                            <p:txEl>
                                              <p:pRg st="7" end="7"/>
                                            </p:txEl>
                                          </p:spTgt>
                                        </p:tgtEl>
                                        <p:attrNameLst>
                                          <p:attrName>style.visibility</p:attrName>
                                        </p:attrNameLst>
                                      </p:cBhvr>
                                      <p:to>
                                        <p:strVal val="visible"/>
                                      </p:to>
                                    </p:set>
                                    <p:animEffect transition="in" filter="fade">
                                      <p:cBhvr>
                                        <p:cTn id="34" dur="500"/>
                                        <p:tgtEl>
                                          <p:spTgt spid="331779">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31779">
                                            <p:txEl>
                                              <p:pRg st="8" end="8"/>
                                            </p:txEl>
                                          </p:spTgt>
                                        </p:tgtEl>
                                        <p:attrNameLst>
                                          <p:attrName>style.visibility</p:attrName>
                                        </p:attrNameLst>
                                      </p:cBhvr>
                                      <p:to>
                                        <p:strVal val="visible"/>
                                      </p:to>
                                    </p:set>
                                    <p:animEffect transition="in" filter="fade">
                                      <p:cBhvr>
                                        <p:cTn id="37" dur="500"/>
                                        <p:tgtEl>
                                          <p:spTgt spid="3317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8DCC0"/>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04800" y="457200"/>
            <a:ext cx="5791200" cy="1143000"/>
          </a:xfrm>
          <a:noFill/>
        </p:spPr>
        <p:txBody>
          <a:bodyPr/>
          <a:lstStyle/>
          <a:p>
            <a:pPr algn="l" eaLnBrk="1" hangingPunct="1"/>
            <a:r>
              <a:rPr lang="en-US" altLang="vi-VN" sz="4000" dirty="0" err="1" smtClean="0">
                <a:ea typeface="ＭＳ Ｐゴシック" pitchFamily="34" charset="-128"/>
              </a:rPr>
              <a:t>Lễ</a:t>
            </a:r>
            <a:r>
              <a:rPr lang="en-US" altLang="vi-VN" sz="4000" dirty="0" smtClean="0">
                <a:ea typeface="ＭＳ Ｐゴシック" pitchFamily="34" charset="-128"/>
              </a:rPr>
              <a:t> </a:t>
            </a:r>
            <a:r>
              <a:rPr lang="en-US" altLang="vi-VN" sz="4000" dirty="0" err="1" smtClean="0">
                <a:ea typeface="ＭＳ Ｐゴシック" pitchFamily="34" charset="-128"/>
              </a:rPr>
              <a:t>Lều</a:t>
            </a:r>
            <a:r>
              <a:rPr lang="en-US" altLang="vi-VN" sz="4000" dirty="0" smtClean="0">
                <a:ea typeface="ＭＳ Ｐゴシック" pitchFamily="34" charset="-128"/>
              </a:rPr>
              <a:t> </a:t>
            </a:r>
            <a:r>
              <a:rPr lang="en-US" altLang="vi-VN" sz="4000" dirty="0" err="1" smtClean="0">
                <a:ea typeface="ＭＳ Ｐゴシック" pitchFamily="34" charset="-128"/>
              </a:rPr>
              <a:t>Tạm</a:t>
            </a:r>
            <a:r>
              <a:rPr lang="en-US" altLang="vi-VN" sz="4000" dirty="0" smtClean="0">
                <a:ea typeface="ＭＳ Ｐゴシック" pitchFamily="34" charset="-128"/>
              </a:rPr>
              <a:t/>
            </a:r>
            <a:br>
              <a:rPr lang="en-US" altLang="vi-VN" sz="4000" dirty="0" smtClean="0">
                <a:ea typeface="ＭＳ Ｐゴシック" pitchFamily="34" charset="-128"/>
              </a:rPr>
            </a:br>
            <a:r>
              <a:rPr lang="en-US" altLang="vi-VN" sz="4000" dirty="0" err="1" smtClean="0">
                <a:ea typeface="ＭＳ Ｐゴシック" pitchFamily="34" charset="-128"/>
              </a:rPr>
              <a:t>Thi</a:t>
            </a:r>
            <a:r>
              <a:rPr lang="en-US" altLang="vi-VN" sz="4000" dirty="0" smtClean="0">
                <a:ea typeface="ＭＳ Ｐゴシック" pitchFamily="34" charset="-128"/>
              </a:rPr>
              <a:t> </a:t>
            </a:r>
            <a:r>
              <a:rPr lang="en-US" altLang="vi-VN" sz="4000" dirty="0" err="1" smtClean="0">
                <a:ea typeface="ＭＳ Ｐゴシック" pitchFamily="34" charset="-128"/>
              </a:rPr>
              <a:t>Thiên</a:t>
            </a:r>
            <a:r>
              <a:rPr lang="en-US" altLang="vi-VN" sz="4000" dirty="0" smtClean="0">
                <a:ea typeface="ＭＳ Ｐゴシック" pitchFamily="34" charset="-128"/>
              </a:rPr>
              <a:t> 29</a:t>
            </a:r>
            <a:endParaRPr lang="en-GB" altLang="vi-VN" sz="4000" dirty="0" smtClean="0">
              <a:ea typeface="ＭＳ Ｐゴシック" pitchFamily="34" charset="-128"/>
            </a:endParaRPr>
          </a:p>
        </p:txBody>
      </p:sp>
      <p:sp>
        <p:nvSpPr>
          <p:cNvPr id="333827" name="Rectangle 3"/>
          <p:cNvSpPr>
            <a:spLocks noGrp="1" noChangeArrowheads="1"/>
          </p:cNvSpPr>
          <p:nvPr>
            <p:ph type="body" idx="1"/>
          </p:nvPr>
        </p:nvSpPr>
        <p:spPr>
          <a:xfrm>
            <a:off x="381000" y="1905000"/>
            <a:ext cx="5638800" cy="4525963"/>
          </a:xfrm>
        </p:spPr>
        <p:txBody>
          <a:bodyPr/>
          <a:lstStyle/>
          <a:p>
            <a:pPr marL="511175" indent="-511175" eaLnBrk="1" hangingPunct="1">
              <a:lnSpc>
                <a:spcPct val="90000"/>
              </a:lnSpc>
              <a:buFontTx/>
              <a:buNone/>
            </a:pPr>
            <a:r>
              <a:rPr lang="en-GB" altLang="vi-VN" dirty="0" err="1" smtClean="0">
                <a:ea typeface="ＭＳ Ｐゴシック" pitchFamily="34" charset="-128"/>
              </a:rPr>
              <a:t>Hãy</a:t>
            </a:r>
            <a:r>
              <a:rPr lang="en-GB" altLang="vi-VN" dirty="0" smtClean="0">
                <a:ea typeface="ＭＳ Ｐゴシック" pitchFamily="34" charset="-128"/>
              </a:rPr>
              <a:t> </a:t>
            </a:r>
            <a:r>
              <a:rPr lang="en-GB" altLang="vi-VN" dirty="0" err="1">
                <a:ea typeface="ＭＳ Ｐゴシック" pitchFamily="34" charset="-128"/>
              </a:rPr>
              <a:t>tôn</a:t>
            </a:r>
            <a:r>
              <a:rPr lang="en-GB" altLang="vi-VN" dirty="0">
                <a:ea typeface="ＭＳ Ｐゴシック" pitchFamily="34" charset="-128"/>
              </a:rPr>
              <a:t> </a:t>
            </a:r>
            <a:r>
              <a:rPr lang="en-GB" altLang="vi-VN" dirty="0" err="1">
                <a:ea typeface="ＭＳ Ｐゴシック" pitchFamily="34" charset="-128"/>
              </a:rPr>
              <a:t>Đức</a:t>
            </a:r>
            <a:r>
              <a:rPr lang="en-GB" altLang="vi-VN" dirty="0">
                <a:ea typeface="ＭＳ Ｐゴシック" pitchFamily="34" charset="-128"/>
              </a:rPr>
              <a:t> </a:t>
            </a:r>
            <a:r>
              <a:rPr lang="en-GB" altLang="vi-VN" dirty="0" err="1">
                <a:ea typeface="ＭＳ Ｐゴシック" pitchFamily="34" charset="-128"/>
              </a:rPr>
              <a:t>Giê-hô-va</a:t>
            </a:r>
            <a:r>
              <a:rPr lang="en-GB" altLang="vi-VN" dirty="0">
                <a:ea typeface="ＭＳ Ｐゴシック" pitchFamily="34" charset="-128"/>
              </a:rPr>
              <a:t> </a:t>
            </a:r>
            <a:r>
              <a:rPr lang="en-GB" altLang="vi-VN" dirty="0" err="1">
                <a:ea typeface="ＭＳ Ｐゴシック" pitchFamily="34" charset="-128"/>
              </a:rPr>
              <a:t>vinh</a:t>
            </a:r>
            <a:r>
              <a:rPr lang="en-GB" altLang="vi-VN" dirty="0">
                <a:ea typeface="ＭＳ Ｐゴシック" pitchFamily="34" charset="-128"/>
              </a:rPr>
              <a:t> </a:t>
            </a:r>
            <a:r>
              <a:rPr lang="en-GB" altLang="vi-VN" dirty="0" err="1">
                <a:ea typeface="ＭＳ Ｐゴシック" pitchFamily="34" charset="-128"/>
              </a:rPr>
              <a:t>hiển</a:t>
            </a:r>
            <a:r>
              <a:rPr lang="en-GB" altLang="vi-VN" dirty="0">
                <a:ea typeface="ＭＳ Ｐゴシック" pitchFamily="34" charset="-128"/>
              </a:rPr>
              <a:t> </a:t>
            </a:r>
            <a:r>
              <a:rPr lang="en-GB" altLang="vi-VN" dirty="0" err="1">
                <a:ea typeface="ＭＳ Ｐゴシック" pitchFamily="34" charset="-128"/>
              </a:rPr>
              <a:t>và</a:t>
            </a:r>
            <a:r>
              <a:rPr lang="en-GB" altLang="vi-VN" dirty="0">
                <a:ea typeface="ＭＳ Ｐゴシック" pitchFamily="34" charset="-128"/>
              </a:rPr>
              <a:t> </a:t>
            </a:r>
            <a:r>
              <a:rPr lang="en-GB" altLang="vi-VN" dirty="0" err="1">
                <a:ea typeface="ＭＳ Ｐゴシック" pitchFamily="34" charset="-128"/>
              </a:rPr>
              <a:t>quyền</a:t>
            </a:r>
            <a:r>
              <a:rPr lang="en-GB" altLang="vi-VN" dirty="0">
                <a:ea typeface="ＭＳ Ｐゴシック" pitchFamily="34" charset="-128"/>
              </a:rPr>
              <a:t> </a:t>
            </a:r>
            <a:r>
              <a:rPr lang="en-GB" altLang="vi-VN" dirty="0" err="1">
                <a:ea typeface="ＭＳ Ｐゴシック" pitchFamily="34" charset="-128"/>
              </a:rPr>
              <a:t>năng</a:t>
            </a:r>
            <a:r>
              <a:rPr lang="en-GB" altLang="vi-VN" dirty="0" smtClean="0">
                <a:ea typeface="ＭＳ Ｐゴシック" pitchFamily="34" charset="-128"/>
              </a:rPr>
              <a:t>. </a:t>
            </a:r>
          </a:p>
          <a:p>
            <a:pPr marL="511175" indent="-511175" eaLnBrk="1" hangingPunct="1">
              <a:lnSpc>
                <a:spcPct val="90000"/>
              </a:lnSpc>
              <a:buFontTx/>
              <a:buNone/>
            </a:pPr>
            <a:r>
              <a:rPr lang="en-GB" altLang="vi-VN" dirty="0" err="1" smtClean="0">
                <a:ea typeface="ＭＳ Ｐゴシック" pitchFamily="34" charset="-128"/>
              </a:rPr>
              <a:t>Hãy</a:t>
            </a:r>
            <a:r>
              <a:rPr lang="en-GB" altLang="vi-VN" dirty="0" smtClean="0">
                <a:ea typeface="ＭＳ Ｐゴシック" pitchFamily="34" charset="-128"/>
              </a:rPr>
              <a:t> </a:t>
            </a:r>
            <a:r>
              <a:rPr lang="en-GB" altLang="vi-VN" dirty="0" err="1" smtClean="0">
                <a:ea typeface="ＭＳ Ｐゴシック" pitchFamily="34" charset="-128"/>
              </a:rPr>
              <a:t>tôn</a:t>
            </a:r>
            <a:r>
              <a:rPr lang="en-GB" altLang="vi-VN" dirty="0" smtClean="0">
                <a:ea typeface="ＭＳ Ｐゴシック" pitchFamily="34" charset="-128"/>
              </a:rPr>
              <a:t> </a:t>
            </a:r>
            <a:r>
              <a:rPr lang="en-GB" altLang="vi-VN" dirty="0" err="1" smtClean="0">
                <a:ea typeface="ＭＳ Ｐゴシック" pitchFamily="34" charset="-128"/>
              </a:rPr>
              <a:t>Đức</a:t>
            </a:r>
            <a:r>
              <a:rPr lang="en-GB" altLang="vi-VN" dirty="0" smtClean="0">
                <a:ea typeface="ＭＳ Ｐゴシック" pitchFamily="34" charset="-128"/>
              </a:rPr>
              <a:t> </a:t>
            </a:r>
            <a:r>
              <a:rPr lang="en-GB" altLang="vi-VN" dirty="0" err="1" smtClean="0">
                <a:ea typeface="ＭＳ Ｐゴシック" pitchFamily="34" charset="-128"/>
              </a:rPr>
              <a:t>Giê-hô-va</a:t>
            </a:r>
            <a:r>
              <a:rPr lang="en-GB" altLang="vi-VN" dirty="0" smtClean="0">
                <a:ea typeface="ＭＳ Ｐゴシック" pitchFamily="34" charset="-128"/>
              </a:rPr>
              <a:t> </a:t>
            </a:r>
            <a:r>
              <a:rPr lang="en-GB" altLang="vi-VN" dirty="0" err="1" smtClean="0">
                <a:ea typeface="ＭＳ Ｐゴシック" pitchFamily="34" charset="-128"/>
              </a:rPr>
              <a:t>vinh</a:t>
            </a:r>
            <a:r>
              <a:rPr lang="en-GB" altLang="vi-VN" dirty="0" smtClean="0">
                <a:ea typeface="ＭＳ Ｐゴシック" pitchFamily="34" charset="-128"/>
              </a:rPr>
              <a:t> </a:t>
            </a:r>
            <a:r>
              <a:rPr lang="en-GB" altLang="vi-VN" dirty="0" err="1" smtClean="0">
                <a:ea typeface="ＭＳ Ｐゴシック" pitchFamily="34" charset="-128"/>
              </a:rPr>
              <a:t>hiển</a:t>
            </a:r>
            <a:r>
              <a:rPr lang="en-GB" altLang="vi-VN" dirty="0" smtClean="0">
                <a:ea typeface="ＭＳ Ｐゴシック" pitchFamily="34" charset="-128"/>
              </a:rPr>
              <a:t> </a:t>
            </a:r>
            <a:r>
              <a:rPr lang="en-GB" altLang="vi-VN" dirty="0" err="1" smtClean="0">
                <a:ea typeface="ＭＳ Ｐゴシック" pitchFamily="34" charset="-128"/>
              </a:rPr>
              <a:t>xứng</a:t>
            </a:r>
            <a:r>
              <a:rPr lang="en-GB" altLang="vi-VN" dirty="0" smtClean="0">
                <a:ea typeface="ＭＳ Ｐゴシック" pitchFamily="34" charset="-128"/>
              </a:rPr>
              <a:t> </a:t>
            </a:r>
            <a:r>
              <a:rPr lang="en-GB" altLang="vi-VN" dirty="0" err="1" smtClean="0">
                <a:ea typeface="ＭＳ Ｐゴシック" pitchFamily="34" charset="-128"/>
              </a:rPr>
              <a:t>đáng</a:t>
            </a:r>
            <a:r>
              <a:rPr lang="en-GB" altLang="vi-VN" dirty="0" smtClean="0">
                <a:ea typeface="ＭＳ Ｐゴシック" pitchFamily="34" charset="-128"/>
              </a:rPr>
              <a:t> </a:t>
            </a:r>
            <a:r>
              <a:rPr lang="en-GB" altLang="vi-VN" dirty="0" err="1" smtClean="0">
                <a:ea typeface="ＭＳ Ｐゴシック" pitchFamily="34" charset="-128"/>
              </a:rPr>
              <a:t>cho</a:t>
            </a:r>
            <a:r>
              <a:rPr lang="en-GB" altLang="vi-VN" dirty="0" smtClean="0">
                <a:ea typeface="ＭＳ Ｐゴシック" pitchFamily="34" charset="-128"/>
              </a:rPr>
              <a:t> </a:t>
            </a:r>
            <a:r>
              <a:rPr lang="en-GB" altLang="vi-VN" dirty="0" err="1" smtClean="0">
                <a:ea typeface="ＭＳ Ｐゴシック" pitchFamily="34" charset="-128"/>
              </a:rPr>
              <a:t>danh</a:t>
            </a:r>
            <a:r>
              <a:rPr lang="en-GB" altLang="vi-VN" dirty="0" smtClean="0">
                <a:ea typeface="ＭＳ Ｐゴシック" pitchFamily="34" charset="-128"/>
              </a:rPr>
              <a:t> </a:t>
            </a:r>
            <a:r>
              <a:rPr lang="en-GB" altLang="vi-VN" dirty="0" err="1" smtClean="0">
                <a:ea typeface="ＭＳ Ｐゴシック" pitchFamily="34" charset="-128"/>
              </a:rPr>
              <a:t>Ngài</a:t>
            </a:r>
            <a:r>
              <a:rPr lang="en-GB" altLang="vi-VN" dirty="0" smtClean="0">
                <a:ea typeface="ＭＳ Ｐゴシック" pitchFamily="34" charset="-128"/>
              </a:rPr>
              <a:t>; </a:t>
            </a:r>
          </a:p>
          <a:p>
            <a:pPr marL="511175" indent="-511175" eaLnBrk="1" hangingPunct="1">
              <a:lnSpc>
                <a:spcPct val="90000"/>
              </a:lnSpc>
              <a:buFontTx/>
              <a:buNone/>
            </a:pPr>
            <a:r>
              <a:rPr lang="en-GB" altLang="vi-VN" dirty="0" err="1" smtClean="0">
                <a:ea typeface="ＭＳ Ｐゴシック" pitchFamily="34" charset="-128"/>
              </a:rPr>
              <a:t>Hãy</a:t>
            </a:r>
            <a:r>
              <a:rPr lang="en-GB" altLang="vi-VN" dirty="0" smtClean="0">
                <a:ea typeface="ＭＳ Ｐゴシック" pitchFamily="34" charset="-128"/>
              </a:rPr>
              <a:t> </a:t>
            </a:r>
            <a:r>
              <a:rPr lang="en-GB" altLang="vi-VN" dirty="0" err="1">
                <a:ea typeface="ＭＳ Ｐゴシック" pitchFamily="34" charset="-128"/>
              </a:rPr>
              <a:t>mặc</a:t>
            </a:r>
            <a:r>
              <a:rPr lang="en-GB" altLang="vi-VN" dirty="0">
                <a:ea typeface="ＭＳ Ｐゴシック" pitchFamily="34" charset="-128"/>
              </a:rPr>
              <a:t> </a:t>
            </a:r>
            <a:r>
              <a:rPr lang="en-GB" altLang="vi-VN" dirty="0" err="1">
                <a:ea typeface="ＭＳ Ｐゴシック" pitchFamily="34" charset="-128"/>
              </a:rPr>
              <a:t>trang</a:t>
            </a:r>
            <a:r>
              <a:rPr lang="en-GB" altLang="vi-VN" dirty="0">
                <a:ea typeface="ＭＳ Ｐゴシック" pitchFamily="34" charset="-128"/>
              </a:rPr>
              <a:t> </a:t>
            </a:r>
            <a:r>
              <a:rPr lang="en-GB" altLang="vi-VN" dirty="0" err="1">
                <a:ea typeface="ＭＳ Ｐゴシック" pitchFamily="34" charset="-128"/>
              </a:rPr>
              <a:t>sức</a:t>
            </a:r>
            <a:r>
              <a:rPr lang="en-GB" altLang="vi-VN" dirty="0">
                <a:ea typeface="ＭＳ Ｐゴシック" pitchFamily="34" charset="-128"/>
              </a:rPr>
              <a:t> </a:t>
            </a:r>
            <a:r>
              <a:rPr lang="en-GB" altLang="vi-VN" dirty="0" err="1">
                <a:ea typeface="ＭＳ Ｐゴシック" pitchFamily="34" charset="-128"/>
              </a:rPr>
              <a:t>thánh</a:t>
            </a:r>
            <a:r>
              <a:rPr lang="en-GB" altLang="vi-VN" dirty="0">
                <a:ea typeface="ＭＳ Ｐゴシック" pitchFamily="34" charset="-128"/>
              </a:rPr>
              <a:t> </a:t>
            </a:r>
            <a:r>
              <a:rPr lang="en-GB" altLang="vi-VN" dirty="0" err="1">
                <a:ea typeface="ＭＳ Ｐゴシック" pitchFamily="34" charset="-128"/>
              </a:rPr>
              <a:t>mà</a:t>
            </a:r>
            <a:r>
              <a:rPr lang="en-GB" altLang="vi-VN" dirty="0">
                <a:ea typeface="ＭＳ Ｐゴシック" pitchFamily="34" charset="-128"/>
              </a:rPr>
              <a:t> </a:t>
            </a:r>
            <a:r>
              <a:rPr lang="en-GB" altLang="vi-VN" dirty="0" err="1">
                <a:ea typeface="ＭＳ Ｐゴシック" pitchFamily="34" charset="-128"/>
              </a:rPr>
              <a:t>thờ</a:t>
            </a:r>
            <a:r>
              <a:rPr lang="en-GB" altLang="vi-VN" dirty="0">
                <a:ea typeface="ＭＳ Ｐゴシック" pitchFamily="34" charset="-128"/>
              </a:rPr>
              <a:t> </a:t>
            </a:r>
            <a:r>
              <a:rPr lang="en-GB" altLang="vi-VN" dirty="0" err="1">
                <a:ea typeface="ＭＳ Ｐゴシック" pitchFamily="34" charset="-128"/>
              </a:rPr>
              <a:t>lạy</a:t>
            </a:r>
            <a:r>
              <a:rPr lang="en-GB" altLang="vi-VN" dirty="0">
                <a:ea typeface="ＭＳ Ｐゴシック" pitchFamily="34" charset="-128"/>
              </a:rPr>
              <a:t> </a:t>
            </a:r>
            <a:r>
              <a:rPr lang="en-GB" altLang="vi-VN" dirty="0" err="1">
                <a:ea typeface="ＭＳ Ｐゴシック" pitchFamily="34" charset="-128"/>
              </a:rPr>
              <a:t>Đức</a:t>
            </a:r>
            <a:r>
              <a:rPr lang="en-GB" altLang="vi-VN" dirty="0">
                <a:ea typeface="ＭＳ Ｐゴシック" pitchFamily="34" charset="-128"/>
              </a:rPr>
              <a:t> </a:t>
            </a:r>
            <a:r>
              <a:rPr lang="en-GB" altLang="vi-VN" dirty="0" err="1">
                <a:ea typeface="ＭＳ Ｐゴシック" pitchFamily="34" charset="-128"/>
              </a:rPr>
              <a:t>Giê-hô-va</a:t>
            </a:r>
            <a:r>
              <a:rPr lang="en-GB" altLang="vi-VN" dirty="0">
                <a:ea typeface="ＭＳ Ｐゴシック" pitchFamily="34" charset="-128"/>
              </a:rPr>
              <a:t>.</a:t>
            </a:r>
            <a:endParaRPr lang="en-GB" altLang="vi-VN" dirty="0" smtClean="0">
              <a:ea typeface="ＭＳ Ｐゴシック" pitchFamily="34" charset="-128"/>
            </a:endParaRPr>
          </a:p>
        </p:txBody>
      </p:sp>
      <p:grpSp>
        <p:nvGrpSpPr>
          <p:cNvPr id="219140" name="Group 4"/>
          <p:cNvGrpSpPr>
            <a:grpSpLocks/>
          </p:cNvGrpSpPr>
          <p:nvPr/>
        </p:nvGrpSpPr>
        <p:grpSpPr bwMode="auto">
          <a:xfrm>
            <a:off x="6172200" y="0"/>
            <a:ext cx="2971800" cy="6858000"/>
            <a:chOff x="0" y="0"/>
            <a:chExt cx="1872" cy="4320"/>
          </a:xfrm>
        </p:grpSpPr>
        <p:pic>
          <p:nvPicPr>
            <p:cNvPr id="2191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9"/>
              <a:ext cx="1872"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9"/>
              <a:ext cx="1872"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9"/>
              <a:ext cx="1872"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72"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3833" name="Text Box 9"/>
          <p:cNvSpPr txBox="1">
            <a:spLocks noChangeArrowheads="1"/>
          </p:cNvSpPr>
          <p:nvPr/>
        </p:nvSpPr>
        <p:spPr bwMode="auto">
          <a:xfrm>
            <a:off x="8153400" y="76200"/>
            <a:ext cx="879475" cy="457200"/>
          </a:xfrm>
          <a:prstGeom prst="rect">
            <a:avLst/>
          </a:prstGeom>
          <a:solidFill>
            <a:schemeClr val="tx2"/>
          </a:solid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3827">
                                            <p:txEl>
                                              <p:pRg st="2" end="2"/>
                                            </p:txEl>
                                          </p:spTgt>
                                        </p:tgtEl>
                                        <p:attrNameLst>
                                          <p:attrName>style.visibility</p:attrName>
                                        </p:attrNameLst>
                                      </p:cBhvr>
                                      <p:to>
                                        <p:strVal val="visible"/>
                                      </p:to>
                                    </p:set>
                                    <p:animEffect transition="in" filter="fade">
                                      <p:cBhvr>
                                        <p:cTn id="7" dur="2000"/>
                                        <p:tgtEl>
                                          <p:spTgt spid="33382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3827">
                                            <p:txEl>
                                              <p:pRg st="0" end="0"/>
                                            </p:txEl>
                                          </p:spTgt>
                                        </p:tgtEl>
                                        <p:attrNameLst>
                                          <p:attrName>style.visibility</p:attrName>
                                        </p:attrNameLst>
                                      </p:cBhvr>
                                      <p:to>
                                        <p:strVal val="visible"/>
                                      </p:to>
                                    </p:set>
                                    <p:animEffect transition="in" filter="fade">
                                      <p:cBhvr>
                                        <p:cTn id="10" dur="2000"/>
                                        <p:tgtEl>
                                          <p:spTgt spid="33382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33827">
                                            <p:txEl>
                                              <p:pRg st="1" end="1"/>
                                            </p:txEl>
                                          </p:spTgt>
                                        </p:tgtEl>
                                        <p:attrNameLst>
                                          <p:attrName>style.visibility</p:attrName>
                                        </p:attrNameLst>
                                      </p:cBhvr>
                                      <p:to>
                                        <p:strVal val="visible"/>
                                      </p:to>
                                    </p:set>
                                    <p:animEffect transition="in" filter="fade">
                                      <p:cBhvr>
                                        <p:cTn id="13" dur="2000"/>
                                        <p:tgtEl>
                                          <p:spTgt spid="333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2221" y="0"/>
            <a:ext cx="5675586" cy="6858000"/>
          </a:xfrm>
          <a:prstGeom prst="rect">
            <a:avLst/>
          </a:prstGeom>
        </p:spPr>
      </p:pic>
      <p:sp>
        <p:nvSpPr>
          <p:cNvPr id="428034" name="Rectangle 2"/>
          <p:cNvSpPr>
            <a:spLocks noGrp="1" noChangeArrowheads="1"/>
          </p:cNvSpPr>
          <p:nvPr>
            <p:ph type="title"/>
          </p:nvPr>
        </p:nvSpPr>
        <p:spPr>
          <a:xfrm>
            <a:off x="467544" y="188640"/>
            <a:ext cx="8229600" cy="720080"/>
          </a:xfrm>
          <a:solidFill>
            <a:schemeClr val="tx1"/>
          </a:solidFill>
        </p:spPr>
        <p:txBody>
          <a:bodyPr/>
          <a:lstStyle/>
          <a:p>
            <a:pPr eaLnBrk="1" hangingPunct="1"/>
            <a:r>
              <a:rPr lang="en-US" dirty="0" err="1">
                <a:solidFill>
                  <a:srgbClr val="FFFFFF"/>
                </a:solidFill>
                <a:latin typeface="Arial" charset="0"/>
              </a:rPr>
              <a:t>Đám</a:t>
            </a:r>
            <a:r>
              <a:rPr lang="en-US" dirty="0">
                <a:solidFill>
                  <a:srgbClr val="FFFFFF"/>
                </a:solidFill>
                <a:latin typeface="Arial" charset="0"/>
              </a:rPr>
              <a:t> </a:t>
            </a:r>
            <a:r>
              <a:rPr lang="en-US" dirty="0" err="1">
                <a:solidFill>
                  <a:srgbClr val="FFFFFF"/>
                </a:solidFill>
                <a:latin typeface="Arial" charset="0"/>
              </a:rPr>
              <a:t>rước</a:t>
            </a:r>
            <a:r>
              <a:rPr lang="en-US" dirty="0">
                <a:solidFill>
                  <a:srgbClr val="FFFFFF"/>
                </a:solidFill>
                <a:latin typeface="Arial" charset="0"/>
              </a:rPr>
              <a:t>: </a:t>
            </a:r>
            <a:r>
              <a:rPr lang="en-US" dirty="0" err="1">
                <a:solidFill>
                  <a:srgbClr val="FFFFFF"/>
                </a:solidFill>
                <a:latin typeface="Arial" charset="0"/>
              </a:rPr>
              <a:t>Thi</a:t>
            </a:r>
            <a:r>
              <a:rPr lang="en-US" dirty="0">
                <a:solidFill>
                  <a:srgbClr val="FFFFFF"/>
                </a:solidFill>
                <a:latin typeface="Arial" charset="0"/>
              </a:rPr>
              <a:t> </a:t>
            </a:r>
            <a:r>
              <a:rPr lang="en-US" dirty="0" err="1">
                <a:solidFill>
                  <a:srgbClr val="FFFFFF"/>
                </a:solidFill>
                <a:latin typeface="Arial" charset="0"/>
              </a:rPr>
              <a:t>thiên</a:t>
            </a:r>
            <a:r>
              <a:rPr lang="en-US" dirty="0">
                <a:solidFill>
                  <a:srgbClr val="FFFFFF"/>
                </a:solidFill>
                <a:latin typeface="Arial" charset="0"/>
              </a:rPr>
              <a:t> 68</a:t>
            </a:r>
            <a:endParaRPr lang="en-GB" dirty="0">
              <a:solidFill>
                <a:srgbClr val="FFFFFF"/>
              </a:solidFill>
              <a:latin typeface="Arial" charset="0"/>
            </a:endParaRPr>
          </a:p>
        </p:txBody>
      </p:sp>
      <p:sp>
        <p:nvSpPr>
          <p:cNvPr id="428035" name="Rectangle 3"/>
          <p:cNvSpPr>
            <a:spLocks noGrp="1" noChangeArrowheads="1"/>
          </p:cNvSpPr>
          <p:nvPr>
            <p:ph type="body" idx="1"/>
          </p:nvPr>
        </p:nvSpPr>
        <p:spPr>
          <a:xfrm>
            <a:off x="179512" y="1556792"/>
            <a:ext cx="3263280" cy="5301208"/>
          </a:xfrm>
        </p:spPr>
        <p:txBody>
          <a:bodyPr/>
          <a:lstStyle/>
          <a:p>
            <a:pPr marL="0" indent="0" eaLnBrk="1" hangingPunct="1">
              <a:buFontTx/>
              <a:buNone/>
            </a:pPr>
            <a:r>
              <a:rPr lang="en-US" b="1" dirty="0" err="1">
                <a:solidFill>
                  <a:srgbClr val="FFFFFF"/>
                </a:solidFill>
                <a:latin typeface="Arial" charset="0"/>
              </a:rPr>
              <a:t>Lạy</a:t>
            </a:r>
            <a:r>
              <a:rPr lang="en-US" b="1" dirty="0">
                <a:solidFill>
                  <a:srgbClr val="FFFFFF"/>
                </a:solidFill>
                <a:latin typeface="Arial" charset="0"/>
              </a:rPr>
              <a:t> </a:t>
            </a:r>
            <a:r>
              <a:rPr lang="en-US" b="1" dirty="0" err="1">
                <a:solidFill>
                  <a:srgbClr val="FFFFFF"/>
                </a:solidFill>
                <a:latin typeface="Arial" charset="0"/>
              </a:rPr>
              <a:t>Đức</a:t>
            </a:r>
            <a:r>
              <a:rPr lang="en-US" b="1" dirty="0">
                <a:solidFill>
                  <a:srgbClr val="FFFFFF"/>
                </a:solidFill>
                <a:latin typeface="Arial" charset="0"/>
              </a:rPr>
              <a:t> </a:t>
            </a:r>
            <a:r>
              <a:rPr lang="en-US" b="1" dirty="0" err="1">
                <a:solidFill>
                  <a:srgbClr val="FFFFFF"/>
                </a:solidFill>
                <a:latin typeface="Arial" charset="0"/>
              </a:rPr>
              <a:t>Chúa</a:t>
            </a:r>
            <a:r>
              <a:rPr lang="en-US" b="1" dirty="0">
                <a:solidFill>
                  <a:srgbClr val="FFFFFF"/>
                </a:solidFill>
                <a:latin typeface="Arial" charset="0"/>
              </a:rPr>
              <a:t> </a:t>
            </a:r>
            <a:r>
              <a:rPr lang="en-US" b="1" dirty="0" err="1">
                <a:solidFill>
                  <a:srgbClr val="FFFFFF"/>
                </a:solidFill>
                <a:latin typeface="Arial" charset="0"/>
              </a:rPr>
              <a:t>Trời</a:t>
            </a:r>
            <a:r>
              <a:rPr lang="en-US" b="1" dirty="0">
                <a:solidFill>
                  <a:srgbClr val="FFFFFF"/>
                </a:solidFill>
                <a:latin typeface="Arial" charset="0"/>
              </a:rPr>
              <a:t> </a:t>
            </a:r>
            <a:r>
              <a:rPr lang="en-US" b="1" dirty="0" err="1">
                <a:solidFill>
                  <a:srgbClr val="FFFFFF"/>
                </a:solidFill>
                <a:latin typeface="Arial" charset="0"/>
              </a:rPr>
              <a:t>là</a:t>
            </a:r>
            <a:r>
              <a:rPr lang="en-US" b="1" dirty="0">
                <a:solidFill>
                  <a:srgbClr val="FFFFFF"/>
                </a:solidFill>
                <a:latin typeface="Arial" charset="0"/>
              </a:rPr>
              <a:t> </a:t>
            </a:r>
            <a:r>
              <a:rPr lang="en-US" b="1" dirty="0" err="1">
                <a:solidFill>
                  <a:srgbClr val="FFFFFF"/>
                </a:solidFill>
                <a:latin typeface="Arial" charset="0"/>
              </a:rPr>
              <a:t>Vua</a:t>
            </a:r>
            <a:r>
              <a:rPr lang="en-US" b="1" dirty="0">
                <a:solidFill>
                  <a:srgbClr val="FFFFFF"/>
                </a:solidFill>
                <a:latin typeface="Arial" charset="0"/>
              </a:rPr>
              <a:t> </a:t>
            </a:r>
            <a:r>
              <a:rPr lang="en-US" b="1" dirty="0" err="1">
                <a:solidFill>
                  <a:srgbClr val="FFFFFF"/>
                </a:solidFill>
                <a:latin typeface="Arial" charset="0"/>
              </a:rPr>
              <a:t>của</a:t>
            </a:r>
            <a:r>
              <a:rPr lang="en-US" b="1" dirty="0">
                <a:solidFill>
                  <a:srgbClr val="FFFFFF"/>
                </a:solidFill>
                <a:latin typeface="Arial" charset="0"/>
              </a:rPr>
              <a:t> con, </a:t>
            </a:r>
            <a:r>
              <a:rPr lang="en-US" b="1" dirty="0" err="1">
                <a:solidFill>
                  <a:srgbClr val="FFFFFF"/>
                </a:solidFill>
                <a:latin typeface="Arial" charset="0"/>
              </a:rPr>
              <a:t>mọi</a:t>
            </a:r>
            <a:r>
              <a:rPr lang="en-US" b="1" dirty="0">
                <a:solidFill>
                  <a:srgbClr val="FFFFFF"/>
                </a:solidFill>
                <a:latin typeface="Arial" charset="0"/>
              </a:rPr>
              <a:t> </a:t>
            </a:r>
            <a:r>
              <a:rPr lang="en-US" b="1" dirty="0" err="1">
                <a:solidFill>
                  <a:srgbClr val="FFFFFF"/>
                </a:solidFill>
                <a:latin typeface="Arial" charset="0"/>
              </a:rPr>
              <a:t>người</a:t>
            </a:r>
            <a:r>
              <a:rPr lang="en-US" b="1" dirty="0">
                <a:solidFill>
                  <a:srgbClr val="FFFFFF"/>
                </a:solidFill>
                <a:latin typeface="Arial" charset="0"/>
              </a:rPr>
              <a:t> </a:t>
            </a:r>
            <a:r>
              <a:rPr lang="en-US" b="1" dirty="0" err="1">
                <a:solidFill>
                  <a:srgbClr val="FFFFFF"/>
                </a:solidFill>
                <a:latin typeface="Arial" charset="0"/>
              </a:rPr>
              <a:t>đã</a:t>
            </a:r>
            <a:r>
              <a:rPr lang="en-US" b="1" dirty="0">
                <a:solidFill>
                  <a:srgbClr val="FFFFFF"/>
                </a:solidFill>
                <a:latin typeface="Arial" charset="0"/>
              </a:rPr>
              <a:t> </a:t>
            </a:r>
            <a:r>
              <a:rPr lang="en-US" b="1" dirty="0" err="1">
                <a:solidFill>
                  <a:srgbClr val="FFFFFF"/>
                </a:solidFill>
                <a:latin typeface="Arial" charset="0"/>
              </a:rPr>
              <a:t>thấy</a:t>
            </a:r>
            <a:r>
              <a:rPr lang="en-US" b="1" dirty="0">
                <a:solidFill>
                  <a:srgbClr val="FFFFFF"/>
                </a:solidFill>
                <a:latin typeface="Arial" charset="0"/>
              </a:rPr>
              <a:t> </a:t>
            </a:r>
            <a:r>
              <a:rPr lang="en-US" b="1" dirty="0" err="1">
                <a:solidFill>
                  <a:srgbClr val="FFFFFF"/>
                </a:solidFill>
                <a:latin typeface="Arial" charset="0"/>
              </a:rPr>
              <a:t>đoàn</a:t>
            </a:r>
            <a:r>
              <a:rPr lang="en-US" b="1" dirty="0">
                <a:solidFill>
                  <a:srgbClr val="FFFFFF"/>
                </a:solidFill>
                <a:latin typeface="Arial" charset="0"/>
              </a:rPr>
              <a:t> </a:t>
            </a:r>
            <a:r>
              <a:rPr lang="en-US" b="1" dirty="0" err="1">
                <a:solidFill>
                  <a:srgbClr val="FFFFFF"/>
                </a:solidFill>
                <a:latin typeface="Arial" charset="0"/>
              </a:rPr>
              <a:t>diễu</a:t>
            </a:r>
            <a:r>
              <a:rPr lang="en-US" b="1" dirty="0">
                <a:solidFill>
                  <a:srgbClr val="FFFFFF"/>
                </a:solidFill>
                <a:latin typeface="Arial" charset="0"/>
              </a:rPr>
              <a:t> </a:t>
            </a:r>
            <a:r>
              <a:rPr lang="en-US" b="1" dirty="0" err="1">
                <a:solidFill>
                  <a:srgbClr val="FFFFFF"/>
                </a:solidFill>
                <a:latin typeface="Arial" charset="0"/>
              </a:rPr>
              <a:t>hành</a:t>
            </a:r>
            <a:r>
              <a:rPr lang="en-US" b="1" dirty="0">
                <a:solidFill>
                  <a:srgbClr val="FFFFFF"/>
                </a:solidFill>
                <a:latin typeface="Arial" charset="0"/>
              </a:rPr>
              <a:t> </a:t>
            </a:r>
            <a:r>
              <a:rPr lang="en-US" b="1" dirty="0" err="1">
                <a:solidFill>
                  <a:srgbClr val="FFFFFF"/>
                </a:solidFill>
                <a:latin typeface="Arial" charset="0"/>
              </a:rPr>
              <a:t>rước</a:t>
            </a:r>
            <a:r>
              <a:rPr lang="en-US" b="1" dirty="0">
                <a:solidFill>
                  <a:srgbClr val="FFFFFF"/>
                </a:solidFill>
                <a:latin typeface="Arial" charset="0"/>
              </a:rPr>
              <a:t> </a:t>
            </a:r>
            <a:r>
              <a:rPr lang="en-US" b="1" dirty="0" err="1">
                <a:solidFill>
                  <a:srgbClr val="FFFFFF"/>
                </a:solidFill>
                <a:latin typeface="Arial" charset="0"/>
              </a:rPr>
              <a:t>Chúa</a:t>
            </a:r>
            <a:r>
              <a:rPr lang="en-US" b="1" dirty="0">
                <a:solidFill>
                  <a:srgbClr val="FFFFFF"/>
                </a:solidFill>
                <a:latin typeface="Arial" charset="0"/>
              </a:rPr>
              <a:t>, </a:t>
            </a:r>
            <a:r>
              <a:rPr lang="en-US" b="1" dirty="0" err="1">
                <a:solidFill>
                  <a:srgbClr val="FFFFFF"/>
                </a:solidFill>
                <a:latin typeface="Arial" charset="0"/>
              </a:rPr>
              <a:t>Một</a:t>
            </a:r>
            <a:r>
              <a:rPr lang="en-US" b="1" dirty="0">
                <a:solidFill>
                  <a:srgbClr val="FFFFFF"/>
                </a:solidFill>
                <a:latin typeface="Arial" charset="0"/>
              </a:rPr>
              <a:t> </a:t>
            </a:r>
            <a:r>
              <a:rPr lang="en-US" b="1" dirty="0" err="1">
                <a:solidFill>
                  <a:srgbClr val="FFFFFF"/>
                </a:solidFill>
                <a:latin typeface="Arial" charset="0"/>
              </a:rPr>
              <a:t>đoàn</a:t>
            </a:r>
            <a:r>
              <a:rPr lang="en-US" b="1" dirty="0">
                <a:solidFill>
                  <a:srgbClr val="FFFFFF"/>
                </a:solidFill>
                <a:latin typeface="Arial" charset="0"/>
              </a:rPr>
              <a:t> </a:t>
            </a:r>
            <a:r>
              <a:rPr lang="en-US" b="1" dirty="0" err="1">
                <a:solidFill>
                  <a:srgbClr val="FFFFFF"/>
                </a:solidFill>
                <a:latin typeface="Arial" charset="0"/>
              </a:rPr>
              <a:t>diễu</a:t>
            </a:r>
            <a:r>
              <a:rPr lang="en-US" b="1" dirty="0">
                <a:solidFill>
                  <a:srgbClr val="FFFFFF"/>
                </a:solidFill>
                <a:latin typeface="Arial" charset="0"/>
              </a:rPr>
              <a:t> </a:t>
            </a:r>
            <a:r>
              <a:rPr lang="en-US" b="1" dirty="0" err="1">
                <a:solidFill>
                  <a:srgbClr val="FFFFFF"/>
                </a:solidFill>
                <a:latin typeface="Arial" charset="0"/>
              </a:rPr>
              <a:t>hành</a:t>
            </a:r>
            <a:r>
              <a:rPr lang="en-US" b="1" dirty="0">
                <a:solidFill>
                  <a:srgbClr val="FFFFFF"/>
                </a:solidFill>
                <a:latin typeface="Arial" charset="0"/>
              </a:rPr>
              <a:t> </a:t>
            </a:r>
            <a:r>
              <a:rPr lang="en-US" b="1" dirty="0" err="1">
                <a:solidFill>
                  <a:srgbClr val="FFFFFF"/>
                </a:solidFill>
                <a:latin typeface="Arial" charset="0"/>
              </a:rPr>
              <a:t>đi</a:t>
            </a:r>
            <a:r>
              <a:rPr lang="en-US" b="1" dirty="0">
                <a:solidFill>
                  <a:srgbClr val="FFFFFF"/>
                </a:solidFill>
                <a:latin typeface="Arial" charset="0"/>
              </a:rPr>
              <a:t> </a:t>
            </a:r>
            <a:r>
              <a:rPr lang="en-US" b="1" dirty="0" err="1">
                <a:solidFill>
                  <a:srgbClr val="FFFFFF"/>
                </a:solidFill>
                <a:latin typeface="Arial" charset="0"/>
              </a:rPr>
              <a:t>vào</a:t>
            </a:r>
            <a:r>
              <a:rPr lang="en-US" b="1" dirty="0">
                <a:solidFill>
                  <a:srgbClr val="FFFFFF"/>
                </a:solidFill>
                <a:latin typeface="Arial" charset="0"/>
              </a:rPr>
              <a:t> </a:t>
            </a:r>
            <a:r>
              <a:rPr lang="en-US" b="1" dirty="0" err="1">
                <a:solidFill>
                  <a:srgbClr val="FFFFFF"/>
                </a:solidFill>
                <a:latin typeface="Arial" charset="0"/>
              </a:rPr>
              <a:t>nơi</a:t>
            </a:r>
            <a:r>
              <a:rPr lang="en-US" b="1" dirty="0">
                <a:solidFill>
                  <a:srgbClr val="FFFFFF"/>
                </a:solidFill>
                <a:latin typeface="Arial" charset="0"/>
              </a:rPr>
              <a:t> </a:t>
            </a:r>
            <a:r>
              <a:rPr lang="en-US" b="1" dirty="0" err="1" smtClean="0">
                <a:solidFill>
                  <a:srgbClr val="FFFFFF"/>
                </a:solidFill>
                <a:latin typeface="Arial" charset="0"/>
              </a:rPr>
              <a:t>thánh</a:t>
            </a:r>
            <a:r>
              <a:rPr lang="en-US" b="1" dirty="0" smtClean="0">
                <a:solidFill>
                  <a:srgbClr val="FFFFFF"/>
                </a:solidFill>
                <a:latin typeface="Arial" charset="0"/>
              </a:rPr>
              <a:t>…</a:t>
            </a:r>
            <a:endParaRPr lang="en-US" b="1" dirty="0">
              <a:solidFill>
                <a:srgbClr val="FFFFFF"/>
              </a:solidFill>
              <a:latin typeface="Arial" charset="0"/>
            </a:endParaRPr>
          </a:p>
        </p:txBody>
      </p:sp>
      <p:sp>
        <p:nvSpPr>
          <p:cNvPr id="6" name="Rectangle 2"/>
          <p:cNvSpPr txBox="1">
            <a:spLocks noChangeArrowheads="1"/>
          </p:cNvSpPr>
          <p:nvPr/>
        </p:nvSpPr>
        <p:spPr bwMode="auto">
          <a:xfrm>
            <a:off x="3491880" y="6453336"/>
            <a:ext cx="5652120" cy="40466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a:lstStyle>
          <a:p>
            <a:pPr eaLnBrk="1" hangingPunct="1"/>
            <a:r>
              <a:rPr lang="en-US" sz="2000" b="1" dirty="0" smtClean="0">
                <a:solidFill>
                  <a:srgbClr val="FFFFFF"/>
                </a:solidFill>
                <a:latin typeface="Arial" charset="0"/>
                <a:cs typeface="Arial"/>
              </a:rPr>
              <a:t>David and the Ark — </a:t>
            </a:r>
            <a:r>
              <a:rPr lang="en-US" sz="2000" b="1" dirty="0" err="1" smtClean="0">
                <a:solidFill>
                  <a:srgbClr val="FFFFFF"/>
                </a:solidFill>
                <a:latin typeface="Arial" charset="0"/>
                <a:cs typeface="Arial"/>
              </a:rPr>
              <a:t>Ademollo</a:t>
            </a:r>
            <a:r>
              <a:rPr lang="en-US" sz="2000" b="1" dirty="0" smtClean="0">
                <a:solidFill>
                  <a:srgbClr val="FFFFFF"/>
                </a:solidFill>
                <a:latin typeface="Arial" charset="0"/>
                <a:cs typeface="Arial"/>
              </a:rPr>
              <a:t> — c. 1816</a:t>
            </a:r>
            <a:endParaRPr lang="en-GB" sz="2000" b="1" dirty="0">
              <a:solidFill>
                <a:srgbClr val="FFFFFF"/>
              </a:solidFill>
              <a:latin typeface="Arial" charset="0"/>
              <a:cs typeface="Arial"/>
            </a:endParaRPr>
          </a:p>
        </p:txBody>
      </p:sp>
    </p:spTree>
    <p:extLst>
      <p:ext uri="{BB962C8B-B14F-4D97-AF65-F5344CB8AC3E}">
        <p14:creationId xmlns:p14="http://schemas.microsoft.com/office/powerpoint/2010/main" val="37632930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221186" name="Picture 2"/>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b="3313"/>
          <a:stretch>
            <a:fillRect/>
          </a:stretch>
        </p:blipFill>
        <p:spPr>
          <a:xfrm>
            <a:off x="0" y="1020763"/>
            <a:ext cx="9144000" cy="5480050"/>
          </a:xfrm>
        </p:spPr>
      </p:pic>
      <p:sp>
        <p:nvSpPr>
          <p:cNvPr id="221187" name="Rectangle 3"/>
          <p:cNvSpPr>
            <a:spLocks noGrp="1" noChangeArrowheads="1"/>
          </p:cNvSpPr>
          <p:nvPr>
            <p:ph type="title"/>
          </p:nvPr>
        </p:nvSpPr>
        <p:spPr>
          <a:xfrm>
            <a:off x="457200" y="0"/>
            <a:ext cx="8229600" cy="914400"/>
          </a:xfrm>
          <a:noFill/>
        </p:spPr>
        <p:txBody>
          <a:bodyPr/>
          <a:lstStyle/>
          <a:p>
            <a:pPr eaLnBrk="1" hangingPunct="1"/>
            <a:r>
              <a:rPr lang="en-US" altLang="vi-VN" sz="4000" dirty="0" err="1" smtClean="0">
                <a:solidFill>
                  <a:srgbClr val="F8E8C0"/>
                </a:solidFill>
                <a:ea typeface="ＭＳ Ｐゴシック" pitchFamily="34" charset="-128"/>
              </a:rPr>
              <a:t>Thuộc</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tính</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của</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Đức</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Chúa</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Trời</a:t>
            </a:r>
            <a:endParaRPr lang="en-GB" altLang="vi-VN" sz="4000" dirty="0" smtClean="0">
              <a:solidFill>
                <a:srgbClr val="F8E8C0"/>
              </a:solidFill>
              <a:ea typeface="ＭＳ Ｐゴシック" pitchFamily="34" charset="-128"/>
            </a:endParaRPr>
          </a:p>
        </p:txBody>
      </p:sp>
      <p:graphicFrame>
        <p:nvGraphicFramePr>
          <p:cNvPr id="339972" name="Group 4"/>
          <p:cNvGraphicFramePr>
            <a:graphicFrameLocks noGrp="1"/>
          </p:cNvGraphicFramePr>
          <p:nvPr>
            <p:ph type="tbl" idx="1"/>
            <p:extLst>
              <p:ext uri="{D42A27DB-BD31-4B8C-83A1-F6EECF244321}">
                <p14:modId xmlns:p14="http://schemas.microsoft.com/office/powerpoint/2010/main" val="3890820387"/>
              </p:ext>
            </p:extLst>
          </p:nvPr>
        </p:nvGraphicFramePr>
        <p:xfrm>
          <a:off x="457200" y="1249363"/>
          <a:ext cx="8363272" cy="5218191"/>
        </p:xfrm>
        <a:graphic>
          <a:graphicData uri="http://schemas.openxmlformats.org/drawingml/2006/table">
            <a:tbl>
              <a:tblPr/>
              <a:tblGrid>
                <a:gridCol w="2400569"/>
                <a:gridCol w="5962703"/>
              </a:tblGrid>
              <a:tr h="179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Đấng</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sáng</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tạo</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Khi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tôi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nhìn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xem</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các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từng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công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việc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của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ngón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tay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Mặt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trăng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các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ngôi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sao</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đã</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đặt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8:3)</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38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Vua</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vinh</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hiển</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Hỡi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các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con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của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Hãy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tôn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Giê-hô-va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vinh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hiển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quyền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năng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2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Hãy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tôn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Giê-hô-va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vinh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hiển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xứng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đáng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cho</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danh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Hãy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mặc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trang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sức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thánh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thờ</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lạy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Giê-hô-va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29:1, 2)</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9986" name="Text Box 18"/>
          <p:cNvSpPr txBox="1">
            <a:spLocks noChangeArrowheads="1"/>
          </p:cNvSpPr>
          <p:nvPr/>
        </p:nvSpPr>
        <p:spPr bwMode="auto">
          <a:xfrm>
            <a:off x="8153400" y="76200"/>
            <a:ext cx="879475" cy="457200"/>
          </a:xfrm>
          <a:prstGeom prst="rect">
            <a:avLst/>
          </a:prstGeom>
          <a:solidFill>
            <a:schemeClr val="tx2"/>
          </a:solid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9972"/>
                                        </p:tgtEl>
                                        <p:attrNameLst>
                                          <p:attrName>style.visibility</p:attrName>
                                        </p:attrNameLst>
                                      </p:cBhvr>
                                      <p:to>
                                        <p:strVal val="visible"/>
                                      </p:to>
                                    </p:set>
                                    <p:animEffect transition="in" filter="fade">
                                      <p:cBhvr>
                                        <p:cTn id="7" dur="2000"/>
                                        <p:tgtEl>
                                          <p:spTgt spid="33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lum bright="64000" contrast="-76000"/>
            <a:extLst>
              <a:ext uri="{28A0092B-C50C-407E-A947-70E740481C1C}">
                <a14:useLocalDpi xmlns:a14="http://schemas.microsoft.com/office/drawing/2010/main" val="0"/>
              </a:ext>
            </a:extLst>
          </a:blip>
          <a:srcRect b="6129"/>
          <a:stretch>
            <a:fillRect/>
          </a:stretch>
        </p:blipFill>
        <p:spPr bwMode="auto">
          <a:xfrm>
            <a:off x="0" y="1295400"/>
            <a:ext cx="92011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Rectangle 3"/>
          <p:cNvSpPr>
            <a:spLocks noGrp="1" noChangeArrowheads="1"/>
          </p:cNvSpPr>
          <p:nvPr>
            <p:ph type="body" idx="1"/>
          </p:nvPr>
        </p:nvSpPr>
        <p:spPr>
          <a:xfrm>
            <a:off x="457200" y="1828800"/>
            <a:ext cx="8229600" cy="4525963"/>
          </a:xfrm>
        </p:spPr>
        <p:txBody>
          <a:bodyPr/>
          <a:lstStyle/>
          <a:p>
            <a:pPr eaLnBrk="1" hangingPunct="1">
              <a:buFontTx/>
              <a:buNone/>
            </a:pPr>
            <a:r>
              <a:rPr lang="ru-RU" altLang="ja-JP" dirty="0" smtClean="0">
                <a:ea typeface="ＭＳ Ｐゴシック" pitchFamily="34" charset="-128"/>
              </a:rPr>
              <a:t>"</a:t>
            </a:r>
            <a:r>
              <a:rPr lang="vi-VN" altLang="ja-JP" dirty="0" smtClean="0">
                <a:ea typeface="ＭＳ Ｐゴシック" pitchFamily="34" charset="-128"/>
              </a:rPr>
              <a:t>Các </a:t>
            </a:r>
            <a:r>
              <a:rPr lang="vi-VN" altLang="ja-JP" dirty="0">
                <a:ea typeface="ＭＳ Ｐゴシック" pitchFamily="34" charset="-128"/>
              </a:rPr>
              <a:t>phép lạ Chúa há sẽ được biết trong nơi tối tăm sao?</a:t>
            </a:r>
            <a:r>
              <a:rPr lang="en-US" altLang="ja-JP" dirty="0" smtClean="0">
                <a:ea typeface="ＭＳ Ｐゴシック" pitchFamily="34" charset="-128"/>
              </a:rPr>
              <a:t>…</a:t>
            </a:r>
            <a:r>
              <a:rPr lang="ru-RU" altLang="ja-JP" dirty="0" smtClean="0">
                <a:ea typeface="ＭＳ Ｐゴシック" pitchFamily="34" charset="-128"/>
              </a:rPr>
              <a:t>"</a:t>
            </a:r>
            <a:r>
              <a:rPr lang="en-US" altLang="ja-JP" dirty="0" smtClean="0">
                <a:ea typeface="ＭＳ Ｐゴシック" pitchFamily="34" charset="-128"/>
              </a:rPr>
              <a:t> (</a:t>
            </a:r>
            <a:r>
              <a:rPr lang="en-US" altLang="ja-JP" dirty="0" err="1" smtClean="0">
                <a:ea typeface="ＭＳ Ｐゴシック" pitchFamily="34" charset="-128"/>
              </a:rPr>
              <a:t>Thi</a:t>
            </a:r>
            <a:r>
              <a:rPr lang="en-US" altLang="ja-JP" dirty="0" smtClean="0">
                <a:ea typeface="ＭＳ Ｐゴシック" pitchFamily="34" charset="-128"/>
              </a:rPr>
              <a:t> 88:12)</a:t>
            </a:r>
          </a:p>
          <a:p>
            <a:pPr eaLnBrk="1" hangingPunct="1">
              <a:buFontTx/>
              <a:buNone/>
            </a:pPr>
            <a:r>
              <a:rPr lang="ru-RU" altLang="ja-JP" dirty="0" smtClean="0">
                <a:ea typeface="ＭＳ Ｐゴシック" pitchFamily="34" charset="-128"/>
              </a:rPr>
              <a:t>"</a:t>
            </a:r>
            <a:r>
              <a:rPr lang="vi-VN" altLang="ja-JP" dirty="0" smtClean="0">
                <a:ea typeface="ＭＳ Ｐゴシック" pitchFamily="34" charset="-128"/>
              </a:rPr>
              <a:t>Nếu </a:t>
            </a:r>
            <a:r>
              <a:rPr lang="vi-VN" altLang="ja-JP" dirty="0">
                <a:ea typeface="ＭＳ Ｐゴシック" pitchFamily="34" charset="-128"/>
              </a:rPr>
              <a:t>tôi lên trời, Chúa ở tại đó, </a:t>
            </a:r>
            <a:r>
              <a:rPr lang="vi-VN" altLang="ja-JP" dirty="0" smtClean="0">
                <a:ea typeface="ＭＳ Ｐゴシック" pitchFamily="34" charset="-128"/>
              </a:rPr>
              <a:t>Ví </a:t>
            </a:r>
            <a:r>
              <a:rPr lang="vi-VN" altLang="ja-JP" dirty="0">
                <a:ea typeface="ＭＳ Ｐゴシック" pitchFamily="34" charset="-128"/>
              </a:rPr>
              <a:t>tôi nằm dưới Âm phủ, kìa, Chúa cũng có ở đó</a:t>
            </a:r>
            <a:r>
              <a:rPr lang="vi-VN" altLang="ja-JP" dirty="0" smtClean="0">
                <a:ea typeface="ＭＳ Ｐゴシック" pitchFamily="34" charset="-128"/>
              </a:rPr>
              <a:t>.</a:t>
            </a:r>
            <a:r>
              <a:rPr lang="ru-RU" altLang="ja-JP" dirty="0" smtClean="0">
                <a:ea typeface="ＭＳ Ｐゴシック" pitchFamily="34" charset="-128"/>
              </a:rPr>
              <a:t>"</a:t>
            </a:r>
            <a:r>
              <a:rPr lang="en-US" altLang="ja-JP" dirty="0" smtClean="0">
                <a:ea typeface="ＭＳ Ｐゴシック" pitchFamily="34" charset="-128"/>
              </a:rPr>
              <a:t> (</a:t>
            </a:r>
            <a:r>
              <a:rPr lang="en-US" altLang="ja-JP" dirty="0" err="1" smtClean="0">
                <a:ea typeface="ＭＳ Ｐゴシック" pitchFamily="34" charset="-128"/>
              </a:rPr>
              <a:t>Thi</a:t>
            </a:r>
            <a:r>
              <a:rPr lang="en-US" altLang="ja-JP" dirty="0" smtClean="0">
                <a:ea typeface="ＭＳ Ｐゴシック" pitchFamily="34" charset="-128"/>
              </a:rPr>
              <a:t> 139:8)</a:t>
            </a:r>
          </a:p>
          <a:p>
            <a:pPr eaLnBrk="1" hangingPunct="1">
              <a:buFontTx/>
              <a:buNone/>
            </a:pPr>
            <a:r>
              <a:rPr lang="ru-RU" altLang="ja-JP" dirty="0" smtClean="0">
                <a:ea typeface="ＭＳ Ｐゴシック" pitchFamily="34" charset="-128"/>
              </a:rPr>
              <a:t>"</a:t>
            </a:r>
            <a:r>
              <a:rPr lang="vi-VN" altLang="ja-JP" dirty="0" smtClean="0">
                <a:ea typeface="ＭＳ Ｐゴシック" pitchFamily="34" charset="-128"/>
              </a:rPr>
              <a:t>Nhưng </a:t>
            </a:r>
            <a:r>
              <a:rPr lang="vi-VN" altLang="ja-JP" dirty="0">
                <a:ea typeface="ＭＳ Ｐゴシック" pitchFamily="34" charset="-128"/>
              </a:rPr>
              <a:t>Đức Chúa Trời sẽ chuộc linh hồn tôi khỏi quyền Âm phủ, </a:t>
            </a:r>
            <a:r>
              <a:rPr lang="vi-VN" altLang="ja-JP" dirty="0" smtClean="0">
                <a:ea typeface="ＭＳ Ｐゴシック" pitchFamily="34" charset="-128"/>
              </a:rPr>
              <a:t>Vì </a:t>
            </a:r>
            <a:r>
              <a:rPr lang="vi-VN" altLang="ja-JP" dirty="0">
                <a:ea typeface="ＭＳ Ｐゴシック" pitchFamily="34" charset="-128"/>
              </a:rPr>
              <a:t>Ngài sẽ tiếp rước </a:t>
            </a:r>
            <a:r>
              <a:rPr lang="vi-VN" altLang="ja-JP" dirty="0" smtClean="0">
                <a:ea typeface="ＭＳ Ｐゴシック" pitchFamily="34" charset="-128"/>
              </a:rPr>
              <a:t>tôi</a:t>
            </a:r>
            <a:r>
              <a:rPr lang="ru-RU" altLang="ja-JP" dirty="0" smtClean="0">
                <a:ea typeface="ＭＳ Ｐゴシック" pitchFamily="34" charset="-128"/>
              </a:rPr>
              <a:t>"</a:t>
            </a:r>
            <a:r>
              <a:rPr lang="en-US" altLang="ja-JP" dirty="0" smtClean="0">
                <a:ea typeface="ＭＳ Ｐゴシック" pitchFamily="34" charset="-128"/>
              </a:rPr>
              <a:t> (</a:t>
            </a:r>
            <a:r>
              <a:rPr lang="en-US" altLang="ja-JP" dirty="0" err="1" smtClean="0">
                <a:ea typeface="ＭＳ Ｐゴシック" pitchFamily="34" charset="-128"/>
              </a:rPr>
              <a:t>Thi</a:t>
            </a:r>
            <a:r>
              <a:rPr lang="en-US" altLang="ja-JP" dirty="0" smtClean="0">
                <a:ea typeface="ＭＳ Ｐゴシック" pitchFamily="34" charset="-128"/>
              </a:rPr>
              <a:t> 49:15)</a:t>
            </a:r>
            <a:endParaRPr lang="en-GB" altLang="vi-VN" dirty="0" smtClean="0">
              <a:ea typeface="ＭＳ Ｐゴシック" pitchFamily="34" charset="-128"/>
            </a:endParaRPr>
          </a:p>
        </p:txBody>
      </p:sp>
      <p:sp>
        <p:nvSpPr>
          <p:cNvPr id="222212" name="Rectangle 4"/>
          <p:cNvSpPr>
            <a:spLocks noGrp="1" noChangeArrowheads="1"/>
          </p:cNvSpPr>
          <p:nvPr>
            <p:ph type="title"/>
          </p:nvPr>
        </p:nvSpPr>
        <p:spPr>
          <a:xfrm>
            <a:off x="457200" y="76200"/>
            <a:ext cx="8229600" cy="1143000"/>
          </a:xfrm>
          <a:noFill/>
        </p:spPr>
        <p:txBody>
          <a:bodyPr/>
          <a:lstStyle/>
          <a:p>
            <a:pPr eaLnBrk="1" hangingPunct="1"/>
            <a:r>
              <a:rPr lang="en-US" altLang="vi-VN" dirty="0" err="1" smtClean="0">
                <a:solidFill>
                  <a:srgbClr val="F8E8C0"/>
                </a:solidFill>
                <a:ea typeface="ＭＳ Ｐゴシック" pitchFamily="34" charset="-128"/>
              </a:rPr>
              <a:t>Hy</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vọng</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cho</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đời</a:t>
            </a:r>
            <a:r>
              <a:rPr lang="en-US" altLang="vi-VN" dirty="0" smtClean="0">
                <a:solidFill>
                  <a:srgbClr val="F8E8C0"/>
                </a:solidFill>
                <a:ea typeface="ＭＳ Ｐゴシック" pitchFamily="34" charset="-128"/>
              </a:rPr>
              <a:t> </a:t>
            </a:r>
            <a:r>
              <a:rPr lang="en-US" altLang="vi-VN" dirty="0" err="1" smtClean="0">
                <a:solidFill>
                  <a:srgbClr val="F8E8C0"/>
                </a:solidFill>
                <a:ea typeface="ＭＳ Ｐゴシック" pitchFamily="34" charset="-128"/>
              </a:rPr>
              <a:t>sau</a:t>
            </a:r>
            <a:endParaRPr lang="en-GB" altLang="vi-VN" dirty="0" smtClean="0">
              <a:solidFill>
                <a:srgbClr val="F8E8C0"/>
              </a:solidFill>
              <a:ea typeface="ＭＳ Ｐゴシック" pitchFamily="34" charset="-128"/>
            </a:endParaRPr>
          </a:p>
        </p:txBody>
      </p:sp>
      <p:sp>
        <p:nvSpPr>
          <p:cNvPr id="342021" name="Text Box 5"/>
          <p:cNvSpPr txBox="1">
            <a:spLocks noChangeArrowheads="1"/>
          </p:cNvSpPr>
          <p:nvPr/>
        </p:nvSpPr>
        <p:spPr bwMode="auto">
          <a:xfrm>
            <a:off x="8153400" y="76200"/>
            <a:ext cx="879475" cy="457200"/>
          </a:xfrm>
          <a:prstGeom prst="rect">
            <a:avLst/>
          </a:prstGeom>
          <a:solidFill>
            <a:schemeClr val="tx2"/>
          </a:solid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2019">
                                            <p:txEl>
                                              <p:pRg st="0" end="0"/>
                                            </p:txEl>
                                          </p:spTgt>
                                        </p:tgtEl>
                                        <p:attrNameLst>
                                          <p:attrName>style.visibility</p:attrName>
                                        </p:attrNameLst>
                                      </p:cBhvr>
                                      <p:to>
                                        <p:strVal val="visible"/>
                                      </p:to>
                                    </p:set>
                                    <p:animEffect transition="in" filter="fade">
                                      <p:cBhvr>
                                        <p:cTn id="7" dur="1000"/>
                                        <p:tgtEl>
                                          <p:spTgt spid="342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2019">
                                            <p:txEl>
                                              <p:pRg st="1" end="1"/>
                                            </p:txEl>
                                          </p:spTgt>
                                        </p:tgtEl>
                                        <p:attrNameLst>
                                          <p:attrName>style.visibility</p:attrName>
                                        </p:attrNameLst>
                                      </p:cBhvr>
                                      <p:to>
                                        <p:strVal val="visible"/>
                                      </p:to>
                                    </p:set>
                                    <p:animEffect transition="in" filter="fade">
                                      <p:cBhvr>
                                        <p:cTn id="12" dur="1000"/>
                                        <p:tgtEl>
                                          <p:spTgt spid="342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2019">
                                            <p:txEl>
                                              <p:pRg st="2" end="2"/>
                                            </p:txEl>
                                          </p:spTgt>
                                        </p:tgtEl>
                                        <p:attrNameLst>
                                          <p:attrName>style.visibility</p:attrName>
                                        </p:attrNameLst>
                                      </p:cBhvr>
                                      <p:to>
                                        <p:strVal val="visible"/>
                                      </p:to>
                                    </p:set>
                                    <p:animEffect transition="in" filter="fade">
                                      <p:cBhvr>
                                        <p:cTn id="17" dur="1000"/>
                                        <p:tgtEl>
                                          <p:spTgt spid="342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274638"/>
            <a:ext cx="8229600" cy="720725"/>
          </a:xfrm>
          <a:effectLst>
            <a:outerShdw dist="38099" dir="2700000" algn="ctr" rotWithShape="0">
              <a:srgbClr val="100D00">
                <a:alpha val="74997"/>
              </a:srgbClr>
            </a:outerShdw>
          </a:effectLst>
        </p:spPr>
        <p:txBody>
          <a:bodyPr/>
          <a:lstStyle/>
          <a:p>
            <a:pPr eaLnBrk="1" hangingPunct="1">
              <a:defRPr/>
            </a:pPr>
            <a:r>
              <a:rPr lang="en-US" b="1" dirty="0" err="1" smtClean="0">
                <a:solidFill>
                  <a:srgbClr val="FFFF00"/>
                </a:solidFill>
              </a:rPr>
              <a:t>Bạn</a:t>
            </a:r>
            <a:r>
              <a:rPr lang="en-US" b="1" dirty="0" smtClean="0">
                <a:solidFill>
                  <a:srgbClr val="FFFF00"/>
                </a:solidFill>
              </a:rPr>
              <a:t> </a:t>
            </a:r>
            <a:r>
              <a:rPr lang="en-US" b="1" dirty="0" err="1" smtClean="0">
                <a:solidFill>
                  <a:srgbClr val="FFFF00"/>
                </a:solidFill>
              </a:rPr>
              <a:t>có</a:t>
            </a:r>
            <a:r>
              <a:rPr lang="en-US" b="1" dirty="0" smtClean="0">
                <a:solidFill>
                  <a:srgbClr val="FFFF00"/>
                </a:solidFill>
              </a:rPr>
              <a:t> </a:t>
            </a:r>
            <a:r>
              <a:rPr lang="en-US" b="1" dirty="0" err="1" smtClean="0">
                <a:solidFill>
                  <a:srgbClr val="FFFF00"/>
                </a:solidFill>
              </a:rPr>
              <a:t>biết</a:t>
            </a:r>
            <a:r>
              <a:rPr lang="en-US" b="1" dirty="0" smtClean="0">
                <a:solidFill>
                  <a:srgbClr val="FFFF00"/>
                </a:solidFill>
              </a:rPr>
              <a:t>?</a:t>
            </a:r>
            <a:endParaRPr lang="en-US" dirty="0"/>
          </a:p>
        </p:txBody>
      </p:sp>
      <p:sp>
        <p:nvSpPr>
          <p:cNvPr id="2053" name="Rectangle 5"/>
          <p:cNvSpPr>
            <a:spLocks noGrp="1" noChangeArrowheads="1"/>
          </p:cNvSpPr>
          <p:nvPr>
            <p:ph type="body" idx="1"/>
          </p:nvPr>
        </p:nvSpPr>
        <p:spPr>
          <a:xfrm>
            <a:off x="228600" y="1268760"/>
            <a:ext cx="8915400" cy="4953000"/>
          </a:xfrm>
          <a:noFill/>
          <a:ln>
            <a:noFill/>
          </a:ln>
        </p:spPr>
        <p:txBody>
          <a:bodyPr vert="horz" wrap="square" lIns="91440" tIns="45720" rIns="91440" bIns="45720" numCol="1" anchor="t" anchorCtr="0" compatLnSpc="1">
            <a:prstTxWarp prst="textNoShape">
              <a:avLst/>
            </a:prstTxWarp>
          </a:bodyPr>
          <a:lstStyle/>
          <a:p>
            <a:pPr marL="622300" indent="-622300" eaLnBrk="1" hangingPunct="1">
              <a:buFontTx/>
              <a:buNone/>
            </a:pPr>
            <a:r>
              <a:rPr lang="en-US" sz="2800" b="1" dirty="0" err="1">
                <a:solidFill>
                  <a:srgbClr val="FFFF00"/>
                </a:solidFill>
                <a:effectLst>
                  <a:glow rad="228600">
                    <a:schemeClr val="tx1"/>
                  </a:glow>
                </a:effectLst>
                <a:ea typeface="ＭＳ Ｐゴシック" pitchFamily="34" charset="-128"/>
              </a:rPr>
              <a:t>Sách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Thi</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Thiên</a:t>
            </a:r>
            <a:r>
              <a:rPr lang="en-US" sz="2800" b="1" dirty="0">
                <a:solidFill>
                  <a:srgbClr val="FFFF00"/>
                </a:solidFill>
                <a:effectLst>
                  <a:glow rad="228600">
                    <a:schemeClr val="tx1"/>
                  </a:glow>
                </a:effectLst>
                <a:ea typeface="ＭＳ Ｐゴシック" pitchFamily="34" charset="-128"/>
              </a:rPr>
              <a:t>…</a:t>
            </a:r>
          </a:p>
          <a:p>
            <a:pPr marL="622300" indent="-622300" eaLnBrk="1" hangingPunct="1">
              <a:buFontTx/>
              <a:buNone/>
            </a:pPr>
            <a:endParaRPr lang="en-US" sz="2800"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sz="2800" b="1" dirty="0" err="1">
                <a:solidFill>
                  <a:srgbClr val="FFFF00"/>
                </a:solidFill>
                <a:effectLst>
                  <a:glow rad="228600">
                    <a:schemeClr val="tx1"/>
                  </a:glow>
                </a:effectLst>
                <a:ea typeface="ＭＳ Ｐゴシック" pitchFamily="34" charset="-128"/>
              </a:rPr>
              <a:t>Là</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sách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gồm</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nhiều</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thể</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loại</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nhất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trong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Cựu</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Ước</a:t>
            </a:r>
            <a:endParaRPr lang="en-US" sz="2800"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sz="2800" b="1" dirty="0" err="1">
                <a:solidFill>
                  <a:srgbClr val="FFFF00"/>
                </a:solidFill>
                <a:effectLst>
                  <a:glow rad="228600">
                    <a:schemeClr val="tx1"/>
                  </a:glow>
                </a:effectLst>
                <a:ea typeface="ＭＳ Ｐゴシック" pitchFamily="34" charset="-128"/>
              </a:rPr>
              <a:t>Sách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dài</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nhất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trong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Kinh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Thánh</a:t>
            </a:r>
            <a:endParaRPr lang="en-US" sz="2800"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sz="2800" b="1" dirty="0" err="1">
                <a:solidFill>
                  <a:srgbClr val="FFFF00"/>
                </a:solidFill>
                <a:effectLst>
                  <a:glow rad="228600">
                    <a:schemeClr val="tx1"/>
                  </a:glow>
                </a:effectLst>
                <a:ea typeface="ＭＳ Ｐゴシック" pitchFamily="34" charset="-128"/>
              </a:rPr>
              <a:t>Những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câu</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trích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dẫn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từ</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Cựu</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Ước</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nhiều</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nhất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trong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Tân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Ước</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ít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nhất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là</a:t>
            </a:r>
            <a:r>
              <a:rPr lang="en-US" sz="2800" b="1" dirty="0">
                <a:solidFill>
                  <a:srgbClr val="FFFF00"/>
                </a:solidFill>
                <a:effectLst>
                  <a:glow rad="228600">
                    <a:schemeClr val="tx1"/>
                  </a:glow>
                </a:effectLst>
                <a:ea typeface="ＭＳ Ｐゴシック" pitchFamily="34" charset="-128"/>
              </a:rPr>
              <a:t> 119 </a:t>
            </a:r>
            <a:r>
              <a:rPr lang="en-US" sz="2800" b="1" dirty="0" err="1">
                <a:solidFill>
                  <a:srgbClr val="FFFF00"/>
                </a:solidFill>
                <a:effectLst>
                  <a:glow rad="228600">
                    <a:schemeClr val="tx1"/>
                  </a:glow>
                </a:effectLst>
                <a:ea typeface="ＭＳ Ｐゴシック" pitchFamily="34" charset="-128"/>
              </a:rPr>
              <a:t>trích</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dẫn</a:t>
            </a:r>
            <a:r>
              <a:rPr lang="en-US" sz="2800" b="1" dirty="0">
                <a:solidFill>
                  <a:srgbClr val="FFFF00"/>
                </a:solidFill>
                <a:effectLst>
                  <a:glow rad="228600">
                    <a:schemeClr val="tx1"/>
                  </a:glow>
                </a:effectLst>
                <a:ea typeface="ＭＳ Ｐゴシック" pitchFamily="34" charset="-128"/>
              </a:rPr>
              <a:t>)</a:t>
            </a:r>
          </a:p>
          <a:p>
            <a:pPr marL="622300" indent="-622300" eaLnBrk="1" hangingPunct="1">
              <a:buFont typeface="+mj-lt"/>
              <a:buAutoNum type="alphaUcPeriod"/>
            </a:pPr>
            <a:r>
              <a:rPr lang="en-US" sz="2800" b="1" dirty="0" err="1">
                <a:solidFill>
                  <a:srgbClr val="FFFF00"/>
                </a:solidFill>
                <a:effectLst>
                  <a:glow rad="228600">
                    <a:schemeClr val="tx1"/>
                  </a:glow>
                </a:effectLst>
                <a:ea typeface="ＭＳ Ｐゴシック" pitchFamily="34" charset="-128"/>
              </a:rPr>
              <a:t>Nguồn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thơ</a:t>
            </a:r>
            <a:r>
              <a:rPr lang="en-US" sz="2800" b="1" dirty="0">
                <a:solidFill>
                  <a:srgbClr val="FFFF00"/>
                </a:solidFill>
                <a:effectLst>
                  <a:glow rad="228600">
                    <a:schemeClr val="tx1"/>
                  </a:glow>
                </a:effectLst>
                <a:ea typeface="ＭＳ Ｐゴシック" pitchFamily="34" charset="-128"/>
              </a:rPr>
              <a:t> ca </a:t>
            </a:r>
            <a:r>
              <a:rPr lang="en-US" sz="2800" b="1" dirty="0" err="1">
                <a:solidFill>
                  <a:srgbClr val="FFFF00"/>
                </a:solidFill>
                <a:effectLst>
                  <a:glow rad="228600">
                    <a:schemeClr val="tx1"/>
                  </a:glow>
                </a:effectLst>
                <a:ea typeface="ＭＳ Ｐゴシック" pitchFamily="34" charset="-128"/>
              </a:rPr>
              <a:t>đáng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ghi</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nhớ</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nhất</a:t>
            </a:r>
            <a:endParaRPr lang="en-US" sz="2800" b="1" dirty="0">
              <a:solidFill>
                <a:srgbClr val="FFFF00"/>
              </a:solidFill>
              <a:effectLst>
                <a:glow rad="228600">
                  <a:schemeClr val="tx1"/>
                </a:glow>
              </a:effectLst>
              <a:ea typeface="ＭＳ Ｐゴシック" pitchFamily="34" charset="-128"/>
            </a:endParaRPr>
          </a:p>
          <a:p>
            <a:pPr marL="622300" indent="-622300" eaLnBrk="1" hangingPunct="1">
              <a:buFont typeface="+mj-lt"/>
              <a:buAutoNum type="alphaUcPeriod"/>
            </a:pPr>
            <a:r>
              <a:rPr lang="en-US" sz="2800" b="1" dirty="0" err="1">
                <a:solidFill>
                  <a:srgbClr val="FFFF00"/>
                </a:solidFill>
                <a:effectLst>
                  <a:glow rad="228600">
                    <a:schemeClr val="tx1"/>
                  </a:glow>
                </a:effectLst>
                <a:ea typeface="ＭＳ Ｐゴシック" pitchFamily="34" charset="-128"/>
              </a:rPr>
              <a:t>Tuyển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tập</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bài</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hát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quan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trọng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trong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sự</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thờ</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phượng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của</a:t>
            </a:r>
            <a:r>
              <a:rPr lang="en-US" sz="2800" b="1" dirty="0">
                <a:solidFill>
                  <a:srgbClr val="FFFF00"/>
                </a:solidFill>
                <a:effectLst>
                  <a:glow rad="228600">
                    <a:schemeClr val="tx1"/>
                  </a:glow>
                </a:effectLst>
                <a:ea typeface="ＭＳ Ｐゴシック" pitchFamily="34" charset="-128"/>
              </a:rPr>
              <a:t> Y-</a:t>
            </a:r>
            <a:r>
              <a:rPr lang="en-US" sz="2800" b="1" dirty="0" err="1">
                <a:solidFill>
                  <a:srgbClr val="FFFF00"/>
                </a:solidFill>
                <a:effectLst>
                  <a:glow rad="228600">
                    <a:schemeClr val="tx1"/>
                  </a:glow>
                </a:effectLst>
                <a:ea typeface="ＭＳ Ｐゴシック" pitchFamily="34" charset="-128"/>
              </a:rPr>
              <a:t>sơ</a:t>
            </a:r>
            <a:r>
              <a:rPr lang="en-US" sz="2800" b="1" dirty="0">
                <a:solidFill>
                  <a:srgbClr val="FFFF00"/>
                </a:solidFill>
                <a:effectLst>
                  <a:glow rad="228600">
                    <a:schemeClr val="tx1"/>
                  </a:glow>
                </a:effectLst>
                <a:ea typeface="ＭＳ Ｐゴシック" pitchFamily="34" charset="-128"/>
              </a:rPr>
              <a:t>-</a:t>
            </a:r>
            <a:r>
              <a:rPr lang="en-US" sz="2800" b="1" dirty="0" err="1">
                <a:solidFill>
                  <a:srgbClr val="FFFF00"/>
                </a:solidFill>
                <a:effectLst>
                  <a:glow rad="228600">
                    <a:schemeClr val="tx1"/>
                  </a:glow>
                </a:effectLst>
                <a:ea typeface="ＭＳ Ｐゴシック" pitchFamily="34" charset="-128"/>
              </a:rPr>
              <a:t>ra-ên</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đặc</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biệt</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là</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thờ</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phượng</a:t>
            </a:r>
            <a:r>
              <a:rPr lang="en-US" sz="2800" b="1" dirty="0">
                <a:solidFill>
                  <a:srgbClr val="FFFF00"/>
                </a:solidFill>
                <a:effectLst>
                  <a:glow rad="228600">
                    <a:schemeClr val="tx1"/>
                  </a:glow>
                </a:effectLst>
                <a:ea typeface="ＭＳ Ｐゴシック" pitchFamily="34" charset="-128"/>
              </a:rPr>
              <a:t> </a:t>
            </a:r>
            <a:r>
              <a:rPr lang="en-US" sz="2800" b="1" dirty="0" err="1">
                <a:solidFill>
                  <a:srgbClr val="FFFF00"/>
                </a:solidFill>
                <a:effectLst>
                  <a:glow rad="228600">
                    <a:schemeClr val="tx1"/>
                  </a:glow>
                </a:effectLst>
                <a:ea typeface="ＭＳ Ｐゴシック" pitchFamily="34" charset="-128"/>
              </a:rPr>
              <a:t>chung</a:t>
            </a:r>
            <a:r>
              <a:rPr lang="en-US" sz="2800" b="1" dirty="0">
                <a:solidFill>
                  <a:srgbClr val="FFFF00"/>
                </a:solidFill>
                <a:effectLst>
                  <a:glow rad="228600">
                    <a:schemeClr val="tx1"/>
                  </a:glow>
                </a:effectLst>
                <a:ea typeface="ＭＳ Ｐゴシック" pitchFamily="34" charset="-128"/>
              </a:rPr>
              <a:t>. </a:t>
            </a:r>
          </a:p>
          <a:p>
            <a:pPr marL="622300" indent="-622300" eaLnBrk="1" hangingPunct="1">
              <a:buFontTx/>
              <a:buNone/>
            </a:pPr>
            <a:endParaRPr lang="en-US" sz="2800" b="1" dirty="0">
              <a:solidFill>
                <a:srgbClr val="FFFF00"/>
              </a:solidFill>
              <a:effectLst>
                <a:glow rad="228600">
                  <a:schemeClr val="tx1"/>
                </a:glow>
              </a:effectLst>
              <a:ea typeface="ＭＳ Ｐゴシック" pitchFamily="34" charset="-128"/>
            </a:endParaRPr>
          </a:p>
        </p:txBody>
      </p:sp>
      <p:sp>
        <p:nvSpPr>
          <p:cNvPr id="2056" name="Text Box 8"/>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382</a:t>
            </a:r>
          </a:p>
        </p:txBody>
      </p:sp>
      <p:sp>
        <p:nvSpPr>
          <p:cNvPr id="5" name="Text Box 8"/>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5</a:t>
            </a:r>
          </a:p>
        </p:txBody>
      </p:sp>
    </p:spTree>
    <p:extLst>
      <p:ext uri="{BB962C8B-B14F-4D97-AF65-F5344CB8AC3E}">
        <p14:creationId xmlns:p14="http://schemas.microsoft.com/office/powerpoint/2010/main" val="1713306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3" end="3"/>
                                            </p:txEl>
                                          </p:spTgt>
                                        </p:tgtEl>
                                        <p:attrNameLst>
                                          <p:attrName>style.visibility</p:attrName>
                                        </p:attrNameLst>
                                      </p:cBhvr>
                                      <p:to>
                                        <p:strVal val="visible"/>
                                      </p:to>
                                    </p:set>
                                    <p:anim to="" calcmode="lin" valueType="num">
                                      <p:cBhvr>
                                        <p:cTn id="7" dur="1" fill="hold"/>
                                        <p:tgtEl>
                                          <p:spTgt spid="2053">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4" end="4"/>
                                            </p:txEl>
                                          </p:spTgt>
                                        </p:tgtEl>
                                        <p:attrNameLst>
                                          <p:attrName>style.visibility</p:attrName>
                                        </p:attrNameLst>
                                      </p:cBhvr>
                                      <p:to>
                                        <p:strVal val="visible"/>
                                      </p:to>
                                    </p:set>
                                    <p:anim to="" calcmode="lin" valueType="num">
                                      <p:cBhvr>
                                        <p:cTn id="12" dur="1" fill="hold"/>
                                        <p:tgtEl>
                                          <p:spTgt spid="2053">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53">
                                            <p:txEl>
                                              <p:pRg st="5" end="5"/>
                                            </p:txEl>
                                          </p:spTgt>
                                        </p:tgtEl>
                                        <p:attrNameLst>
                                          <p:attrName>style.visibility</p:attrName>
                                        </p:attrNameLst>
                                      </p:cBhvr>
                                      <p:to>
                                        <p:strVal val="visible"/>
                                      </p:to>
                                    </p:set>
                                    <p:anim to="" calcmode="lin" valueType="num">
                                      <p:cBhvr>
                                        <p:cTn id="17" dur="1" fill="hold"/>
                                        <p:tgtEl>
                                          <p:spTgt spid="2053">
                                            <p:txEl>
                                              <p:pRg st="5" end="5"/>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053">
                                            <p:txEl>
                                              <p:pRg st="6" end="6"/>
                                            </p:txEl>
                                          </p:spTgt>
                                        </p:tgtEl>
                                        <p:attrNameLst>
                                          <p:attrName>style.visibility</p:attrName>
                                        </p:attrNameLst>
                                      </p:cBhvr>
                                      <p:to>
                                        <p:strVal val="visible"/>
                                      </p:to>
                                    </p:set>
                                    <p:anim to="" calcmode="lin" valueType="num">
                                      <p:cBhvr>
                                        <p:cTn id="22" dur="1" fill="hold"/>
                                        <p:tgtEl>
                                          <p:spTgt spid="205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08520" y="-99392"/>
            <a:ext cx="9328720" cy="7033592"/>
          </a:xfrm>
          <a:prstGeom prst="rect">
            <a:avLst/>
          </a:prstGeom>
          <a:gradFill rotWithShape="1">
            <a:gsLst>
              <a:gs pos="0">
                <a:srgbClr val="100D00"/>
              </a:gs>
              <a:gs pos="100000">
                <a:srgbClr val="000090"/>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b="1">
              <a:solidFill>
                <a:schemeClr val="lt1"/>
              </a:solidFill>
              <a:latin typeface="+mn-lt"/>
              <a:ea typeface="+mn-ea"/>
            </a:endParaRPr>
          </a:p>
        </p:txBody>
      </p:sp>
      <p:sp>
        <p:nvSpPr>
          <p:cNvPr id="168962" name="Rectangle 2"/>
          <p:cNvSpPr>
            <a:spLocks noGrp="1" noChangeArrowheads="1"/>
          </p:cNvSpPr>
          <p:nvPr>
            <p:ph type="title"/>
          </p:nvPr>
        </p:nvSpPr>
        <p:spPr>
          <a:xfrm>
            <a:off x="457200" y="381000"/>
            <a:ext cx="8153400" cy="455613"/>
          </a:xfrm>
        </p:spPr>
        <p:txBody>
          <a:bodyPr/>
          <a:lstStyle/>
          <a:p>
            <a:pPr eaLnBrk="1" hangingPunct="1">
              <a:defRPr/>
            </a:pPr>
            <a:r>
              <a:rPr lang="en-US" sz="4000" b="1" dirty="0" err="1" smtClean="0">
                <a:solidFill>
                  <a:srgbClr val="FFFF00"/>
                </a:solidFill>
                <a:ea typeface="ＭＳ Ｐゴシック" pitchFamily="34" charset="-128"/>
              </a:rPr>
              <a:t>Ôn</a:t>
            </a:r>
            <a:r>
              <a:rPr lang="en-US" sz="4000" b="1" dirty="0" smtClean="0">
                <a:solidFill>
                  <a:srgbClr val="FFFF00"/>
                </a:solidFill>
                <a:ea typeface="ＭＳ Ｐゴシック" pitchFamily="34" charset="-128"/>
              </a:rPr>
              <a:t> </a:t>
            </a:r>
            <a:r>
              <a:rPr lang="en-US" sz="4000" b="1" dirty="0" err="1" smtClean="0">
                <a:solidFill>
                  <a:srgbClr val="FFFF00"/>
                </a:solidFill>
                <a:ea typeface="ＭＳ Ｐゴシック" pitchFamily="34" charset="-128"/>
              </a:rPr>
              <a:t>tập</a:t>
            </a:r>
            <a:endParaRPr lang="en-US" sz="4000" b="1" dirty="0" smtClean="0">
              <a:solidFill>
                <a:srgbClr val="FFFF00"/>
              </a:solidFill>
              <a:ea typeface="ＭＳ Ｐゴシック" pitchFamily="34" charset="-128"/>
            </a:endParaRPr>
          </a:p>
        </p:txBody>
      </p:sp>
      <p:sp>
        <p:nvSpPr>
          <p:cNvPr id="168963" name="Rectangle 3"/>
          <p:cNvSpPr>
            <a:spLocks noGrp="1" noChangeArrowheads="1"/>
          </p:cNvSpPr>
          <p:nvPr>
            <p:ph type="body" idx="1"/>
          </p:nvPr>
        </p:nvSpPr>
        <p:spPr>
          <a:xfrm>
            <a:off x="251520" y="1117206"/>
            <a:ext cx="8723312" cy="5740793"/>
          </a:xfrm>
          <a:effectLst/>
        </p:spPr>
        <p:txBody>
          <a:bodyPr/>
          <a:lstStyle/>
          <a:p>
            <a:pPr eaLnBrk="1" hangingPunct="1">
              <a:tabLst>
                <a:tab pos="2801938" algn="l"/>
              </a:tabLst>
              <a:defRPr/>
            </a:pPr>
            <a:r>
              <a:rPr lang="en-US" sz="2800" b="1" dirty="0" err="1" smtClean="0">
                <a:solidFill>
                  <a:srgbClr val="FFFF00"/>
                </a:solidFill>
                <a:effectLst/>
                <a:ea typeface="ＭＳ Ｐゴシック" pitchFamily="34" charset="-128"/>
              </a:rPr>
              <a:t>Từ</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khóa</a:t>
            </a:r>
            <a:r>
              <a:rPr lang="en-US" sz="2800" b="1" dirty="0" smtClean="0">
                <a:solidFill>
                  <a:srgbClr val="FFFF00"/>
                </a:solidFill>
                <a:effectLst/>
                <a:ea typeface="ＭＳ Ｐゴシック" pitchFamily="34" charset="-128"/>
              </a:rPr>
              <a:t>:</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Ngợi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khen</a:t>
            </a:r>
            <a:endParaRPr lang="en-US" sz="2800" b="1" dirty="0" smtClean="0">
              <a:solidFill>
                <a:srgbClr val="FFFFFF"/>
              </a:solidFill>
              <a:effectLst/>
              <a:ea typeface="ＭＳ Ｐゴシック" pitchFamily="34" charset="-128"/>
            </a:endParaRPr>
          </a:p>
          <a:p>
            <a:pPr eaLnBrk="1" hangingPunct="1">
              <a:tabLst>
                <a:tab pos="2801938" algn="l"/>
              </a:tabLst>
              <a:defRPr/>
            </a:pPr>
            <a:r>
              <a:rPr lang="en-US" sz="2800" b="1" dirty="0" err="1" smtClean="0">
                <a:solidFill>
                  <a:srgbClr val="FFFF00"/>
                </a:solidFill>
                <a:effectLst/>
                <a:ea typeface="ＭＳ Ｐゴシック" pitchFamily="34" charset="-128"/>
              </a:rPr>
              <a:t>Câu</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chìa</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khóa</a:t>
            </a:r>
            <a:r>
              <a:rPr lang="en-US" sz="2800" b="1" dirty="0" smtClean="0">
                <a:solidFill>
                  <a:srgbClr val="FFFF00"/>
                </a:solidFill>
                <a:effectLst/>
                <a:ea typeface="ＭＳ Ｐゴシック" pitchFamily="34" charset="-128"/>
              </a:rPr>
              <a:t>:</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Thi</a:t>
            </a:r>
            <a:r>
              <a:rPr lang="en-US" sz="2800" b="1" dirty="0" smtClean="0">
                <a:solidFill>
                  <a:srgbClr val="FFFFFF"/>
                </a:solidFill>
                <a:effectLst/>
                <a:ea typeface="ＭＳ Ｐゴシック" pitchFamily="34" charset="-128"/>
              </a:rPr>
              <a:t> 111:1</a:t>
            </a:r>
          </a:p>
          <a:p>
            <a:pPr eaLnBrk="1" hangingPunct="1">
              <a:tabLst>
                <a:tab pos="2801938" algn="l"/>
              </a:tabLst>
              <a:defRPr/>
            </a:pPr>
            <a:r>
              <a:rPr lang="en-US" sz="2800" b="1" dirty="0" err="1" smtClean="0">
                <a:solidFill>
                  <a:srgbClr val="FFFF00"/>
                </a:solidFill>
                <a:effectLst/>
                <a:ea typeface="ＭＳ Ｐゴシック" pitchFamily="34" charset="-128"/>
              </a:rPr>
              <a:t>Cụm</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từ</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khóa</a:t>
            </a:r>
            <a:r>
              <a:rPr lang="en-US" sz="2800" b="1" dirty="0" smtClean="0">
                <a:solidFill>
                  <a:srgbClr val="FFFF00"/>
                </a:solidFill>
                <a:effectLst/>
                <a:ea typeface="ＭＳ Ｐゴシック" pitchFamily="34" charset="-128"/>
              </a:rPr>
              <a:t>:</a:t>
            </a:r>
            <a:r>
              <a:rPr lang="en-US" sz="2800" b="1" dirty="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Ngợi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khen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và</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Cầu</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xin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Đức</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Chúa</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Trời</a:t>
            </a:r>
            <a:r>
              <a:rPr lang="en-US" sz="2800" b="1" dirty="0" smtClean="0">
                <a:solidFill>
                  <a:srgbClr val="FFFFFF"/>
                </a:solidFill>
                <a:effectLst/>
                <a:ea typeface="ＭＳ Ｐゴシック" pitchFamily="34" charset="-128"/>
              </a:rPr>
              <a:t> </a:t>
            </a:r>
          </a:p>
          <a:p>
            <a:pPr eaLnBrk="1" hangingPunct="1">
              <a:tabLst>
                <a:tab pos="2801938" algn="l"/>
              </a:tabLst>
              <a:defRPr/>
            </a:pPr>
            <a:r>
              <a:rPr lang="en-US" sz="2800" b="1" dirty="0" err="1" smtClean="0">
                <a:solidFill>
                  <a:srgbClr val="FFFF00"/>
                </a:solidFill>
                <a:effectLst/>
                <a:ea typeface="ＭＳ Ｐゴシック" pitchFamily="34" charset="-128"/>
              </a:rPr>
              <a:t>Câu</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tóm</a:t>
            </a:r>
            <a:r>
              <a:rPr lang="en-US" sz="2800" b="1" dirty="0" smtClean="0">
                <a:solidFill>
                  <a:srgbClr val="FFFF00"/>
                </a:solidFill>
                <a:effectLst/>
                <a:ea typeface="ＭＳ Ｐゴシック" pitchFamily="34" charset="-128"/>
              </a:rPr>
              <a:t> </a:t>
            </a:r>
            <a:r>
              <a:rPr lang="en-US" sz="2800" b="1" dirty="0" err="1" smtClean="0">
                <a:solidFill>
                  <a:srgbClr val="FFFF00"/>
                </a:solidFill>
                <a:effectLst/>
                <a:ea typeface="ＭＳ Ｐゴシック" pitchFamily="34" charset="-128"/>
              </a:rPr>
              <a:t>tắt</a:t>
            </a:r>
            <a:endParaRPr lang="en-US" sz="2800" b="1" dirty="0" smtClean="0">
              <a:solidFill>
                <a:srgbClr val="FFFF00"/>
              </a:solidFill>
              <a:effectLst/>
              <a:ea typeface="ＭＳ Ｐゴシック" pitchFamily="34" charset="-128"/>
            </a:endParaRPr>
          </a:p>
          <a:p>
            <a:pPr eaLnBrk="1" hangingPunct="1">
              <a:buFont typeface="Wingdings" panose="05000000000000000000" pitchFamily="2" charset="2"/>
              <a:buNone/>
              <a:tabLst>
                <a:tab pos="2801938" algn="l"/>
              </a:tabLst>
              <a:defRPr/>
            </a:pP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Ngợi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khen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và</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cầu</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xin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Đức</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Chúa</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Trời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trong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ánh</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sáng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của</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bản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tính</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Ngài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và</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công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việc</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Ngài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đã</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làm</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để</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cung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ứng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sự</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khôn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ngoan</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sự</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bảo</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vệ</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sự</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ứng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nghiệm</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về</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Đấng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Mêsia</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và</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Lời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Ngài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để</a:t>
            </a:r>
            <a:r>
              <a:rPr lang="en-US" sz="2800" b="1" dirty="0" smtClean="0">
                <a:solidFill>
                  <a:srgbClr val="FFFFFF"/>
                </a:solidFill>
                <a:effectLst/>
                <a:ea typeface="ＭＳ Ｐゴシック" pitchFamily="34" charset="-128"/>
              </a:rPr>
              <a:t> con </a:t>
            </a:r>
            <a:r>
              <a:rPr lang="en-US" sz="2800" b="1" dirty="0" err="1" smtClean="0">
                <a:solidFill>
                  <a:srgbClr val="FFFFFF"/>
                </a:solidFill>
                <a:effectLst/>
                <a:ea typeface="ＭＳ Ｐゴシック" pitchFamily="34" charset="-128"/>
              </a:rPr>
              <a:t>người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có</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thể</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hạ</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mình</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trước</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Ngài</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trong</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sự</a:t>
            </a:r>
            <a:r>
              <a:rPr lang="en-US" sz="2800" b="1" dirty="0" smtClean="0">
                <a:solidFill>
                  <a:srgbClr val="FFFFFF"/>
                </a:solidFill>
                <a:effectLst/>
                <a:ea typeface="ＭＳ Ｐゴシック" pitchFamily="34" charset="-128"/>
              </a:rPr>
              <a:t> tin </a:t>
            </a:r>
            <a:r>
              <a:rPr lang="en-US" sz="2800" b="1" dirty="0" err="1" smtClean="0">
                <a:solidFill>
                  <a:srgbClr val="FFFFFF"/>
                </a:solidFill>
                <a:effectLst/>
                <a:ea typeface="ＭＳ Ｐゴシック" pitchFamily="34" charset="-128"/>
              </a:rPr>
              <a:t>cậy</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và</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biết</a:t>
            </a:r>
            <a:r>
              <a:rPr lang="en-US" sz="2800" b="1" dirty="0" smtClean="0">
                <a:solidFill>
                  <a:srgbClr val="FFFFFF"/>
                </a:solidFill>
                <a:effectLst/>
                <a:ea typeface="ＭＳ Ｐゴシック" pitchFamily="34" charset="-128"/>
              </a:rPr>
              <a:t> </a:t>
            </a:r>
            <a:r>
              <a:rPr lang="en-US" sz="2800" b="1" dirty="0" err="1" smtClean="0">
                <a:solidFill>
                  <a:srgbClr val="FFFFFF"/>
                </a:solidFill>
                <a:effectLst/>
                <a:ea typeface="ＭＳ Ｐゴシック" pitchFamily="34" charset="-128"/>
              </a:rPr>
              <a:t>ơn</a:t>
            </a:r>
            <a:r>
              <a:rPr lang="en-US" sz="2800" b="1" dirty="0" smtClean="0">
                <a:solidFill>
                  <a:srgbClr val="FFFFFF"/>
                </a:solidFill>
                <a:effectLst/>
                <a:ea typeface="ＭＳ Ｐゴシック" pitchFamily="34" charset="-128"/>
              </a:rPr>
              <a:t>.</a:t>
            </a:r>
          </a:p>
        </p:txBody>
      </p:sp>
      <p:sp>
        <p:nvSpPr>
          <p:cNvPr id="168964" name="Text Box 4"/>
          <p:cNvSpPr txBox="1">
            <a:spLocks noChangeArrowheads="1"/>
          </p:cNvSpPr>
          <p:nvPr/>
        </p:nvSpPr>
        <p:spPr bwMode="auto">
          <a:xfrm>
            <a:off x="8299450"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defRPr/>
            </a:pPr>
            <a:r>
              <a:rPr lang="en-US" b="1" smtClean="0">
                <a:effectLst>
                  <a:outerShdw blurRad="38100" dist="38100" dir="2700000" algn="tl">
                    <a:srgbClr val="000000"/>
                  </a:outerShdw>
                </a:effectLst>
              </a:rPr>
              <a:t>382</a:t>
            </a:r>
            <a:endParaRPr lang="en-US" b="1"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68963">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68963">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68963">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68963">
                                            <p:txEl>
                                              <p:pRg st="3" end="3"/>
                                            </p:txEl>
                                          </p:spTgt>
                                        </p:tgtEl>
                                        <p:attrNameLst>
                                          <p:attrName>ppt_c</p:attrName>
                                        </p:attrNameLst>
                                      </p:cBhvr>
                                      <p:to>
                                        <a:schemeClr val="bg2"/>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68963">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a:lum bright="40000" contrast="-64000"/>
            <a:extLst>
              <a:ext uri="{28A0092B-C50C-407E-A947-70E740481C1C}">
                <a14:useLocalDpi xmlns:a14="http://schemas.microsoft.com/office/drawing/2010/main" val="0"/>
              </a:ext>
            </a:extLst>
          </a:blip>
          <a:srcRect b="6580"/>
          <a:stretch>
            <a:fillRect/>
          </a:stretch>
        </p:blipFill>
        <p:spPr bwMode="auto">
          <a:xfrm>
            <a:off x="0" y="1219200"/>
            <a:ext cx="9144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p:nvPr>
        </p:nvSpPr>
        <p:spPr>
          <a:xfrm>
            <a:off x="457200" y="152400"/>
            <a:ext cx="8229600" cy="1143000"/>
          </a:xfrm>
          <a:noFill/>
        </p:spPr>
        <p:txBody>
          <a:bodyPr/>
          <a:lstStyle/>
          <a:p>
            <a:pPr eaLnBrk="1" hangingPunct="1"/>
            <a:r>
              <a:rPr lang="en-US" altLang="vi-VN" sz="5400" b="1" dirty="0" err="1" smtClean="0">
                <a:solidFill>
                  <a:schemeClr val="accent1"/>
                </a:solidFill>
                <a:ea typeface="ＭＳ Ｐゴシック" pitchFamily="34" charset="-128"/>
              </a:rPr>
              <a:t>Tổng</a:t>
            </a:r>
            <a:r>
              <a:rPr lang="en-US" altLang="vi-VN" sz="5400" b="1" dirty="0" smtClean="0">
                <a:solidFill>
                  <a:schemeClr val="accent1"/>
                </a:solidFill>
                <a:ea typeface="ＭＳ Ｐゴシック" pitchFamily="34" charset="-128"/>
              </a:rPr>
              <a:t> </a:t>
            </a:r>
            <a:r>
              <a:rPr lang="en-US" altLang="vi-VN" sz="5400" b="1" dirty="0" err="1" smtClean="0">
                <a:solidFill>
                  <a:schemeClr val="accent1"/>
                </a:solidFill>
                <a:ea typeface="ＭＳ Ｐゴシック" pitchFamily="34" charset="-128"/>
              </a:rPr>
              <a:t>quan</a:t>
            </a:r>
            <a:endParaRPr lang="en-US" altLang="vi-VN" sz="5400" b="1" dirty="0" smtClean="0">
              <a:solidFill>
                <a:schemeClr val="accent1"/>
              </a:solidFill>
              <a:ea typeface="ＭＳ Ｐゴシック" pitchFamily="34" charset="-128"/>
            </a:endParaRPr>
          </a:p>
        </p:txBody>
      </p:sp>
      <p:sp>
        <p:nvSpPr>
          <p:cNvPr id="372740" name="Rectangle 4"/>
          <p:cNvSpPr>
            <a:spLocks noGrp="1" noChangeArrowheads="1"/>
          </p:cNvSpPr>
          <p:nvPr>
            <p:ph type="body" idx="1"/>
          </p:nvPr>
        </p:nvSpPr>
        <p:spPr>
          <a:xfrm>
            <a:off x="457200" y="1828800"/>
            <a:ext cx="8229600" cy="3886200"/>
          </a:xfrm>
        </p:spPr>
        <p:txBody>
          <a:bodyPr/>
          <a:lstStyle/>
          <a:p>
            <a:pPr eaLnBrk="1" hangingPunct="1"/>
            <a:r>
              <a:rPr lang="en-US" altLang="vi-VN" b="1" dirty="0" err="1" smtClean="0">
                <a:solidFill>
                  <a:srgbClr val="B12143"/>
                </a:solidFill>
                <a:ea typeface="ＭＳ Ｐゴシック" pitchFamily="34" charset="-128"/>
              </a:rPr>
              <a:t>Giới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thiệu</a:t>
            </a:r>
            <a:endParaRPr lang="en-US" altLang="vi-VN" b="1" dirty="0" smtClean="0">
              <a:solidFill>
                <a:srgbClr val="B12143"/>
              </a:solidFill>
              <a:ea typeface="ＭＳ Ｐゴシック" pitchFamily="34" charset="-128"/>
            </a:endParaRPr>
          </a:p>
          <a:p>
            <a:pPr eaLnBrk="1" hangingPunct="1"/>
            <a:r>
              <a:rPr lang="en-US" altLang="vi-VN" b="1" dirty="0" err="1" smtClean="0">
                <a:solidFill>
                  <a:srgbClr val="B12143"/>
                </a:solidFill>
                <a:ea typeface="ＭＳ Ｐゴシック" pitchFamily="34" charset="-128"/>
              </a:rPr>
              <a:t>Vị</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trí</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của</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trong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Cựu</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Ước</a:t>
            </a:r>
            <a:endParaRPr lang="en-US" altLang="vi-VN" b="1" dirty="0" smtClean="0">
              <a:solidFill>
                <a:srgbClr val="B12143"/>
              </a:solidFill>
              <a:ea typeface="ＭＳ Ｐゴシック" pitchFamily="34" charset="-128"/>
            </a:endParaRPr>
          </a:p>
          <a:p>
            <a:pPr eaLnBrk="1" hangingPunct="1"/>
            <a:r>
              <a:rPr lang="en-US" altLang="vi-VN" b="1" dirty="0" err="1" smtClean="0">
                <a:solidFill>
                  <a:srgbClr val="B12143"/>
                </a:solidFill>
                <a:ea typeface="ＭＳ Ｐゴシック" pitchFamily="34" charset="-128"/>
              </a:rPr>
              <a:t>Dân</a:t>
            </a:r>
            <a:r>
              <a:rPr lang="en-US" altLang="vi-VN" b="1" dirty="0" smtClean="0">
                <a:solidFill>
                  <a:srgbClr val="B12143"/>
                </a:solidFill>
                <a:ea typeface="ＭＳ Ｐゴシック" pitchFamily="34" charset="-128"/>
              </a:rPr>
              <a:t> Y-</a:t>
            </a:r>
            <a:r>
              <a:rPr lang="en-US" altLang="vi-VN" b="1" dirty="0" err="1" smtClean="0">
                <a:solidFill>
                  <a:srgbClr val="B12143"/>
                </a:solidFill>
                <a:ea typeface="ＭＳ Ｐゴシック" pitchFamily="34" charset="-128"/>
              </a:rPr>
              <a:t>sơ</a:t>
            </a:r>
            <a:r>
              <a:rPr lang="en-US" altLang="vi-VN" b="1" dirty="0" smtClean="0">
                <a:solidFill>
                  <a:srgbClr val="B12143"/>
                </a:solidFill>
                <a:ea typeface="ＭＳ Ｐゴシック" pitchFamily="34" charset="-128"/>
              </a:rPr>
              <a:t>-</a:t>
            </a:r>
            <a:r>
              <a:rPr lang="en-US" altLang="vi-VN" b="1" dirty="0" err="1" smtClean="0">
                <a:solidFill>
                  <a:srgbClr val="B12143"/>
                </a:solidFill>
                <a:ea typeface="ＭＳ Ｐゴシック" pitchFamily="34" charset="-128"/>
              </a:rPr>
              <a:t>ra-ên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phượng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Chúa</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bằng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như</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thế</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smtClean="0">
                <a:solidFill>
                  <a:srgbClr val="B12143"/>
                </a:solidFill>
                <a:ea typeface="ＭＳ Ｐゴシック" pitchFamily="34" charset="-128"/>
              </a:rPr>
              <a:t>?</a:t>
            </a:r>
          </a:p>
          <a:p>
            <a:pPr eaLnBrk="1" hangingPunct="1"/>
            <a:r>
              <a:rPr lang="en-US" altLang="vi-VN" b="1" dirty="0" err="1" smtClean="0">
                <a:ea typeface="ＭＳ Ｐゴシック" pitchFamily="34" charset="-128"/>
              </a:rPr>
              <a:t>Thi</a:t>
            </a:r>
            <a:r>
              <a:rPr lang="en-US" altLang="vi-VN" b="1" dirty="0" smtClean="0">
                <a:ea typeface="ＭＳ Ｐゴシック" pitchFamily="34" charset="-128"/>
              </a:rPr>
              <a:t> </a:t>
            </a:r>
            <a:r>
              <a:rPr lang="en-US" altLang="vi-VN" b="1" dirty="0" err="1" smtClean="0">
                <a:ea typeface="ＭＳ Ｐゴシック" pitchFamily="34" charset="-128"/>
              </a:rPr>
              <a:t>Thiên</a:t>
            </a:r>
            <a:r>
              <a:rPr lang="en-US" altLang="vi-VN" b="1" dirty="0" smtClean="0">
                <a:ea typeface="ＭＳ Ｐゴシック" pitchFamily="34" charset="-128"/>
              </a:rPr>
              <a:t> </a:t>
            </a:r>
            <a:r>
              <a:rPr lang="en-US" altLang="vi-VN" b="1" dirty="0" err="1" smtClean="0">
                <a:ea typeface="ＭＳ Ｐゴシック" pitchFamily="34" charset="-128"/>
              </a:rPr>
              <a:t>liên</a:t>
            </a:r>
            <a:r>
              <a:rPr lang="en-US" altLang="vi-VN" b="1" dirty="0" smtClean="0">
                <a:ea typeface="ＭＳ Ｐゴシック" pitchFamily="34" charset="-128"/>
              </a:rPr>
              <a:t> </a:t>
            </a:r>
            <a:r>
              <a:rPr lang="en-US" altLang="vi-VN" b="1" dirty="0" err="1" smtClean="0">
                <a:ea typeface="ＭＳ Ｐゴシック" pitchFamily="34" charset="-128"/>
              </a:rPr>
              <a:t>quan</a:t>
            </a:r>
            <a:r>
              <a:rPr lang="en-US" altLang="vi-VN" b="1" dirty="0" smtClean="0">
                <a:ea typeface="ＭＳ Ｐゴシック" pitchFamily="34" charset="-128"/>
              </a:rPr>
              <a:t> </a:t>
            </a:r>
            <a:r>
              <a:rPr lang="en-US" altLang="vi-VN" b="1" dirty="0" err="1" smtClean="0">
                <a:ea typeface="ＭＳ Ｐゴシック" pitchFamily="34" charset="-128"/>
              </a:rPr>
              <a:t>gì</a:t>
            </a:r>
            <a:r>
              <a:rPr lang="en-US" altLang="vi-VN" b="1" dirty="0" smtClean="0">
                <a:ea typeface="ＭＳ Ｐゴシック" pitchFamily="34" charset="-128"/>
              </a:rPr>
              <a:t> </a:t>
            </a:r>
            <a:r>
              <a:rPr lang="en-US" altLang="vi-VN" b="1" dirty="0" err="1" smtClean="0">
                <a:ea typeface="ＭＳ Ｐゴシック" pitchFamily="34" charset="-128"/>
              </a:rPr>
              <a:t>đến</a:t>
            </a:r>
            <a:r>
              <a:rPr lang="en-US" altLang="vi-VN" b="1" dirty="0" smtClean="0">
                <a:ea typeface="ＭＳ Ｐゴシック" pitchFamily="34" charset="-128"/>
              </a:rPr>
              <a:t> </a:t>
            </a:r>
            <a:r>
              <a:rPr lang="en-US" altLang="vi-VN" b="1" dirty="0" err="1" smtClean="0">
                <a:ea typeface="ＭＳ Ｐゴシック" pitchFamily="34" charset="-128"/>
              </a:rPr>
              <a:t>Cơ</a:t>
            </a:r>
            <a:r>
              <a:rPr lang="en-US" altLang="vi-VN" b="1" dirty="0" smtClean="0">
                <a:ea typeface="ＭＳ Ｐゴシック" pitchFamily="34" charset="-128"/>
              </a:rPr>
              <a:t> </a:t>
            </a:r>
            <a:r>
              <a:rPr lang="en-US" altLang="vi-VN" b="1" dirty="0" err="1" smtClean="0">
                <a:ea typeface="ＭＳ Ｐゴシック" pitchFamily="34" charset="-128"/>
              </a:rPr>
              <a:t>Đốc</a:t>
            </a:r>
            <a:r>
              <a:rPr lang="en-US" altLang="vi-VN" b="1" dirty="0" smtClean="0">
                <a:ea typeface="ＭＳ Ｐゴシック" pitchFamily="34" charset="-128"/>
              </a:rPr>
              <a:t> </a:t>
            </a:r>
            <a:r>
              <a:rPr lang="en-US" altLang="vi-VN" b="1" dirty="0" err="1" smtClean="0">
                <a:ea typeface="ＭＳ Ｐゴシック" pitchFamily="34" charset="-128"/>
              </a:rPr>
              <a:t>nhân</a:t>
            </a:r>
            <a:r>
              <a:rPr lang="en-US" altLang="vi-VN" b="1" dirty="0" smtClean="0">
                <a:ea typeface="ＭＳ Ｐゴシック" pitchFamily="34" charset="-128"/>
              </a:rPr>
              <a:t> </a:t>
            </a:r>
            <a:r>
              <a:rPr lang="en-US" altLang="vi-VN" b="1" dirty="0" err="1" smtClean="0">
                <a:ea typeface="ＭＳ Ｐゴシック" pitchFamily="34" charset="-128"/>
              </a:rPr>
              <a:t>ngày</a:t>
            </a:r>
            <a:r>
              <a:rPr lang="en-US" altLang="vi-VN" b="1" dirty="0" smtClean="0">
                <a:ea typeface="ＭＳ Ｐゴシック" pitchFamily="34" charset="-128"/>
              </a:rPr>
              <a:t> nay?</a:t>
            </a:r>
            <a:endParaRPr lang="en-GB" altLang="vi-VN" b="1" dirty="0" smtClean="0">
              <a:ea typeface="ＭＳ Ｐゴシック" pitchFamily="34" charset="-128"/>
            </a:endParaRPr>
          </a:p>
        </p:txBody>
      </p:sp>
      <p:sp>
        <p:nvSpPr>
          <p:cNvPr id="372741" name="Text Box 5"/>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chemeClr val="bg1"/>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72740">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a:lum bright="28000" contrast="-70000"/>
            <a:extLst>
              <a:ext uri="{28A0092B-C50C-407E-A947-70E740481C1C}">
                <a14:useLocalDpi xmlns:a14="http://schemas.microsoft.com/office/drawing/2010/main" val="0"/>
              </a:ext>
            </a:extLst>
          </a:blip>
          <a:srcRect r="26071" b="5518"/>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3"/>
          <p:cNvSpPr>
            <a:spLocks noGrp="1" noChangeArrowheads="1"/>
          </p:cNvSpPr>
          <p:nvPr>
            <p:ph type="title"/>
          </p:nvPr>
        </p:nvSpPr>
        <p:spPr>
          <a:xfrm>
            <a:off x="457200" y="609600"/>
            <a:ext cx="8382000" cy="1524000"/>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r>
              <a:rPr lang="en-US" altLang="zh-CN" b="1" dirty="0" err="1">
                <a:solidFill>
                  <a:schemeClr val="bg1"/>
                </a:solidFill>
                <a:latin typeface="Arial" charset="0"/>
              </a:rPr>
              <a:t>Thi</a:t>
            </a:r>
            <a:r>
              <a:rPr lang="en-US" altLang="zh-CN" b="1" dirty="0">
                <a:solidFill>
                  <a:schemeClr val="bg1"/>
                </a:solidFill>
                <a:latin typeface="Arial" charset="0"/>
              </a:rPr>
              <a:t> </a:t>
            </a:r>
            <a:r>
              <a:rPr lang="en-US" altLang="zh-CN" b="1" dirty="0" err="1">
                <a:solidFill>
                  <a:schemeClr val="bg1"/>
                </a:solidFill>
                <a:latin typeface="Arial" charset="0"/>
              </a:rPr>
              <a:t>thiên</a:t>
            </a:r>
            <a:r>
              <a:rPr lang="en-US" altLang="zh-CN" b="1" dirty="0">
                <a:solidFill>
                  <a:schemeClr val="bg1"/>
                </a:solidFill>
                <a:latin typeface="Arial" charset="0"/>
              </a:rPr>
              <a:t> </a:t>
            </a:r>
            <a:r>
              <a:rPr lang="en-US" altLang="zh-CN" b="1" dirty="0" err="1">
                <a:solidFill>
                  <a:schemeClr val="bg1"/>
                </a:solidFill>
                <a:latin typeface="Arial" charset="0"/>
              </a:rPr>
              <a:t>liên</a:t>
            </a:r>
            <a:r>
              <a:rPr lang="en-US" altLang="zh-CN" b="1" dirty="0">
                <a:solidFill>
                  <a:schemeClr val="bg1"/>
                </a:solidFill>
                <a:latin typeface="Arial" charset="0"/>
              </a:rPr>
              <a:t> </a:t>
            </a:r>
            <a:r>
              <a:rPr lang="en-US" altLang="zh-CN" b="1" dirty="0" err="1">
                <a:solidFill>
                  <a:schemeClr val="bg1"/>
                </a:solidFill>
                <a:latin typeface="Arial" charset="0"/>
              </a:rPr>
              <a:t>quan</a:t>
            </a:r>
            <a:r>
              <a:rPr lang="en-US" altLang="zh-CN" b="1" dirty="0">
                <a:solidFill>
                  <a:schemeClr val="bg1"/>
                </a:solidFill>
                <a:latin typeface="Arial" charset="0"/>
              </a:rPr>
              <a:t> </a:t>
            </a:r>
            <a:r>
              <a:rPr lang="en-US" altLang="zh-CN" b="1" dirty="0" err="1">
                <a:solidFill>
                  <a:schemeClr val="bg1"/>
                </a:solidFill>
                <a:latin typeface="Arial" charset="0"/>
              </a:rPr>
              <a:t>thế</a:t>
            </a:r>
            <a:r>
              <a:rPr lang="en-US" altLang="zh-CN" b="1" dirty="0">
                <a:solidFill>
                  <a:schemeClr val="bg1"/>
                </a:solidFill>
                <a:latin typeface="Arial" charset="0"/>
              </a:rPr>
              <a:t> </a:t>
            </a:r>
            <a:r>
              <a:rPr lang="en-US" altLang="zh-CN" b="1" dirty="0" err="1">
                <a:solidFill>
                  <a:schemeClr val="bg1"/>
                </a:solidFill>
                <a:latin typeface="Arial" charset="0"/>
              </a:rPr>
              <a:t>nào</a:t>
            </a:r>
            <a:r>
              <a:rPr lang="en-US" altLang="zh-CN" b="1" dirty="0">
                <a:solidFill>
                  <a:schemeClr val="bg1"/>
                </a:solidFill>
                <a:latin typeface="Arial" charset="0"/>
              </a:rPr>
              <a:t> </a:t>
            </a:r>
            <a:r>
              <a:rPr lang="en-US" altLang="zh-CN" b="1" dirty="0" err="1">
                <a:solidFill>
                  <a:schemeClr val="bg1"/>
                </a:solidFill>
                <a:latin typeface="Arial" charset="0"/>
              </a:rPr>
              <a:t>đến</a:t>
            </a:r>
            <a:r>
              <a:rPr lang="en-US" altLang="zh-CN" b="1" dirty="0">
                <a:solidFill>
                  <a:schemeClr val="bg1"/>
                </a:solidFill>
                <a:latin typeface="Arial" charset="0"/>
              </a:rPr>
              <a:t> </a:t>
            </a:r>
            <a:r>
              <a:rPr lang="en-US" altLang="zh-CN" b="1" dirty="0" err="1">
                <a:solidFill>
                  <a:schemeClr val="bg1"/>
                </a:solidFill>
                <a:latin typeface="Arial" charset="0"/>
              </a:rPr>
              <a:t>Cơ</a:t>
            </a:r>
            <a:r>
              <a:rPr lang="en-US" altLang="zh-CN" b="1" dirty="0">
                <a:solidFill>
                  <a:schemeClr val="bg1"/>
                </a:solidFill>
                <a:latin typeface="Arial" charset="0"/>
              </a:rPr>
              <a:t> </a:t>
            </a:r>
            <a:r>
              <a:rPr lang="en-US" altLang="zh-CN" b="1" dirty="0" err="1">
                <a:solidFill>
                  <a:schemeClr val="bg1"/>
                </a:solidFill>
                <a:latin typeface="Arial" charset="0"/>
              </a:rPr>
              <a:t>Đốc</a:t>
            </a:r>
            <a:r>
              <a:rPr lang="en-US" altLang="zh-CN" b="1" dirty="0">
                <a:solidFill>
                  <a:schemeClr val="bg1"/>
                </a:solidFill>
                <a:latin typeface="Arial" charset="0"/>
              </a:rPr>
              <a:t> </a:t>
            </a:r>
            <a:r>
              <a:rPr lang="en-US" altLang="zh-CN" b="1" dirty="0" err="1">
                <a:solidFill>
                  <a:schemeClr val="bg1"/>
                </a:solidFill>
                <a:latin typeface="Arial" charset="0"/>
              </a:rPr>
              <a:t>Nhân</a:t>
            </a:r>
            <a:r>
              <a:rPr lang="en-US" altLang="zh-CN" b="1" dirty="0">
                <a:solidFill>
                  <a:schemeClr val="bg1"/>
                </a:solidFill>
                <a:latin typeface="Arial" charset="0"/>
              </a:rPr>
              <a:t> </a:t>
            </a:r>
            <a:r>
              <a:rPr lang="en-US" altLang="zh-CN" b="1" dirty="0" err="1">
                <a:solidFill>
                  <a:schemeClr val="bg1"/>
                </a:solidFill>
                <a:latin typeface="Arial" charset="0"/>
              </a:rPr>
              <a:t>ngày</a:t>
            </a:r>
            <a:r>
              <a:rPr lang="en-US" altLang="zh-CN" b="1" dirty="0">
                <a:solidFill>
                  <a:schemeClr val="bg1"/>
                </a:solidFill>
                <a:latin typeface="Arial" charset="0"/>
              </a:rPr>
              <a:t> nay?</a:t>
            </a:r>
            <a:endParaRPr lang="en-GB" altLang="vi-VN" b="1" dirty="0">
              <a:solidFill>
                <a:schemeClr val="bg1"/>
              </a:solidFill>
              <a:latin typeface="Arial" charset="0"/>
            </a:endParaRPr>
          </a:p>
        </p:txBody>
      </p:sp>
      <p:sp>
        <p:nvSpPr>
          <p:cNvPr id="374788" name="Rectangle 4"/>
          <p:cNvSpPr>
            <a:spLocks noGrp="1" noChangeArrowheads="1"/>
          </p:cNvSpPr>
          <p:nvPr>
            <p:ph type="body" idx="1"/>
          </p:nvPr>
        </p:nvSpPr>
        <p:spPr>
          <a:xfrm>
            <a:off x="152400" y="2332038"/>
            <a:ext cx="8991600" cy="4221162"/>
          </a:xfrm>
        </p:spPr>
        <p:txBody>
          <a:bodyPr/>
          <a:lstStyle/>
          <a:p>
            <a:pPr marL="609600" indent="-609600" eaLnBrk="1" hangingPunct="1">
              <a:buFontTx/>
              <a:buAutoNum type="alphaLcParenR"/>
            </a:pPr>
            <a:r>
              <a:rPr lang="en-US" altLang="zh-CN" b="1" dirty="0" err="1" smtClean="0">
                <a:ea typeface="ＭＳ Ｐゴシック" pitchFamily="34" charset="-128"/>
              </a:rPr>
              <a:t>Thờ</a:t>
            </a:r>
            <a:r>
              <a:rPr lang="en-US" altLang="zh-CN" b="1" dirty="0" smtClean="0">
                <a:ea typeface="ＭＳ Ｐゴシック" pitchFamily="34" charset="-128"/>
              </a:rPr>
              <a:t> </a:t>
            </a:r>
            <a:r>
              <a:rPr lang="en-US" altLang="zh-CN" b="1" dirty="0" err="1" smtClean="0">
                <a:ea typeface="ＭＳ Ｐゴシック" pitchFamily="34" charset="-128"/>
              </a:rPr>
              <a:t>phượng</a:t>
            </a:r>
            <a:r>
              <a:rPr lang="en-US" altLang="zh-CN" b="1" dirty="0" smtClean="0">
                <a:ea typeface="ＭＳ Ｐゴシック" pitchFamily="34" charset="-128"/>
              </a:rPr>
              <a:t> </a:t>
            </a:r>
            <a:r>
              <a:rPr lang="en-US" altLang="zh-CN" b="1" dirty="0" err="1" smtClean="0">
                <a:ea typeface="ＭＳ Ｐゴシック" pitchFamily="34" charset="-128"/>
              </a:rPr>
              <a:t>dưới</a:t>
            </a:r>
            <a:r>
              <a:rPr lang="en-US" altLang="zh-CN" b="1" dirty="0" smtClean="0">
                <a:ea typeface="ＭＳ Ｐゴシック" pitchFamily="34" charset="-128"/>
              </a:rPr>
              <a:t> </a:t>
            </a:r>
            <a:r>
              <a:rPr lang="en-US" altLang="zh-CN" b="1" dirty="0" err="1" smtClean="0">
                <a:ea typeface="ＭＳ Ｐゴシック" pitchFamily="34" charset="-128"/>
              </a:rPr>
              <a:t>giao</a:t>
            </a:r>
            <a:r>
              <a:rPr lang="en-US" altLang="zh-CN" b="1" dirty="0" smtClean="0">
                <a:ea typeface="ＭＳ Ｐゴシック" pitchFamily="34" charset="-128"/>
              </a:rPr>
              <a:t> </a:t>
            </a:r>
            <a:r>
              <a:rPr lang="en-US" altLang="zh-CN" b="1" dirty="0" err="1" smtClean="0">
                <a:ea typeface="ＭＳ Ｐゴシック" pitchFamily="34" charset="-128"/>
              </a:rPr>
              <a:t>ước</a:t>
            </a:r>
            <a:r>
              <a:rPr lang="en-US" altLang="zh-CN" b="1" dirty="0" smtClean="0">
                <a:ea typeface="ＭＳ Ｐゴシック" pitchFamily="34" charset="-128"/>
              </a:rPr>
              <a:t> </a:t>
            </a:r>
            <a:r>
              <a:rPr lang="en-US" altLang="zh-CN" b="1" dirty="0" err="1" smtClean="0">
                <a:ea typeface="ＭＳ Ｐゴシック" pitchFamily="34" charset="-128"/>
              </a:rPr>
              <a:t>mới</a:t>
            </a:r>
            <a:endParaRPr lang="en-US" altLang="zh-CN" b="1" dirty="0" smtClean="0">
              <a:ea typeface="ＭＳ Ｐゴシック" pitchFamily="34" charset="-128"/>
            </a:endParaRPr>
          </a:p>
          <a:p>
            <a:pPr marL="609600" indent="-609600" eaLnBrk="1" hangingPunct="1">
              <a:buFontTx/>
              <a:buAutoNum type="alphaLcParenR"/>
            </a:pPr>
            <a:r>
              <a:rPr lang="en-GB" altLang="vi-VN" b="1" dirty="0" err="1" smtClean="0">
                <a:ea typeface="ＭＳ Ｐゴシック" pitchFamily="34" charset="-128"/>
              </a:rPr>
              <a:t>Giá</a:t>
            </a:r>
            <a:r>
              <a:rPr lang="en-GB" altLang="vi-VN" b="1" dirty="0" smtClean="0">
                <a:ea typeface="ＭＳ Ｐゴシック" pitchFamily="34" charset="-128"/>
              </a:rPr>
              <a:t> </a:t>
            </a:r>
            <a:r>
              <a:rPr lang="en-GB" altLang="vi-VN" b="1" dirty="0" err="1" smtClean="0">
                <a:ea typeface="ＭＳ Ｐゴシック" pitchFamily="34" charset="-128"/>
              </a:rPr>
              <a:t>trị</a:t>
            </a:r>
            <a:r>
              <a:rPr lang="en-GB" altLang="vi-VN" b="1" dirty="0" smtClean="0">
                <a:ea typeface="ＭＳ Ｐゴシック" pitchFamily="34" charset="-128"/>
              </a:rPr>
              <a:t> </a:t>
            </a:r>
            <a:r>
              <a:rPr lang="en-GB" altLang="vi-VN" b="1" dirty="0" err="1" smtClean="0">
                <a:ea typeface="ＭＳ Ｐゴシック" pitchFamily="34" charset="-128"/>
              </a:rPr>
              <a:t>của</a:t>
            </a:r>
            <a:r>
              <a:rPr lang="en-GB" altLang="vi-VN" b="1" dirty="0" smtClean="0">
                <a:ea typeface="ＭＳ Ｐゴシック" pitchFamily="34" charset="-128"/>
              </a:rPr>
              <a:t> </a:t>
            </a:r>
            <a:r>
              <a:rPr lang="en-GB" altLang="vi-VN" b="1" dirty="0" err="1" smtClean="0">
                <a:ea typeface="ＭＳ Ｐゴシック" pitchFamily="34" charset="-128"/>
              </a:rPr>
              <a:t>Thi</a:t>
            </a:r>
            <a:r>
              <a:rPr lang="en-GB" altLang="vi-VN" b="1" dirty="0" smtClean="0">
                <a:ea typeface="ＭＳ Ｐゴシック" pitchFamily="34" charset="-128"/>
              </a:rPr>
              <a:t> </a:t>
            </a:r>
            <a:r>
              <a:rPr lang="en-GB" altLang="vi-VN" b="1" dirty="0" err="1" smtClean="0">
                <a:ea typeface="ＭＳ Ｐゴシック" pitchFamily="34" charset="-128"/>
              </a:rPr>
              <a:t>Thiên</a:t>
            </a:r>
            <a:r>
              <a:rPr lang="en-GB" altLang="vi-VN" b="1" dirty="0" smtClean="0">
                <a:ea typeface="ＭＳ Ｐゴシック" pitchFamily="34" charset="-128"/>
              </a:rPr>
              <a:t> </a:t>
            </a:r>
            <a:r>
              <a:rPr lang="en-GB" altLang="vi-VN" b="1" dirty="0" err="1" smtClean="0">
                <a:ea typeface="ＭＳ Ｐゴシック" pitchFamily="34" charset="-128"/>
              </a:rPr>
              <a:t>đối</a:t>
            </a:r>
            <a:r>
              <a:rPr lang="en-GB" altLang="vi-VN" b="1" dirty="0" smtClean="0">
                <a:ea typeface="ＭＳ Ｐゴシック" pitchFamily="34" charset="-128"/>
              </a:rPr>
              <a:t> </a:t>
            </a:r>
            <a:r>
              <a:rPr lang="en-GB" altLang="vi-VN" b="1" dirty="0" err="1" smtClean="0">
                <a:ea typeface="ＭＳ Ｐゴシック" pitchFamily="34" charset="-128"/>
              </a:rPr>
              <a:t>với</a:t>
            </a:r>
            <a:r>
              <a:rPr lang="en-GB" altLang="vi-VN" b="1" dirty="0" smtClean="0">
                <a:ea typeface="ＭＳ Ｐゴシック" pitchFamily="34" charset="-128"/>
              </a:rPr>
              <a:t> </a:t>
            </a:r>
            <a:r>
              <a:rPr lang="en-GB" altLang="vi-VN" b="1" dirty="0" err="1" smtClean="0">
                <a:ea typeface="ＭＳ Ｐゴシック" pitchFamily="34" charset="-128"/>
              </a:rPr>
              <a:t>Cơ</a:t>
            </a:r>
            <a:r>
              <a:rPr lang="en-GB" altLang="vi-VN" b="1" dirty="0" smtClean="0">
                <a:ea typeface="ＭＳ Ｐゴシック" pitchFamily="34" charset="-128"/>
              </a:rPr>
              <a:t> </a:t>
            </a:r>
            <a:r>
              <a:rPr lang="en-GB" altLang="vi-VN" b="1" dirty="0" err="1" smtClean="0">
                <a:ea typeface="ＭＳ Ｐゴシック" pitchFamily="34" charset="-128"/>
              </a:rPr>
              <a:t>Đốc</a:t>
            </a:r>
            <a:r>
              <a:rPr lang="en-GB" altLang="vi-VN" b="1" dirty="0" smtClean="0">
                <a:ea typeface="ＭＳ Ｐゴシック" pitchFamily="34" charset="-128"/>
              </a:rPr>
              <a:t> </a:t>
            </a:r>
            <a:r>
              <a:rPr lang="en-GB" altLang="vi-VN" b="1" dirty="0" err="1" smtClean="0">
                <a:ea typeface="ＭＳ Ｐゴシック" pitchFamily="34" charset="-128"/>
              </a:rPr>
              <a:t>nhân</a:t>
            </a:r>
            <a:endParaRPr lang="en-GB" altLang="vi-VN" b="1" dirty="0" smtClean="0">
              <a:ea typeface="ＭＳ Ｐゴシック" pitchFamily="34" charset="-128"/>
            </a:endParaRPr>
          </a:p>
          <a:p>
            <a:pPr marL="609600" indent="-609600" eaLnBrk="1" hangingPunct="1">
              <a:buFontTx/>
              <a:buAutoNum type="alphaLcParenR"/>
            </a:pPr>
            <a:r>
              <a:rPr lang="en-GB" altLang="vi-VN" b="1" dirty="0" smtClean="0">
                <a:ea typeface="ＭＳ Ｐゴシック" pitchFamily="34" charset="-128"/>
              </a:rPr>
              <a:t>So </a:t>
            </a:r>
            <a:r>
              <a:rPr lang="en-GB" altLang="vi-VN" b="1" dirty="0" err="1" smtClean="0">
                <a:ea typeface="ＭＳ Ｐゴシック" pitchFamily="34" charset="-128"/>
              </a:rPr>
              <a:t>sánh</a:t>
            </a:r>
            <a:r>
              <a:rPr lang="en-GB" altLang="vi-VN" b="1" dirty="0" smtClean="0">
                <a:ea typeface="ＭＳ Ｐゴシック" pitchFamily="34" charset="-128"/>
              </a:rPr>
              <a:t> </a:t>
            </a:r>
            <a:r>
              <a:rPr lang="en-GB" altLang="vi-VN" b="1" dirty="0" err="1" smtClean="0">
                <a:ea typeface="ＭＳ Ｐゴシック" pitchFamily="34" charset="-128"/>
              </a:rPr>
              <a:t>giữa</a:t>
            </a:r>
            <a:r>
              <a:rPr lang="en-GB" altLang="vi-VN" b="1" dirty="0" smtClean="0">
                <a:ea typeface="ＭＳ Ｐゴシック" pitchFamily="34" charset="-128"/>
              </a:rPr>
              <a:t> </a:t>
            </a:r>
            <a:r>
              <a:rPr lang="en-GB" altLang="vi-VN" b="1" dirty="0" err="1" smtClean="0">
                <a:ea typeface="ＭＳ Ｐゴシック" pitchFamily="34" charset="-128"/>
              </a:rPr>
              <a:t>Thi</a:t>
            </a:r>
            <a:r>
              <a:rPr lang="en-GB" altLang="vi-VN" b="1" dirty="0" smtClean="0">
                <a:ea typeface="ＭＳ Ｐゴシック" pitchFamily="34" charset="-128"/>
              </a:rPr>
              <a:t> </a:t>
            </a:r>
            <a:r>
              <a:rPr lang="en-GB" altLang="vi-VN" b="1" dirty="0" err="1" smtClean="0">
                <a:ea typeface="ＭＳ Ｐゴシック" pitchFamily="34" charset="-128"/>
              </a:rPr>
              <a:t>Thiên</a:t>
            </a:r>
            <a:r>
              <a:rPr lang="en-GB" altLang="vi-VN" b="1" dirty="0" smtClean="0">
                <a:ea typeface="ＭＳ Ｐゴシック" pitchFamily="34" charset="-128"/>
              </a:rPr>
              <a:t> </a:t>
            </a:r>
            <a:r>
              <a:rPr lang="en-GB" altLang="vi-VN" b="1" dirty="0" err="1" smtClean="0">
                <a:ea typeface="ＭＳ Ｐゴシック" pitchFamily="34" charset="-128"/>
              </a:rPr>
              <a:t>và</a:t>
            </a:r>
            <a:r>
              <a:rPr lang="en-GB" altLang="vi-VN" b="1" dirty="0" smtClean="0">
                <a:ea typeface="ＭＳ Ｐゴシック" pitchFamily="34" charset="-128"/>
              </a:rPr>
              <a:t> </a:t>
            </a:r>
            <a:r>
              <a:rPr lang="en-GB" altLang="vi-VN" b="1" dirty="0" err="1" smtClean="0">
                <a:ea typeface="ＭＳ Ｐゴシック" pitchFamily="34" charset="-128"/>
              </a:rPr>
              <a:t>Thánh</a:t>
            </a:r>
            <a:r>
              <a:rPr lang="en-GB" altLang="vi-VN" b="1" dirty="0" smtClean="0">
                <a:ea typeface="ＭＳ Ｐゴシック" pitchFamily="34" charset="-128"/>
              </a:rPr>
              <a:t> Ca</a:t>
            </a:r>
          </a:p>
          <a:p>
            <a:pPr marL="609600" indent="-609600" eaLnBrk="1" hangingPunct="1">
              <a:buFontTx/>
              <a:buAutoNum type="alphaLcParenR"/>
            </a:pPr>
            <a:r>
              <a:rPr lang="en-GB" altLang="vi-VN" b="1" dirty="0" err="1" smtClean="0">
                <a:ea typeface="ＭＳ Ｐゴシック" pitchFamily="34" charset="-128"/>
              </a:rPr>
              <a:t>Sự</a:t>
            </a:r>
            <a:r>
              <a:rPr lang="en-GB" altLang="vi-VN" b="1" dirty="0" smtClean="0">
                <a:ea typeface="ＭＳ Ｐゴシック" pitchFamily="34" charset="-128"/>
              </a:rPr>
              <a:t> </a:t>
            </a:r>
            <a:r>
              <a:rPr lang="en-GB" altLang="vi-VN" b="1" dirty="0" err="1" smtClean="0">
                <a:ea typeface="ＭＳ Ｐゴシック" pitchFamily="34" charset="-128"/>
              </a:rPr>
              <a:t>khác</a:t>
            </a:r>
            <a:r>
              <a:rPr lang="en-GB" altLang="vi-VN" b="1" dirty="0" smtClean="0">
                <a:ea typeface="ＭＳ Ｐゴシック" pitchFamily="34" charset="-128"/>
              </a:rPr>
              <a:t> </a:t>
            </a:r>
            <a:r>
              <a:rPr lang="en-GB" altLang="vi-VN" b="1" dirty="0" err="1" smtClean="0">
                <a:ea typeface="ＭＳ Ｐゴシック" pitchFamily="34" charset="-128"/>
              </a:rPr>
              <a:t>nhau</a:t>
            </a:r>
            <a:r>
              <a:rPr lang="en-GB" altLang="vi-VN" b="1" dirty="0" smtClean="0">
                <a:ea typeface="ＭＳ Ｐゴシック" pitchFamily="34" charset="-128"/>
              </a:rPr>
              <a:t> </a:t>
            </a:r>
            <a:r>
              <a:rPr lang="en-GB" altLang="vi-VN" b="1" dirty="0" err="1" smtClean="0">
                <a:ea typeface="ＭＳ Ｐゴシック" pitchFamily="34" charset="-128"/>
              </a:rPr>
              <a:t>giữa</a:t>
            </a:r>
            <a:r>
              <a:rPr lang="en-GB" altLang="vi-VN" b="1" dirty="0" smtClean="0">
                <a:ea typeface="ＭＳ Ｐゴシック" pitchFamily="34" charset="-128"/>
              </a:rPr>
              <a:t> </a:t>
            </a:r>
            <a:r>
              <a:rPr lang="en-GB" altLang="vi-VN" b="1" dirty="0" err="1" smtClean="0">
                <a:ea typeface="ＭＳ Ｐゴシック" pitchFamily="34" charset="-128"/>
              </a:rPr>
              <a:t>Thi</a:t>
            </a:r>
            <a:r>
              <a:rPr lang="en-GB" altLang="vi-VN" b="1" dirty="0" smtClean="0">
                <a:ea typeface="ＭＳ Ｐゴシック" pitchFamily="34" charset="-128"/>
              </a:rPr>
              <a:t> </a:t>
            </a:r>
            <a:r>
              <a:rPr lang="en-GB" altLang="vi-VN" b="1" dirty="0" err="1" smtClean="0">
                <a:ea typeface="ＭＳ Ｐゴシック" pitchFamily="34" charset="-128"/>
              </a:rPr>
              <a:t>Thiên</a:t>
            </a:r>
            <a:r>
              <a:rPr lang="en-GB" altLang="vi-VN" b="1" dirty="0" smtClean="0">
                <a:ea typeface="ＭＳ Ｐゴシック" pitchFamily="34" charset="-128"/>
              </a:rPr>
              <a:t> </a:t>
            </a:r>
            <a:r>
              <a:rPr lang="en-GB" altLang="vi-VN" b="1" dirty="0" err="1" smtClean="0">
                <a:ea typeface="ＭＳ Ｐゴシック" pitchFamily="34" charset="-128"/>
              </a:rPr>
              <a:t>và</a:t>
            </a:r>
            <a:r>
              <a:rPr lang="en-GB" altLang="vi-VN" b="1" dirty="0" smtClean="0">
                <a:ea typeface="ＭＳ Ｐゴシック" pitchFamily="34" charset="-128"/>
              </a:rPr>
              <a:t> </a:t>
            </a:r>
            <a:r>
              <a:rPr lang="en-GB" altLang="vi-VN" b="1" dirty="0" err="1" smtClean="0">
                <a:ea typeface="ＭＳ Ｐゴシック" pitchFamily="34" charset="-128"/>
              </a:rPr>
              <a:t>thơ</a:t>
            </a:r>
            <a:r>
              <a:rPr lang="en-GB" altLang="vi-VN" b="1" dirty="0" smtClean="0">
                <a:ea typeface="ＭＳ Ｐゴシック" pitchFamily="34" charset="-128"/>
              </a:rPr>
              <a:t> ca </a:t>
            </a:r>
            <a:r>
              <a:rPr lang="en-GB" altLang="vi-VN" b="1" dirty="0" err="1" smtClean="0">
                <a:ea typeface="ＭＳ Ｐゴシック" pitchFamily="34" charset="-128"/>
              </a:rPr>
              <a:t>hiện</a:t>
            </a:r>
            <a:r>
              <a:rPr lang="en-GB" altLang="vi-VN" b="1" dirty="0" smtClean="0">
                <a:ea typeface="ＭＳ Ｐゴシック" pitchFamily="34" charset="-128"/>
              </a:rPr>
              <a:t> </a:t>
            </a:r>
            <a:r>
              <a:rPr lang="en-GB" altLang="vi-VN" b="1" dirty="0" err="1" smtClean="0">
                <a:ea typeface="ＭＳ Ｐゴシック" pitchFamily="34" charset="-128"/>
              </a:rPr>
              <a:t>đại</a:t>
            </a:r>
            <a:endParaRPr lang="en-GB" altLang="vi-VN" b="1" dirty="0" smtClean="0">
              <a:ea typeface="ＭＳ Ｐゴシック" pitchFamily="34" charset="-128"/>
            </a:endParaRPr>
          </a:p>
          <a:p>
            <a:pPr marL="609600" indent="-609600" eaLnBrk="1" hangingPunct="1">
              <a:buFontTx/>
              <a:buAutoNum type="alphaLcParenR"/>
            </a:pPr>
            <a:r>
              <a:rPr lang="en-US" altLang="vi-VN" b="1" dirty="0" err="1" smtClean="0">
                <a:ea typeface="ＭＳ Ｐゴシック" pitchFamily="34" charset="-128"/>
              </a:rPr>
              <a:t>Thi</a:t>
            </a:r>
            <a:r>
              <a:rPr lang="en-US" altLang="vi-VN" b="1" dirty="0" smtClean="0">
                <a:ea typeface="ＭＳ Ｐゴシック" pitchFamily="34" charset="-128"/>
              </a:rPr>
              <a:t> </a:t>
            </a:r>
            <a:r>
              <a:rPr lang="en-US" altLang="vi-VN" b="1" dirty="0" err="1" smtClean="0">
                <a:ea typeface="ＭＳ Ｐゴシック" pitchFamily="34" charset="-128"/>
              </a:rPr>
              <a:t>thiên</a:t>
            </a:r>
            <a:r>
              <a:rPr lang="en-US" altLang="vi-VN" b="1" dirty="0" smtClean="0">
                <a:ea typeface="ＭＳ Ｐゴシック" pitchFamily="34" charset="-128"/>
              </a:rPr>
              <a:t> </a:t>
            </a:r>
            <a:r>
              <a:rPr lang="en-US" altLang="vi-VN" b="1" dirty="0" err="1" smtClean="0">
                <a:ea typeface="ＭＳ Ｐゴシック" pitchFamily="34" charset="-128"/>
              </a:rPr>
              <a:t>giúp</a:t>
            </a:r>
            <a:r>
              <a:rPr lang="en-US" altLang="vi-VN" b="1" dirty="0" smtClean="0">
                <a:ea typeface="ＭＳ Ｐゴシック" pitchFamily="34" charset="-128"/>
              </a:rPr>
              <a:t> </a:t>
            </a:r>
            <a:r>
              <a:rPr lang="en-US" altLang="vi-VN" b="1" dirty="0" err="1" smtClean="0">
                <a:ea typeface="ＭＳ Ｐゴシック" pitchFamily="34" charset="-128"/>
              </a:rPr>
              <a:t>chúng</a:t>
            </a:r>
            <a:r>
              <a:rPr lang="en-US" altLang="vi-VN" b="1" dirty="0" smtClean="0">
                <a:ea typeface="ＭＳ Ｐゴシック" pitchFamily="34" charset="-128"/>
              </a:rPr>
              <a:t> ta </a:t>
            </a:r>
            <a:r>
              <a:rPr lang="en-US" altLang="vi-VN" b="1" dirty="0" err="1" smtClean="0">
                <a:ea typeface="ＭＳ Ｐゴシック" pitchFamily="34" charset="-128"/>
              </a:rPr>
              <a:t>thờ</a:t>
            </a:r>
            <a:r>
              <a:rPr lang="en-US" altLang="vi-VN" b="1" dirty="0" smtClean="0">
                <a:ea typeface="ＭＳ Ｐゴシック" pitchFamily="34" charset="-128"/>
              </a:rPr>
              <a:t> </a:t>
            </a:r>
            <a:r>
              <a:rPr lang="en-US" altLang="vi-VN" b="1" dirty="0" err="1" smtClean="0">
                <a:ea typeface="ＭＳ Ｐゴシック" pitchFamily="34" charset="-128"/>
              </a:rPr>
              <a:t>phượng</a:t>
            </a:r>
            <a:r>
              <a:rPr lang="en-US" altLang="vi-VN" b="1" dirty="0" smtClean="0">
                <a:ea typeface="ＭＳ Ｐゴシック" pitchFamily="34" charset="-128"/>
              </a:rPr>
              <a:t> </a:t>
            </a:r>
            <a:r>
              <a:rPr lang="en-US" altLang="vi-VN" b="1" dirty="0" err="1" smtClean="0">
                <a:ea typeface="ＭＳ Ｐゴシック" pitchFamily="34" charset="-128"/>
              </a:rPr>
              <a:t>Chúa</a:t>
            </a:r>
            <a:r>
              <a:rPr lang="en-US" altLang="vi-VN" b="1" dirty="0" smtClean="0">
                <a:ea typeface="ＭＳ Ｐゴシック" pitchFamily="34" charset="-128"/>
              </a:rPr>
              <a:t> </a:t>
            </a:r>
            <a:r>
              <a:rPr lang="en-US" altLang="vi-VN" b="1" dirty="0" err="1" smtClean="0">
                <a:ea typeface="ＭＳ Ｐゴシック" pitchFamily="34" charset="-128"/>
              </a:rPr>
              <a:t>bằng</a:t>
            </a:r>
            <a:r>
              <a:rPr lang="en-US" altLang="vi-VN" b="1" dirty="0" smtClean="0">
                <a:ea typeface="ＭＳ Ｐゴシック" pitchFamily="34" charset="-128"/>
              </a:rPr>
              <a:t> </a:t>
            </a:r>
            <a:r>
              <a:rPr lang="en-US" altLang="vi-VN" b="1" dirty="0" err="1" smtClean="0">
                <a:ea typeface="ＭＳ Ｐゴシック" pitchFamily="34" charset="-128"/>
              </a:rPr>
              <a:t>cả</a:t>
            </a:r>
            <a:r>
              <a:rPr lang="en-US" altLang="vi-VN" b="1" dirty="0" smtClean="0">
                <a:ea typeface="ＭＳ Ｐゴシック" pitchFamily="34" charset="-128"/>
              </a:rPr>
              <a:t> con </a:t>
            </a:r>
            <a:r>
              <a:rPr lang="en-US" altLang="vi-VN" b="1" dirty="0" err="1" smtClean="0">
                <a:ea typeface="ＭＳ Ｐゴシック" pitchFamily="34" charset="-128"/>
              </a:rPr>
              <a:t>người</a:t>
            </a:r>
            <a:endParaRPr lang="en-GB" altLang="vi-VN" b="1" dirty="0" smtClean="0">
              <a:ea typeface="ＭＳ Ｐゴシック" pitchFamily="34" charset="-128"/>
            </a:endParaRPr>
          </a:p>
        </p:txBody>
      </p:sp>
      <p:sp>
        <p:nvSpPr>
          <p:cNvPr id="6" name="Text Box 26"/>
          <p:cNvSpPr txBox="1">
            <a:spLocks noChangeArrowheads="1"/>
          </p:cNvSpPr>
          <p:nvPr/>
        </p:nvSpPr>
        <p:spPr bwMode="auto">
          <a:xfrm>
            <a:off x="8275638" y="0"/>
            <a:ext cx="862012"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no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xEl>
                                              <p:pRg st="0" end="0"/>
                                            </p:txEl>
                                          </p:spTgt>
                                        </p:tgtEl>
                                        <p:attrNameLst>
                                          <p:attrName>style.visibility</p:attrName>
                                        </p:attrNameLst>
                                      </p:cBhvr>
                                      <p:to>
                                        <p:strVal val="visible"/>
                                      </p:to>
                                    </p:set>
                                    <p:anim calcmode="lin" valueType="num">
                                      <p:cBhvr additive="base">
                                        <p:cTn id="7" dur="500" fill="hold"/>
                                        <p:tgtEl>
                                          <p:spTgt spid="3747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47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4788">
                                            <p:txEl>
                                              <p:pRg st="1" end="1"/>
                                            </p:txEl>
                                          </p:spTgt>
                                        </p:tgtEl>
                                        <p:attrNameLst>
                                          <p:attrName>style.visibility</p:attrName>
                                        </p:attrNameLst>
                                      </p:cBhvr>
                                      <p:to>
                                        <p:strVal val="visible"/>
                                      </p:to>
                                    </p:set>
                                    <p:anim calcmode="lin" valueType="num">
                                      <p:cBhvr additive="base">
                                        <p:cTn id="13" dur="500" fill="hold"/>
                                        <p:tgtEl>
                                          <p:spTgt spid="3747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47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74788">
                                            <p:txEl>
                                              <p:pRg st="2" end="2"/>
                                            </p:txEl>
                                          </p:spTgt>
                                        </p:tgtEl>
                                        <p:attrNameLst>
                                          <p:attrName>style.visibility</p:attrName>
                                        </p:attrNameLst>
                                      </p:cBhvr>
                                      <p:to>
                                        <p:strVal val="visible"/>
                                      </p:to>
                                    </p:set>
                                    <p:animEffect transition="in" filter="fade">
                                      <p:cBhvr>
                                        <p:cTn id="19" dur="2000"/>
                                        <p:tgtEl>
                                          <p:spTgt spid="374788">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374788">
                                            <p:txEl>
                                              <p:pRg st="3" end="3"/>
                                            </p:txEl>
                                          </p:spTgt>
                                        </p:tgtEl>
                                        <p:attrNameLst>
                                          <p:attrName>style.visibility</p:attrName>
                                        </p:attrNameLst>
                                      </p:cBhvr>
                                      <p:to>
                                        <p:strVal val="visible"/>
                                      </p:to>
                                    </p:set>
                                    <p:anim calcmode="lin" valueType="num">
                                      <p:cBhvr>
                                        <p:cTn id="24" dur="500" fill="hold"/>
                                        <p:tgtEl>
                                          <p:spTgt spid="374788">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74788">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7478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4788">
                                            <p:txEl>
                                              <p:pRg st="4" end="4"/>
                                            </p:txEl>
                                          </p:spTgt>
                                        </p:tgtEl>
                                        <p:attrNameLst>
                                          <p:attrName>style.visibility</p:attrName>
                                        </p:attrNameLst>
                                      </p:cBhvr>
                                      <p:to>
                                        <p:strVal val="visible"/>
                                      </p:to>
                                    </p:set>
                                    <p:animEffect transition="in" filter="fade">
                                      <p:cBhvr>
                                        <p:cTn id="31" dur="500"/>
                                        <p:tgtEl>
                                          <p:spTgt spid="3747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lum bright="58000" contrast="-70000"/>
            <a:extLst>
              <a:ext uri="{28A0092B-C50C-407E-A947-70E740481C1C}">
                <a14:useLocalDpi xmlns:a14="http://schemas.microsoft.com/office/drawing/2010/main" val="0"/>
              </a:ext>
            </a:extLst>
          </a:blip>
          <a:srcRect r="26071" b="5518"/>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5" name="Rectangle 3"/>
          <p:cNvSpPr>
            <a:spLocks noGrp="1" noChangeArrowheads="1"/>
          </p:cNvSpPr>
          <p:nvPr>
            <p:ph type="title"/>
          </p:nvPr>
        </p:nvSpPr>
        <p:spPr>
          <a:xfrm>
            <a:off x="152400" y="533400"/>
            <a:ext cx="8839200" cy="1066800"/>
          </a:xfrm>
          <a:solidFill>
            <a:srgbClr val="262626"/>
          </a:solidFill>
        </p:spPr>
        <p:txBody>
          <a:bodyPr/>
          <a:lstStyle/>
          <a:p>
            <a:pPr marL="838200" indent="-838200" algn="l" eaLnBrk="1" hangingPunct="1"/>
            <a:r>
              <a:rPr lang="en-US" altLang="zh-CN" sz="3600" b="1" dirty="0" smtClean="0">
                <a:solidFill>
                  <a:schemeClr val="bg1"/>
                </a:solidFill>
                <a:ea typeface="ＭＳ Ｐゴシック" pitchFamily="34" charset="-128"/>
              </a:rPr>
              <a:t>a)  </a:t>
            </a:r>
            <a:r>
              <a:rPr lang="en-US" altLang="zh-CN" sz="3600" b="1" dirty="0" err="1" smtClean="0">
                <a:solidFill>
                  <a:schemeClr val="bg1"/>
                </a:solidFill>
                <a:ea typeface="ＭＳ Ｐゴシック" pitchFamily="34" charset="-128"/>
              </a:rPr>
              <a:t>Sự</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thờ</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phượng</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dưới</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giao</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ước</a:t>
            </a:r>
            <a:r>
              <a:rPr lang="en-US" altLang="zh-CN" sz="3600" b="1" dirty="0" smtClean="0">
                <a:solidFill>
                  <a:schemeClr val="bg1"/>
                </a:solidFill>
                <a:ea typeface="ＭＳ Ｐゴシック" pitchFamily="34" charset="-128"/>
              </a:rPr>
              <a:t> </a:t>
            </a:r>
            <a:r>
              <a:rPr lang="en-US" altLang="zh-CN" sz="3600" b="1" dirty="0" err="1" smtClean="0">
                <a:solidFill>
                  <a:schemeClr val="bg1"/>
                </a:solidFill>
                <a:ea typeface="ＭＳ Ｐゴシック" pitchFamily="34" charset="-128"/>
              </a:rPr>
              <a:t>mới</a:t>
            </a:r>
            <a:endParaRPr lang="en-US" altLang="vi-VN" sz="3600" b="1" dirty="0" smtClean="0">
              <a:solidFill>
                <a:schemeClr val="bg1"/>
              </a:solidFill>
              <a:ea typeface="ＭＳ Ｐゴシック" pitchFamily="34" charset="-128"/>
            </a:endParaRPr>
          </a:p>
        </p:txBody>
      </p:sp>
      <p:sp>
        <p:nvSpPr>
          <p:cNvPr id="376836" name="Rectangle 4"/>
          <p:cNvSpPr>
            <a:spLocks noGrp="1" noChangeArrowheads="1"/>
          </p:cNvSpPr>
          <p:nvPr>
            <p:ph type="body" idx="1"/>
          </p:nvPr>
        </p:nvSpPr>
        <p:spPr/>
        <p:txBody>
          <a:bodyPr/>
          <a:lstStyle/>
          <a:p>
            <a:pPr eaLnBrk="1" hangingPunct="1">
              <a:buFontTx/>
              <a:buNone/>
            </a:pPr>
            <a:r>
              <a:rPr lang="en-US" altLang="zh-CN" b="1" dirty="0" smtClean="0">
                <a:ea typeface="ＭＳ Ｐゴシック" pitchFamily="34" charset="-128"/>
              </a:rPr>
              <a:t>   </a:t>
            </a:r>
            <a:r>
              <a:rPr lang="ru-RU" altLang="zh-CN" b="1" dirty="0" smtClean="0">
                <a:ea typeface="ＭＳ Ｐゴシック" pitchFamily="34" charset="-128"/>
              </a:rPr>
              <a:t>"</a:t>
            </a:r>
            <a:r>
              <a:rPr lang="en-US" altLang="zh-CN" b="1" dirty="0" err="1" smtClean="0">
                <a:ea typeface="ＭＳ Ｐゴシック" pitchFamily="34" charset="-128"/>
              </a:rPr>
              <a:t>Các</a:t>
            </a:r>
            <a:r>
              <a:rPr lang="en-US" altLang="zh-CN" b="1" dirty="0" smtClean="0">
                <a:ea typeface="ＭＳ Ｐゴシック" pitchFamily="34" charset="-128"/>
              </a:rPr>
              <a:t> </a:t>
            </a:r>
            <a:r>
              <a:rPr lang="en-US" altLang="zh-CN" b="1" dirty="0" err="1" smtClean="0">
                <a:ea typeface="ＭＳ Ｐゴシック" pitchFamily="34" charset="-128"/>
              </a:rPr>
              <a:t>kiểu</a:t>
            </a:r>
            <a:r>
              <a:rPr lang="en-US" altLang="zh-CN" b="1" dirty="0" smtClean="0">
                <a:ea typeface="ＭＳ Ｐゴシック" pitchFamily="34" charset="-128"/>
              </a:rPr>
              <a:t> </a:t>
            </a:r>
            <a:r>
              <a:rPr lang="en-US" altLang="zh-CN" b="1" dirty="0" err="1" smtClean="0">
                <a:ea typeface="ＭＳ Ｐゴシック" pitchFamily="34" charset="-128"/>
              </a:rPr>
              <a:t>mẫu</a:t>
            </a:r>
            <a:r>
              <a:rPr lang="en-US" altLang="zh-CN" b="1" dirty="0" smtClean="0">
                <a:ea typeface="ＭＳ Ｐゴシック" pitchFamily="34" charset="-128"/>
              </a:rPr>
              <a:t> </a:t>
            </a:r>
            <a:r>
              <a:rPr lang="en-US" altLang="zh-CN" b="1" dirty="0" err="1" smtClean="0">
                <a:ea typeface="ＭＳ Ｐゴシック" pitchFamily="34" charset="-128"/>
              </a:rPr>
              <a:t>Cựu</a:t>
            </a:r>
            <a:r>
              <a:rPr lang="en-US" altLang="zh-CN" b="1" dirty="0" smtClean="0">
                <a:ea typeface="ＭＳ Ｐゴシック" pitchFamily="34" charset="-128"/>
              </a:rPr>
              <a:t> </a:t>
            </a:r>
            <a:r>
              <a:rPr lang="en-US" altLang="zh-CN" b="1" dirty="0" err="1" smtClean="0">
                <a:ea typeface="ＭＳ Ｐゴシック" pitchFamily="34" charset="-128"/>
              </a:rPr>
              <a:t>Ước</a:t>
            </a:r>
            <a:r>
              <a:rPr lang="en-US" altLang="zh-CN" b="1" dirty="0" smtClean="0">
                <a:ea typeface="ＭＳ Ｐゴシック" pitchFamily="34" charset="-128"/>
              </a:rPr>
              <a:t> </a:t>
            </a:r>
            <a:r>
              <a:rPr lang="en-US" altLang="zh-CN" b="1" dirty="0" err="1" smtClean="0">
                <a:ea typeface="ＭＳ Ｐゴシック" pitchFamily="34" charset="-128"/>
              </a:rPr>
              <a:t>được</a:t>
            </a:r>
            <a:r>
              <a:rPr lang="en-US" altLang="zh-CN" b="1" dirty="0" smtClean="0">
                <a:ea typeface="ＭＳ Ｐゴシック" pitchFamily="34" charset="-128"/>
              </a:rPr>
              <a:t> </a:t>
            </a:r>
            <a:r>
              <a:rPr lang="en-US" altLang="zh-CN" b="1" dirty="0" err="1" smtClean="0">
                <a:ea typeface="ＭＳ Ｐゴシック" pitchFamily="34" charset="-128"/>
              </a:rPr>
              <a:t>thay</a:t>
            </a:r>
            <a:r>
              <a:rPr lang="en-US" altLang="zh-CN" b="1" dirty="0" smtClean="0">
                <a:ea typeface="ＭＳ Ｐゴシック" pitchFamily="34" charset="-128"/>
              </a:rPr>
              <a:t> </a:t>
            </a:r>
            <a:r>
              <a:rPr lang="en-US" altLang="zh-CN" b="1" dirty="0" err="1" smtClean="0">
                <a:ea typeface="ＭＳ Ｐゴシック" pitchFamily="34" charset="-128"/>
              </a:rPr>
              <a:t>thế</a:t>
            </a:r>
            <a:r>
              <a:rPr lang="en-US" altLang="zh-CN" b="1" dirty="0" smtClean="0">
                <a:ea typeface="ＭＳ Ｐゴシック" pitchFamily="34" charset="-128"/>
              </a:rPr>
              <a:t> </a:t>
            </a:r>
            <a:r>
              <a:rPr lang="en-US" altLang="zh-CN" b="1" dirty="0" err="1" smtClean="0">
                <a:ea typeface="ＭＳ Ｐゴシック" pitchFamily="34" charset="-128"/>
              </a:rPr>
              <a:t>bằng</a:t>
            </a:r>
            <a:r>
              <a:rPr lang="en-US" altLang="zh-CN" b="1" dirty="0" smtClean="0">
                <a:ea typeface="ＭＳ Ｐゴシック" pitchFamily="34" charset="-128"/>
              </a:rPr>
              <a:t> … </a:t>
            </a:r>
            <a:r>
              <a:rPr lang="en-US" altLang="zh-CN" b="1" dirty="0" err="1" smtClean="0">
                <a:ea typeface="ＭＳ Ｐゴシック" pitchFamily="34" charset="-128"/>
              </a:rPr>
              <a:t>chức</a:t>
            </a:r>
            <a:r>
              <a:rPr lang="en-US" altLang="zh-CN" b="1" dirty="0" smtClean="0">
                <a:ea typeface="ＭＳ Ｐゴシック" pitchFamily="34" charset="-128"/>
              </a:rPr>
              <a:t> </a:t>
            </a:r>
            <a:r>
              <a:rPr lang="en-US" altLang="zh-CN" b="1" dirty="0" err="1" smtClean="0">
                <a:ea typeface="ＭＳ Ｐゴシック" pitchFamily="34" charset="-128"/>
              </a:rPr>
              <a:t>tế</a:t>
            </a:r>
            <a:r>
              <a:rPr lang="en-US" altLang="zh-CN" b="1" dirty="0" smtClean="0">
                <a:ea typeface="ＭＳ Ｐゴシック" pitchFamily="34" charset="-128"/>
              </a:rPr>
              <a:t> </a:t>
            </a:r>
            <a:r>
              <a:rPr lang="en-US" altLang="zh-CN" b="1" dirty="0" err="1" smtClean="0">
                <a:ea typeface="ＭＳ Ｐゴシック" pitchFamily="34" charset="-128"/>
              </a:rPr>
              <a:t>lễ</a:t>
            </a:r>
            <a:r>
              <a:rPr lang="en-US" altLang="zh-CN" b="1" dirty="0" smtClean="0">
                <a:ea typeface="ＭＳ Ｐゴシック" pitchFamily="34" charset="-128"/>
              </a:rPr>
              <a:t>, </a:t>
            </a:r>
            <a:r>
              <a:rPr lang="en-US" altLang="zh-CN" b="1" dirty="0" err="1" smtClean="0">
                <a:ea typeface="ＭＳ Ｐゴシック" pitchFamily="34" charset="-128"/>
              </a:rPr>
              <a:t>của</a:t>
            </a:r>
            <a:r>
              <a:rPr lang="en-US" altLang="zh-CN" b="1" dirty="0" smtClean="0">
                <a:ea typeface="ＭＳ Ｐゴシック" pitchFamily="34" charset="-128"/>
              </a:rPr>
              <a:t> </a:t>
            </a:r>
            <a:r>
              <a:rPr lang="en-US" altLang="zh-CN" b="1" dirty="0" err="1" smtClean="0">
                <a:ea typeface="ＭＳ Ｐゴシック" pitchFamily="34" charset="-128"/>
              </a:rPr>
              <a:t>lễ</a:t>
            </a:r>
            <a:r>
              <a:rPr lang="en-US" altLang="zh-CN" b="1" dirty="0" smtClean="0">
                <a:ea typeface="ＭＳ Ｐゴシック" pitchFamily="34" charset="-128"/>
              </a:rPr>
              <a:t> </a:t>
            </a:r>
            <a:r>
              <a:rPr lang="en-US" altLang="zh-CN" b="1" dirty="0" err="1" smtClean="0">
                <a:ea typeface="ＭＳ Ｐゴシック" pitchFamily="34" charset="-128"/>
              </a:rPr>
              <a:t>và</a:t>
            </a:r>
            <a:r>
              <a:rPr lang="en-US" altLang="zh-CN" b="1" dirty="0" smtClean="0">
                <a:ea typeface="ＭＳ Ｐゴシック" pitchFamily="34" charset="-128"/>
              </a:rPr>
              <a:t> </a:t>
            </a:r>
            <a:r>
              <a:rPr lang="en-US" altLang="zh-CN" b="1" dirty="0" err="1" smtClean="0">
                <a:ea typeface="ＭＳ Ｐゴシック" pitchFamily="34" charset="-128"/>
              </a:rPr>
              <a:t>sự</a:t>
            </a:r>
            <a:r>
              <a:rPr lang="en-US" altLang="zh-CN" b="1" dirty="0" smtClean="0">
                <a:ea typeface="ＭＳ Ｐゴシック" pitchFamily="34" charset="-128"/>
              </a:rPr>
              <a:t> </a:t>
            </a:r>
            <a:r>
              <a:rPr lang="en-US" altLang="zh-CN" b="1" dirty="0" err="1" smtClean="0">
                <a:ea typeface="ＭＳ Ｐゴシック" pitchFamily="34" charset="-128"/>
              </a:rPr>
              <a:t>cầu</a:t>
            </a:r>
            <a:r>
              <a:rPr lang="en-US" altLang="zh-CN" b="1" dirty="0" smtClean="0">
                <a:ea typeface="ＭＳ Ｐゴシック" pitchFamily="34" charset="-128"/>
              </a:rPr>
              <a:t> </a:t>
            </a:r>
            <a:r>
              <a:rPr lang="en-US" altLang="zh-CN" b="1" dirty="0" err="1" smtClean="0">
                <a:ea typeface="ＭＳ Ｐゴシック" pitchFamily="34" charset="-128"/>
              </a:rPr>
              <a:t>thay</a:t>
            </a:r>
            <a:r>
              <a:rPr lang="en-US" altLang="zh-CN" b="1" dirty="0" smtClean="0">
                <a:ea typeface="ＭＳ Ｐゴシック" pitchFamily="34" charset="-128"/>
              </a:rPr>
              <a:t> </a:t>
            </a:r>
            <a:r>
              <a:rPr lang="en-US" altLang="zh-CN" b="1" dirty="0" err="1" smtClean="0">
                <a:ea typeface="ＭＳ Ｐゴシック" pitchFamily="34" charset="-128"/>
              </a:rPr>
              <a:t>của</a:t>
            </a:r>
            <a:r>
              <a:rPr lang="en-US" altLang="zh-CN" b="1" dirty="0" smtClean="0">
                <a:ea typeface="ＭＳ Ｐゴシック" pitchFamily="34" charset="-128"/>
              </a:rPr>
              <a:t> </a:t>
            </a:r>
            <a:r>
              <a:rPr lang="en-US" altLang="zh-CN" b="1" dirty="0" err="1" smtClean="0">
                <a:ea typeface="ＭＳ Ｐゴシック" pitchFamily="34" charset="-128"/>
              </a:rPr>
              <a:t>Đấng</a:t>
            </a:r>
            <a:r>
              <a:rPr lang="en-US" altLang="zh-CN" b="1" dirty="0" smtClean="0">
                <a:ea typeface="ＭＳ Ｐゴシック" pitchFamily="34" charset="-128"/>
              </a:rPr>
              <a:t> Christ </a:t>
            </a:r>
            <a:r>
              <a:rPr lang="en-US" altLang="zh-CN" b="1" dirty="0" err="1" smtClean="0">
                <a:ea typeface="ＭＳ Ｐゴシック" pitchFamily="34" charset="-128"/>
              </a:rPr>
              <a:t>đã</a:t>
            </a:r>
            <a:r>
              <a:rPr lang="en-US" altLang="zh-CN" b="1" dirty="0" smtClean="0">
                <a:ea typeface="ＭＳ Ｐゴシック" pitchFamily="34" charset="-128"/>
              </a:rPr>
              <a:t> </a:t>
            </a:r>
            <a:r>
              <a:rPr lang="en-US" altLang="zh-CN" b="1" dirty="0" err="1" smtClean="0">
                <a:ea typeface="ＭＳ Ｐゴシック" pitchFamily="34" charset="-128"/>
              </a:rPr>
              <a:t>thay</a:t>
            </a:r>
            <a:r>
              <a:rPr lang="en-US" altLang="zh-CN" b="1" dirty="0" smtClean="0">
                <a:ea typeface="ＭＳ Ｐゴシック" pitchFamily="34" charset="-128"/>
              </a:rPr>
              <a:t> </a:t>
            </a:r>
            <a:r>
              <a:rPr lang="en-US" altLang="zh-CN" b="1" dirty="0" err="1" smtClean="0">
                <a:ea typeface="ＭＳ Ｐゴシック" pitchFamily="34" charset="-128"/>
              </a:rPr>
              <a:t>đổi</a:t>
            </a:r>
            <a:r>
              <a:rPr lang="en-US" altLang="zh-CN" b="1" dirty="0" smtClean="0">
                <a:ea typeface="ＭＳ Ｐゴシック" pitchFamily="34" charset="-128"/>
              </a:rPr>
              <a:t> </a:t>
            </a:r>
            <a:r>
              <a:rPr lang="en-US" altLang="zh-CN" b="1" dirty="0" err="1" smtClean="0">
                <a:ea typeface="ＭＳ Ｐゴシック" pitchFamily="34" charset="-128"/>
              </a:rPr>
              <a:t>toàn</a:t>
            </a:r>
            <a:r>
              <a:rPr lang="en-US" altLang="zh-CN" b="1" dirty="0" smtClean="0">
                <a:ea typeface="ＭＳ Ｐゴシック" pitchFamily="34" charset="-128"/>
              </a:rPr>
              <a:t> </a:t>
            </a:r>
            <a:r>
              <a:rPr lang="en-US" altLang="zh-CN" b="1" dirty="0" err="1" smtClean="0">
                <a:ea typeface="ＭＳ Ｐゴシック" pitchFamily="34" charset="-128"/>
              </a:rPr>
              <a:t>bộ</a:t>
            </a:r>
            <a:r>
              <a:rPr lang="en-US" altLang="zh-CN" b="1" dirty="0" smtClean="0">
                <a:ea typeface="ＭＳ Ｐゴシック" pitchFamily="34" charset="-128"/>
              </a:rPr>
              <a:t> </a:t>
            </a:r>
            <a:r>
              <a:rPr lang="en-US" altLang="zh-CN" b="1" dirty="0" err="1" smtClean="0">
                <a:ea typeface="ＭＳ Ｐゴシック" pitchFamily="34" charset="-128"/>
              </a:rPr>
              <a:t>hệ</a:t>
            </a:r>
            <a:r>
              <a:rPr lang="en-US" altLang="zh-CN" b="1" dirty="0" smtClean="0">
                <a:ea typeface="ＭＳ Ｐゴシック" pitchFamily="34" charset="-128"/>
              </a:rPr>
              <a:t> </a:t>
            </a:r>
            <a:r>
              <a:rPr lang="en-US" altLang="zh-CN" b="1" dirty="0" err="1" smtClean="0">
                <a:ea typeface="ＭＳ Ｐゴシック" pitchFamily="34" charset="-128"/>
              </a:rPr>
              <a:t>thống</a:t>
            </a:r>
            <a:r>
              <a:rPr lang="en-US" altLang="zh-CN" b="1" dirty="0" smtClean="0">
                <a:ea typeface="ＭＳ Ｐゴシック" pitchFamily="34" charset="-128"/>
              </a:rPr>
              <a:t> </a:t>
            </a:r>
            <a:r>
              <a:rPr lang="en-US" altLang="zh-CN" b="1" dirty="0" err="1" smtClean="0">
                <a:ea typeface="ＭＳ Ｐゴシック" pitchFamily="34" charset="-128"/>
              </a:rPr>
              <a:t>Môi</a:t>
            </a:r>
            <a:r>
              <a:rPr lang="en-US" altLang="zh-CN" b="1" dirty="0" smtClean="0">
                <a:ea typeface="ＭＳ Ｐゴシック" pitchFamily="34" charset="-128"/>
              </a:rPr>
              <a:t>-se </a:t>
            </a:r>
            <a:r>
              <a:rPr lang="en-US" altLang="zh-CN" b="1" dirty="0" err="1" smtClean="0">
                <a:ea typeface="ＭＳ Ｐゴシック" pitchFamily="34" charset="-128"/>
              </a:rPr>
              <a:t>trong</a:t>
            </a:r>
            <a:r>
              <a:rPr lang="en-US" altLang="zh-CN" b="1" dirty="0" smtClean="0">
                <a:ea typeface="ＭＳ Ｐゴシック" pitchFamily="34" charset="-128"/>
              </a:rPr>
              <a:t> </a:t>
            </a:r>
            <a:r>
              <a:rPr lang="en-US" altLang="zh-CN" b="1" dirty="0" err="1" smtClean="0">
                <a:ea typeface="ＭＳ Ｐゴシック" pitchFamily="34" charset="-128"/>
              </a:rPr>
              <a:t>việc</a:t>
            </a:r>
            <a:r>
              <a:rPr lang="en-US" altLang="zh-CN" b="1" dirty="0" smtClean="0">
                <a:ea typeface="ＭＳ Ｐゴシック" pitchFamily="34" charset="-128"/>
              </a:rPr>
              <a:t> </a:t>
            </a:r>
            <a:r>
              <a:rPr lang="en-US" altLang="zh-CN" b="1" dirty="0" err="1" smtClean="0">
                <a:ea typeface="ＭＳ Ｐゴシック" pitchFamily="34" charset="-128"/>
              </a:rPr>
              <a:t>cất</a:t>
            </a:r>
            <a:r>
              <a:rPr lang="en-US" altLang="zh-CN" b="1" dirty="0" smtClean="0">
                <a:ea typeface="ＭＳ Ｐゴシック" pitchFamily="34" charset="-128"/>
              </a:rPr>
              <a:t> </a:t>
            </a:r>
            <a:r>
              <a:rPr lang="en-US" altLang="zh-CN" b="1" dirty="0" err="1" smtClean="0">
                <a:ea typeface="ＭＳ Ｐゴシック" pitchFamily="34" charset="-128"/>
              </a:rPr>
              <a:t>bỏ</a:t>
            </a:r>
            <a:r>
              <a:rPr lang="en-US" altLang="zh-CN" b="1" dirty="0" smtClean="0">
                <a:ea typeface="ＭＳ Ｐゴシック" pitchFamily="34" charset="-128"/>
              </a:rPr>
              <a:t> </a:t>
            </a:r>
            <a:r>
              <a:rPr lang="en-US" altLang="zh-CN" b="1" dirty="0" err="1" smtClean="0">
                <a:ea typeface="ＭＳ Ｐゴシック" pitchFamily="34" charset="-128"/>
              </a:rPr>
              <a:t>tội</a:t>
            </a:r>
            <a:r>
              <a:rPr lang="en-US" altLang="zh-CN" b="1" dirty="0" smtClean="0">
                <a:ea typeface="ＭＳ Ｐゴシック" pitchFamily="34" charset="-128"/>
              </a:rPr>
              <a:t> </a:t>
            </a:r>
            <a:r>
              <a:rPr lang="en-US" altLang="zh-CN" b="1" dirty="0" err="1" smtClean="0">
                <a:ea typeface="ＭＳ Ｐゴシック" pitchFamily="34" charset="-128"/>
              </a:rPr>
              <a:t>lỗi</a:t>
            </a:r>
            <a:r>
              <a:rPr lang="en-US" altLang="zh-CN" b="1" dirty="0" smtClean="0">
                <a:ea typeface="ＭＳ Ｐゴシック" pitchFamily="34" charset="-128"/>
              </a:rPr>
              <a:t>. </a:t>
            </a:r>
            <a:r>
              <a:rPr lang="en-US" altLang="zh-CN" b="1" dirty="0" err="1" smtClean="0">
                <a:ea typeface="ＭＳ Ｐゴシック" pitchFamily="34" charset="-128"/>
              </a:rPr>
              <a:t>Những</a:t>
            </a:r>
            <a:r>
              <a:rPr lang="en-US" altLang="zh-CN" b="1" dirty="0" smtClean="0">
                <a:ea typeface="ＭＳ Ｐゴシック" pitchFamily="34" charset="-128"/>
              </a:rPr>
              <a:t> </a:t>
            </a:r>
            <a:r>
              <a:rPr lang="en-US" altLang="zh-CN" b="1" dirty="0" err="1" smtClean="0">
                <a:ea typeface="ＭＳ Ｐゴシック" pitchFamily="34" charset="-128"/>
              </a:rPr>
              <a:t>thay</a:t>
            </a:r>
            <a:r>
              <a:rPr lang="en-US" altLang="zh-CN" b="1" dirty="0" smtClean="0">
                <a:ea typeface="ＭＳ Ｐゴシック" pitchFamily="34" charset="-128"/>
              </a:rPr>
              <a:t> </a:t>
            </a:r>
            <a:r>
              <a:rPr lang="en-US" altLang="zh-CN" b="1" dirty="0" err="1" smtClean="0">
                <a:ea typeface="ＭＳ Ｐゴシック" pitchFamily="34" charset="-128"/>
              </a:rPr>
              <a:t>đổi</a:t>
            </a:r>
            <a:r>
              <a:rPr lang="en-US" altLang="zh-CN" b="1" dirty="0" smtClean="0">
                <a:ea typeface="ＭＳ Ｐゴシック" pitchFamily="34" charset="-128"/>
              </a:rPr>
              <a:t> </a:t>
            </a:r>
            <a:r>
              <a:rPr lang="en-US" altLang="zh-CN" b="1" dirty="0" err="1" smtClean="0">
                <a:ea typeface="ＭＳ Ｐゴシック" pitchFamily="34" charset="-128"/>
              </a:rPr>
              <a:t>này</a:t>
            </a:r>
            <a:r>
              <a:rPr lang="en-US" altLang="zh-CN" b="1" dirty="0" smtClean="0">
                <a:ea typeface="ＭＳ Ｐゴシック" pitchFamily="34" charset="-128"/>
              </a:rPr>
              <a:t> </a:t>
            </a:r>
            <a:r>
              <a:rPr lang="en-US" altLang="zh-CN" b="1" dirty="0" err="1" smtClean="0">
                <a:ea typeface="ＭＳ Ｐゴシック" pitchFamily="34" charset="-128"/>
              </a:rPr>
              <a:t>là</a:t>
            </a:r>
            <a:r>
              <a:rPr lang="en-US" altLang="zh-CN" b="1" dirty="0" smtClean="0">
                <a:ea typeface="ＭＳ Ｐゴシック" pitchFamily="34" charset="-128"/>
              </a:rPr>
              <a:t> </a:t>
            </a:r>
            <a:r>
              <a:rPr lang="en-US" altLang="zh-CN" b="1" dirty="0" err="1" smtClean="0">
                <a:ea typeface="ＭＳ Ｐゴシック" pitchFamily="34" charset="-128"/>
              </a:rPr>
              <a:t>quan</a:t>
            </a:r>
            <a:r>
              <a:rPr lang="en-US" altLang="zh-CN" b="1" dirty="0" smtClean="0">
                <a:ea typeface="ＭＳ Ｐゴシック" pitchFamily="34" charset="-128"/>
              </a:rPr>
              <a:t> </a:t>
            </a:r>
            <a:r>
              <a:rPr lang="en-US" altLang="zh-CN" b="1" dirty="0" err="1" smtClean="0">
                <a:ea typeface="ＭＳ Ｐゴシック" pitchFamily="34" charset="-128"/>
              </a:rPr>
              <a:t>trọng</a:t>
            </a:r>
            <a:r>
              <a:rPr lang="en-US" altLang="zh-CN" b="1" dirty="0" smtClean="0">
                <a:ea typeface="ＭＳ Ｐゴシック" pitchFamily="34" charset="-128"/>
              </a:rPr>
              <a:t> </a:t>
            </a:r>
            <a:r>
              <a:rPr lang="en-US" altLang="zh-CN" b="1" dirty="0" err="1" smtClean="0">
                <a:solidFill>
                  <a:srgbClr val="0066FF"/>
                </a:solidFill>
                <a:ea typeface="ＭＳ Ｐゴシック" pitchFamily="34" charset="-128"/>
              </a:rPr>
              <a:t>nhưng</a:t>
            </a:r>
            <a:r>
              <a:rPr lang="en-US" altLang="zh-CN" dirty="0" smtClean="0">
                <a:ea typeface="ＭＳ Ｐゴシック" pitchFamily="34" charset="-128"/>
              </a:rPr>
              <a:t> </a:t>
            </a:r>
            <a:r>
              <a:rPr lang="en-US" altLang="zh-CN" b="1" dirty="0" err="1" smtClean="0">
                <a:solidFill>
                  <a:srgbClr val="FF3300"/>
                </a:solidFill>
                <a:ea typeface="ＭＳ Ｐゴシック" pitchFamily="34" charset="-128"/>
              </a:rPr>
              <a:t>kiểu</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mẫu</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ngợi</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khen</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cảm</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tạ</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khát</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khao</a:t>
            </a:r>
            <a:r>
              <a:rPr lang="en-US" altLang="zh-CN" b="1" dirty="0" smtClean="0">
                <a:solidFill>
                  <a:srgbClr val="FF3300"/>
                </a:solidFill>
                <a:ea typeface="ＭＳ Ｐゴシック" pitchFamily="34" charset="-128"/>
              </a:rPr>
              <a:t>, tin </a:t>
            </a:r>
            <a:r>
              <a:rPr lang="en-US" altLang="zh-CN" b="1" dirty="0" err="1" smtClean="0">
                <a:solidFill>
                  <a:srgbClr val="FF3300"/>
                </a:solidFill>
                <a:ea typeface="ＭＳ Ｐゴシック" pitchFamily="34" charset="-128"/>
              </a:rPr>
              <a:t>cậy</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trong</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sạch</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và</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phục</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vụ</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tạo</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nên</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sự</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thờ</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phượng</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thật</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vẫn</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không</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thay</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đổi</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cho</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đến</a:t>
            </a:r>
            <a:r>
              <a:rPr lang="en-US" altLang="zh-CN" b="1" dirty="0" smtClean="0">
                <a:solidFill>
                  <a:srgbClr val="FF3300"/>
                </a:solidFill>
                <a:ea typeface="ＭＳ Ｐゴシック" pitchFamily="34" charset="-128"/>
              </a:rPr>
              <a:t> </a:t>
            </a:r>
            <a:r>
              <a:rPr lang="en-US" altLang="zh-CN" b="1" dirty="0" err="1" smtClean="0">
                <a:solidFill>
                  <a:srgbClr val="FF3300"/>
                </a:solidFill>
                <a:ea typeface="ＭＳ Ｐゴシック" pitchFamily="34" charset="-128"/>
              </a:rPr>
              <a:t>ngày</a:t>
            </a:r>
            <a:r>
              <a:rPr lang="en-US" altLang="zh-CN" b="1" dirty="0" smtClean="0">
                <a:solidFill>
                  <a:srgbClr val="FF3300"/>
                </a:solidFill>
                <a:ea typeface="ＭＳ Ｐゴシック" pitchFamily="34" charset="-128"/>
              </a:rPr>
              <a:t> nay.</a:t>
            </a:r>
            <a:r>
              <a:rPr lang="ru-RU" altLang="zh-CN" b="1" dirty="0" smtClean="0">
                <a:solidFill>
                  <a:srgbClr val="FF3300"/>
                </a:solidFill>
                <a:ea typeface="ＭＳ Ｐゴシック" pitchFamily="34" charset="-128"/>
              </a:rPr>
              <a:t>"</a:t>
            </a:r>
            <a:endParaRPr lang="en-US" altLang="zh-CN" b="1" dirty="0" smtClean="0">
              <a:solidFill>
                <a:srgbClr val="FF3300"/>
              </a:solidFill>
              <a:ea typeface="ＭＳ Ｐゴシック" pitchFamily="34" charset="-128"/>
            </a:endParaRPr>
          </a:p>
        </p:txBody>
      </p:sp>
      <p:sp>
        <p:nvSpPr>
          <p:cNvPr id="6" name="Text Box 26"/>
          <p:cNvSpPr txBox="1">
            <a:spLocks noChangeArrowheads="1"/>
          </p:cNvSpPr>
          <p:nvPr/>
        </p:nvSpPr>
        <p:spPr bwMode="auto">
          <a:xfrm>
            <a:off x="8275638" y="0"/>
            <a:ext cx="862012"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no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76836">
                                            <p:txEl>
                                              <p:pRg st="0" end="0"/>
                                            </p:txEl>
                                          </p:spTgt>
                                        </p:tgtEl>
                                        <p:attrNameLst>
                                          <p:attrName>style.visibility</p:attrName>
                                        </p:attrNameLst>
                                      </p:cBhvr>
                                      <p:to>
                                        <p:strVal val="visible"/>
                                      </p:to>
                                    </p:set>
                                    <p:anim calcmode="lin" valueType="num">
                                      <p:cBhvr>
                                        <p:cTn id="7" dur="1000" fill="hold"/>
                                        <p:tgtEl>
                                          <p:spTgt spid="3768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768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768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a:lum bright="58000" contrast="-70000"/>
            <a:extLst>
              <a:ext uri="{28A0092B-C50C-407E-A947-70E740481C1C}">
                <a14:useLocalDpi xmlns:a14="http://schemas.microsoft.com/office/drawing/2010/main" val="0"/>
              </a:ext>
            </a:extLst>
          </a:blip>
          <a:srcRect r="26071" b="5518"/>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76200" y="685800"/>
            <a:ext cx="8686800" cy="914400"/>
          </a:xfrm>
          <a:solidFill>
            <a:srgbClr val="000000"/>
          </a:solidFill>
        </p:spPr>
        <p:txBody>
          <a:bodyPr/>
          <a:lstStyle/>
          <a:p>
            <a:pPr algn="l" eaLnBrk="1" hangingPunct="1"/>
            <a:r>
              <a:rPr lang="en-US" altLang="vi-VN" sz="4000" b="1" dirty="0" smtClean="0">
                <a:solidFill>
                  <a:schemeClr val="bg1"/>
                </a:solidFill>
                <a:ea typeface="ＭＳ Ｐゴシック" pitchFamily="34" charset="-128"/>
              </a:rPr>
              <a:t>b)  </a:t>
            </a:r>
            <a:r>
              <a:rPr lang="en-US" altLang="vi-VN" sz="4000" b="1" dirty="0" err="1" smtClean="0">
                <a:solidFill>
                  <a:schemeClr val="bg1"/>
                </a:solidFill>
                <a:ea typeface="ＭＳ Ｐゴシック" pitchFamily="34" charset="-128"/>
              </a:rPr>
              <a:t>Giá</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trị</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của</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Thiên</a:t>
            </a:r>
            <a:endParaRPr lang="en-US" altLang="vi-VN" sz="4000" b="1" dirty="0" smtClean="0">
              <a:solidFill>
                <a:schemeClr val="bg1"/>
              </a:solidFill>
              <a:ea typeface="ＭＳ Ｐゴシック" pitchFamily="34" charset="-128"/>
            </a:endParaRPr>
          </a:p>
        </p:txBody>
      </p:sp>
      <p:sp>
        <p:nvSpPr>
          <p:cNvPr id="378884" name="Rectangle 4"/>
          <p:cNvSpPr>
            <a:spLocks noGrp="1" noChangeArrowheads="1"/>
          </p:cNvSpPr>
          <p:nvPr>
            <p:ph type="body" idx="1"/>
          </p:nvPr>
        </p:nvSpPr>
        <p:spPr>
          <a:xfrm>
            <a:off x="762000" y="1905000"/>
            <a:ext cx="7924800" cy="4419600"/>
          </a:xfrm>
        </p:spPr>
        <p:txBody>
          <a:bodyPr/>
          <a:lstStyle/>
          <a:p>
            <a:pPr marL="609600" indent="-609600" eaLnBrk="1" hangingPunct="1">
              <a:spcBef>
                <a:spcPct val="70000"/>
              </a:spcBef>
              <a:buFontTx/>
              <a:buAutoNum type="arabicPeriod"/>
            </a:pPr>
            <a:r>
              <a:rPr lang="en-US" altLang="vi-VN" b="1" dirty="0" err="1" smtClean="0">
                <a:ea typeface="ＭＳ Ｐゴシック" pitchFamily="34" charset="-128"/>
              </a:rPr>
              <a:t>Nhắc</a:t>
            </a:r>
            <a:r>
              <a:rPr lang="en-US" altLang="vi-VN" b="1" dirty="0" smtClean="0">
                <a:ea typeface="ＭＳ Ｐゴシック" pitchFamily="34" charset="-128"/>
              </a:rPr>
              <a:t> </a:t>
            </a:r>
            <a:r>
              <a:rPr lang="en-US" altLang="vi-VN" b="1" dirty="0" err="1" smtClean="0">
                <a:ea typeface="ＭＳ Ｐゴシック" pitchFamily="34" charset="-128"/>
              </a:rPr>
              <a:t>chúng</a:t>
            </a:r>
            <a:r>
              <a:rPr lang="en-US" altLang="vi-VN" b="1" dirty="0" smtClean="0">
                <a:ea typeface="ＭＳ Ｐゴシック" pitchFamily="34" charset="-128"/>
              </a:rPr>
              <a:t> ta </a:t>
            </a:r>
            <a:r>
              <a:rPr lang="en-US" altLang="vi-VN" b="1" dirty="0" err="1" smtClean="0">
                <a:ea typeface="ＭＳ Ｐゴシック" pitchFamily="34" charset="-128"/>
              </a:rPr>
              <a:t>về</a:t>
            </a:r>
            <a:r>
              <a:rPr lang="en-US" altLang="vi-VN" b="1" dirty="0" smtClean="0">
                <a:ea typeface="ＭＳ Ｐゴシック" pitchFamily="34" charset="-128"/>
              </a:rPr>
              <a:t> </a:t>
            </a:r>
            <a:r>
              <a:rPr lang="en-US" altLang="vi-VN" b="1" dirty="0" err="1" smtClean="0">
                <a:solidFill>
                  <a:srgbClr val="FF0000"/>
                </a:solidFill>
                <a:ea typeface="ＭＳ Ｐゴシック" pitchFamily="34" charset="-128"/>
              </a:rPr>
              <a:t>tình</a:t>
            </a:r>
            <a:r>
              <a:rPr lang="en-US" altLang="vi-VN" b="1" dirty="0" smtClean="0">
                <a:solidFill>
                  <a:srgbClr val="FF0000"/>
                </a:solidFill>
                <a:ea typeface="ＭＳ Ｐゴシック" pitchFamily="34" charset="-128"/>
              </a:rPr>
              <a:t> </a:t>
            </a:r>
            <a:r>
              <a:rPr lang="en-US" altLang="vi-VN" b="1" dirty="0" err="1" smtClean="0">
                <a:solidFill>
                  <a:srgbClr val="FF0000"/>
                </a:solidFill>
                <a:ea typeface="ＭＳ Ｐゴシック" pitchFamily="34" charset="-128"/>
              </a:rPr>
              <a:t>yêu</a:t>
            </a:r>
            <a:r>
              <a:rPr lang="en-US" altLang="vi-VN" b="1" dirty="0" smtClean="0">
                <a:solidFill>
                  <a:srgbClr val="FF0000"/>
                </a:solidFill>
                <a:ea typeface="ＭＳ Ｐゴシック" pitchFamily="34" charset="-128"/>
              </a:rPr>
              <a:t> </a:t>
            </a:r>
            <a:r>
              <a:rPr lang="en-US" altLang="vi-VN" b="1" dirty="0" smtClean="0">
                <a:ea typeface="ＭＳ Ｐゴシック" pitchFamily="34" charset="-128"/>
              </a:rPr>
              <a:t>(</a:t>
            </a:r>
            <a:r>
              <a:rPr lang="en-US" altLang="vi-VN" b="1" dirty="0" err="1" smtClean="0">
                <a:ea typeface="ＭＳ Ｐゴシック" pitchFamily="34" charset="-128"/>
              </a:rPr>
              <a:t>hesed</a:t>
            </a:r>
            <a:r>
              <a:rPr lang="en-US" altLang="vi-VN" b="1" dirty="0" smtClean="0">
                <a:ea typeface="ＭＳ Ｐゴシック" pitchFamily="34" charset="-128"/>
              </a:rPr>
              <a:t>) </a:t>
            </a:r>
            <a:r>
              <a:rPr lang="en-US" altLang="vi-VN" b="1" dirty="0" err="1" smtClean="0">
                <a:ea typeface="ＭＳ Ｐゴシック" pitchFamily="34" charset="-128"/>
              </a:rPr>
              <a:t>giao</a:t>
            </a:r>
            <a:r>
              <a:rPr lang="en-US" altLang="vi-VN" b="1" dirty="0" smtClean="0">
                <a:ea typeface="ＭＳ Ｐゴシック" pitchFamily="34" charset="-128"/>
              </a:rPr>
              <a:t> </a:t>
            </a:r>
            <a:r>
              <a:rPr lang="en-US" altLang="vi-VN" b="1" dirty="0" err="1" smtClean="0">
                <a:ea typeface="ＭＳ Ｐゴシック" pitchFamily="34" charset="-128"/>
              </a:rPr>
              <a:t>ước</a:t>
            </a:r>
            <a:r>
              <a:rPr lang="en-US" altLang="vi-VN" b="1" dirty="0" smtClean="0">
                <a:ea typeface="ＭＳ Ｐゴシック" pitchFamily="34" charset="-128"/>
              </a:rPr>
              <a:t> </a:t>
            </a:r>
            <a:r>
              <a:rPr lang="en-US" altLang="vi-VN" b="1" dirty="0" err="1" smtClean="0">
                <a:ea typeface="ＭＳ Ｐゴシック" pitchFamily="34" charset="-128"/>
              </a:rPr>
              <a:t>và</a:t>
            </a:r>
            <a:r>
              <a:rPr lang="en-US" altLang="vi-VN" b="1" dirty="0" smtClean="0">
                <a:ea typeface="ＭＳ Ｐゴシック" pitchFamily="34" charset="-128"/>
              </a:rPr>
              <a:t> </a:t>
            </a:r>
            <a:r>
              <a:rPr lang="en-US" altLang="vi-VN" b="1" dirty="0" err="1" smtClean="0">
                <a:ea typeface="ＭＳ Ｐゴシック" pitchFamily="34" charset="-128"/>
              </a:rPr>
              <a:t>sự</a:t>
            </a:r>
            <a:r>
              <a:rPr lang="en-US" altLang="vi-VN" b="1" dirty="0" smtClean="0">
                <a:ea typeface="ＭＳ Ｐゴシック" pitchFamily="34" charset="-128"/>
              </a:rPr>
              <a:t> </a:t>
            </a:r>
            <a:r>
              <a:rPr lang="en-US" altLang="vi-VN" b="1" dirty="0" err="1" smtClean="0">
                <a:ea typeface="ＭＳ Ｐゴシック" pitchFamily="34" charset="-128"/>
              </a:rPr>
              <a:t>thành</a:t>
            </a:r>
            <a:r>
              <a:rPr lang="en-US" altLang="vi-VN" b="1" dirty="0" smtClean="0">
                <a:ea typeface="ＭＳ Ｐゴシック" pitchFamily="34" charset="-128"/>
              </a:rPr>
              <a:t> </a:t>
            </a:r>
            <a:r>
              <a:rPr lang="en-US" altLang="vi-VN" b="1" dirty="0" err="1" smtClean="0">
                <a:ea typeface="ＭＳ Ｐゴシック" pitchFamily="34" charset="-128"/>
              </a:rPr>
              <a:t>tín</a:t>
            </a:r>
            <a:r>
              <a:rPr lang="en-US" altLang="vi-VN" b="1" dirty="0" smtClean="0">
                <a:ea typeface="ＭＳ Ｐゴシック" pitchFamily="34" charset="-128"/>
              </a:rPr>
              <a:t> </a:t>
            </a:r>
            <a:r>
              <a:rPr lang="en-US" altLang="vi-VN" b="1" dirty="0" err="1" smtClean="0">
                <a:ea typeface="ＭＳ Ｐゴシック" pitchFamily="34" charset="-128"/>
              </a:rPr>
              <a:t>của</a:t>
            </a:r>
            <a:r>
              <a:rPr lang="en-US" altLang="vi-VN" b="1" dirty="0" smtClean="0">
                <a:ea typeface="ＭＳ Ｐゴシック" pitchFamily="34" charset="-128"/>
              </a:rPr>
              <a:t> </a:t>
            </a:r>
            <a:r>
              <a:rPr lang="en-US" altLang="vi-VN" b="1" dirty="0" err="1" smtClean="0">
                <a:ea typeface="ＭＳ Ｐゴシック" pitchFamily="34" charset="-128"/>
              </a:rPr>
              <a:t>Đức</a:t>
            </a:r>
            <a:r>
              <a:rPr lang="en-US" altLang="vi-VN" b="1" dirty="0" smtClean="0">
                <a:ea typeface="ＭＳ Ｐゴシック" pitchFamily="34" charset="-128"/>
              </a:rPr>
              <a:t> </a:t>
            </a:r>
            <a:r>
              <a:rPr lang="en-US" altLang="vi-VN" b="1" dirty="0" err="1" smtClean="0">
                <a:ea typeface="ＭＳ Ｐゴシック" pitchFamily="34" charset="-128"/>
              </a:rPr>
              <a:t>Chúa</a:t>
            </a:r>
            <a:r>
              <a:rPr lang="en-US" altLang="vi-VN" b="1" dirty="0" smtClean="0">
                <a:ea typeface="ＭＳ Ｐゴシック" pitchFamily="34" charset="-128"/>
              </a:rPr>
              <a:t> </a:t>
            </a:r>
            <a:r>
              <a:rPr lang="en-US" altLang="vi-VN" b="1" dirty="0" err="1" smtClean="0">
                <a:ea typeface="ＭＳ Ｐゴシック" pitchFamily="34" charset="-128"/>
              </a:rPr>
              <a:t>Trời</a:t>
            </a:r>
            <a:r>
              <a:rPr lang="en-US" altLang="vi-VN" b="1" dirty="0" smtClean="0">
                <a:ea typeface="ＭＳ Ｐゴシック" pitchFamily="34" charset="-128"/>
              </a:rPr>
              <a:t>  </a:t>
            </a:r>
          </a:p>
          <a:p>
            <a:pPr marL="609600" indent="-609600" eaLnBrk="1" hangingPunct="1">
              <a:spcBef>
                <a:spcPct val="70000"/>
              </a:spcBef>
              <a:buFontTx/>
              <a:buAutoNum type="arabicPeriod"/>
            </a:pPr>
            <a:r>
              <a:rPr lang="en-US" altLang="vi-VN" b="1" dirty="0" err="1" smtClean="0">
                <a:ea typeface="ＭＳ Ｐゴシック" pitchFamily="34" charset="-128"/>
              </a:rPr>
              <a:t>Truyền</a:t>
            </a:r>
            <a:r>
              <a:rPr lang="en-US" altLang="vi-VN" b="1" dirty="0" smtClean="0">
                <a:ea typeface="ＭＳ Ｐゴシック" pitchFamily="34" charset="-128"/>
              </a:rPr>
              <a:t> </a:t>
            </a:r>
            <a:r>
              <a:rPr lang="en-US" altLang="vi-VN" b="1" dirty="0" err="1" smtClean="0">
                <a:ea typeface="ＭＳ Ｐゴシック" pitchFamily="34" charset="-128"/>
              </a:rPr>
              <a:t>cảm</a:t>
            </a:r>
            <a:r>
              <a:rPr lang="en-US" altLang="vi-VN" b="1" dirty="0" smtClean="0">
                <a:ea typeface="ＭＳ Ｐゴシック" pitchFamily="34" charset="-128"/>
              </a:rPr>
              <a:t> </a:t>
            </a:r>
            <a:r>
              <a:rPr lang="en-US" altLang="vi-VN" b="1" dirty="0" err="1" smtClean="0">
                <a:ea typeface="ＭＳ Ｐゴシック" pitchFamily="34" charset="-128"/>
              </a:rPr>
              <a:t>hứng</a:t>
            </a:r>
            <a:r>
              <a:rPr lang="en-US" altLang="vi-VN" b="1" dirty="0" smtClean="0">
                <a:ea typeface="ＭＳ Ｐゴシック" pitchFamily="34" charset="-128"/>
              </a:rPr>
              <a:t> </a:t>
            </a:r>
            <a:r>
              <a:rPr lang="en-US" altLang="vi-VN" b="1" dirty="0" err="1" smtClean="0">
                <a:ea typeface="ＭＳ Ｐゴシック" pitchFamily="34" charset="-128"/>
              </a:rPr>
              <a:t>cho</a:t>
            </a:r>
            <a:r>
              <a:rPr lang="en-US" altLang="vi-VN" b="1" dirty="0" smtClean="0">
                <a:ea typeface="ＭＳ Ｐゴシック" pitchFamily="34" charset="-128"/>
              </a:rPr>
              <a:t> </a:t>
            </a:r>
            <a:r>
              <a:rPr lang="en-US" altLang="vi-VN" b="1" dirty="0" err="1" smtClean="0">
                <a:ea typeface="ＭＳ Ｐゴシック" pitchFamily="34" charset="-128"/>
              </a:rPr>
              <a:t>tín</a:t>
            </a:r>
            <a:r>
              <a:rPr lang="en-US" altLang="vi-VN" b="1" dirty="0" smtClean="0">
                <a:ea typeface="ＭＳ Ｐゴシック" pitchFamily="34" charset="-128"/>
              </a:rPr>
              <a:t> </a:t>
            </a:r>
            <a:r>
              <a:rPr lang="en-US" altLang="vi-VN" b="1" dirty="0" err="1" smtClean="0">
                <a:ea typeface="ＭＳ Ｐゴシック" pitchFamily="34" charset="-128"/>
              </a:rPr>
              <a:t>hữu</a:t>
            </a:r>
            <a:r>
              <a:rPr lang="en-US" altLang="vi-VN" b="1" dirty="0" smtClean="0">
                <a:ea typeface="ＭＳ Ｐゴシック" pitchFamily="34" charset="-128"/>
              </a:rPr>
              <a:t> </a:t>
            </a:r>
            <a:r>
              <a:rPr lang="en-US" altLang="vi-VN" b="1" dirty="0" err="1" smtClean="0">
                <a:ea typeface="ＭＳ Ｐゴシック" pitchFamily="34" charset="-128"/>
              </a:rPr>
              <a:t>với</a:t>
            </a:r>
            <a:r>
              <a:rPr lang="en-US" altLang="vi-VN" b="1" dirty="0" smtClean="0">
                <a:ea typeface="ＭＳ Ｐゴシック" pitchFamily="34" charset="-128"/>
              </a:rPr>
              <a:t> </a:t>
            </a:r>
            <a:r>
              <a:rPr lang="en-US" altLang="vi-VN" b="1" dirty="0" err="1" smtClean="0">
                <a:solidFill>
                  <a:srgbClr val="FF0000"/>
                </a:solidFill>
                <a:ea typeface="ＭＳ Ｐゴシック" pitchFamily="34" charset="-128"/>
              </a:rPr>
              <a:t>hy</a:t>
            </a:r>
            <a:r>
              <a:rPr lang="en-US" altLang="vi-VN" b="1" dirty="0" smtClean="0">
                <a:solidFill>
                  <a:srgbClr val="FF0000"/>
                </a:solidFill>
                <a:ea typeface="ＭＳ Ｐゴシック" pitchFamily="34" charset="-128"/>
              </a:rPr>
              <a:t> </a:t>
            </a:r>
            <a:r>
              <a:rPr lang="en-US" altLang="vi-VN" b="1" dirty="0" err="1" smtClean="0">
                <a:solidFill>
                  <a:srgbClr val="FF0000"/>
                </a:solidFill>
                <a:ea typeface="ＭＳ Ｐゴシック" pitchFamily="34" charset="-128"/>
              </a:rPr>
              <a:t>vọng</a:t>
            </a:r>
            <a:r>
              <a:rPr lang="en-US" altLang="vi-VN" b="1" dirty="0" smtClean="0">
                <a:ea typeface="ＭＳ Ｐゴシック" pitchFamily="34" charset="-128"/>
              </a:rPr>
              <a:t> </a:t>
            </a:r>
            <a:r>
              <a:rPr lang="en-US" altLang="vi-VN" b="1" dirty="0" err="1" smtClean="0">
                <a:ea typeface="ＭＳ Ｐゴシック" pitchFamily="34" charset="-128"/>
              </a:rPr>
              <a:t>về</a:t>
            </a:r>
            <a:r>
              <a:rPr lang="en-US" altLang="vi-VN" b="1" dirty="0" smtClean="0">
                <a:ea typeface="ＭＳ Ｐゴシック" pitchFamily="34" charset="-128"/>
              </a:rPr>
              <a:t> </a:t>
            </a:r>
            <a:r>
              <a:rPr lang="en-US" altLang="vi-VN" b="1" dirty="0" err="1" smtClean="0">
                <a:ea typeface="ＭＳ Ｐゴシック" pitchFamily="34" charset="-128"/>
              </a:rPr>
              <a:t>vương</a:t>
            </a:r>
            <a:r>
              <a:rPr lang="en-US" altLang="vi-VN" b="1" dirty="0" smtClean="0">
                <a:ea typeface="ＭＳ Ｐゴシック" pitchFamily="34" charset="-128"/>
              </a:rPr>
              <a:t> </a:t>
            </a:r>
            <a:r>
              <a:rPr lang="en-US" altLang="vi-VN" b="1" dirty="0" err="1" smtClean="0">
                <a:ea typeface="ＭＳ Ｐゴシック" pitchFamily="34" charset="-128"/>
              </a:rPr>
              <a:t>quốc</a:t>
            </a:r>
            <a:r>
              <a:rPr lang="en-US" altLang="vi-VN" b="1" dirty="0" smtClean="0">
                <a:ea typeface="ＭＳ Ｐゴシック" pitchFamily="34" charset="-128"/>
              </a:rPr>
              <a:t> </a:t>
            </a:r>
            <a:r>
              <a:rPr lang="en-US" altLang="vi-VN" b="1" dirty="0" err="1" smtClean="0">
                <a:ea typeface="ＭＳ Ｐゴシック" pitchFamily="34" charset="-128"/>
              </a:rPr>
              <a:t>Đức</a:t>
            </a:r>
            <a:r>
              <a:rPr lang="en-US" altLang="vi-VN" b="1" dirty="0" smtClean="0">
                <a:ea typeface="ＭＳ Ｐゴシック" pitchFamily="34" charset="-128"/>
              </a:rPr>
              <a:t> </a:t>
            </a:r>
            <a:r>
              <a:rPr lang="en-US" altLang="vi-VN" b="1" dirty="0" err="1" smtClean="0">
                <a:ea typeface="ＭＳ Ｐゴシック" pitchFamily="34" charset="-128"/>
              </a:rPr>
              <a:t>Chúa</a:t>
            </a:r>
            <a:r>
              <a:rPr lang="en-US" altLang="vi-VN" b="1" dirty="0" smtClean="0">
                <a:ea typeface="ＭＳ Ｐゴシック" pitchFamily="34" charset="-128"/>
              </a:rPr>
              <a:t> </a:t>
            </a:r>
            <a:r>
              <a:rPr lang="en-US" altLang="vi-VN" b="1" dirty="0" err="1" smtClean="0">
                <a:ea typeface="ＭＳ Ｐゴシック" pitchFamily="34" charset="-128"/>
              </a:rPr>
              <a:t>Trời</a:t>
            </a:r>
            <a:r>
              <a:rPr lang="en-US" altLang="vi-VN" b="1" dirty="0" smtClean="0">
                <a:ea typeface="ＭＳ Ｐゴシック" pitchFamily="34" charset="-128"/>
              </a:rPr>
              <a:t>.</a:t>
            </a:r>
          </a:p>
          <a:p>
            <a:pPr marL="609600" indent="-609600" eaLnBrk="1" hangingPunct="1">
              <a:spcBef>
                <a:spcPct val="70000"/>
              </a:spcBef>
              <a:buFontTx/>
              <a:buAutoNum type="arabicPeriod"/>
            </a:pPr>
            <a:r>
              <a:rPr lang="en-US" altLang="vi-VN" b="1" dirty="0" err="1" smtClean="0">
                <a:ea typeface="ＭＳ Ｐゴシック" pitchFamily="34" charset="-128"/>
              </a:rPr>
              <a:t>Phản</a:t>
            </a:r>
            <a:r>
              <a:rPr lang="en-US" altLang="vi-VN" b="1" dirty="0" smtClean="0">
                <a:ea typeface="ＭＳ Ｐゴシック" pitchFamily="34" charset="-128"/>
              </a:rPr>
              <a:t> </a:t>
            </a:r>
            <a:r>
              <a:rPr lang="en-US" altLang="vi-VN" b="1" dirty="0" err="1" smtClean="0">
                <a:ea typeface="ＭＳ Ｐゴシック" pitchFamily="34" charset="-128"/>
              </a:rPr>
              <a:t>ánh</a:t>
            </a:r>
            <a:r>
              <a:rPr lang="en-US" altLang="vi-VN" b="1" dirty="0" smtClean="0">
                <a:ea typeface="ＭＳ Ｐゴシック" pitchFamily="34" charset="-128"/>
              </a:rPr>
              <a:t> </a:t>
            </a:r>
            <a:r>
              <a:rPr lang="en-US" altLang="vi-VN" b="1" dirty="0" err="1" smtClean="0">
                <a:solidFill>
                  <a:srgbClr val="FF0000"/>
                </a:solidFill>
                <a:ea typeface="ＭＳ Ｐゴシック" pitchFamily="34" charset="-128"/>
              </a:rPr>
              <a:t>đức</a:t>
            </a:r>
            <a:r>
              <a:rPr lang="en-US" altLang="vi-VN" b="1" dirty="0" smtClean="0">
                <a:solidFill>
                  <a:srgbClr val="FF0000"/>
                </a:solidFill>
                <a:ea typeface="ＭＳ Ｐゴシック" pitchFamily="34" charset="-128"/>
              </a:rPr>
              <a:t> tin </a:t>
            </a:r>
            <a:r>
              <a:rPr lang="en-US" altLang="vi-VN" b="1" dirty="0" err="1" smtClean="0">
                <a:ea typeface="ＭＳ Ｐゴシック" pitchFamily="34" charset="-128"/>
              </a:rPr>
              <a:t>khi</a:t>
            </a:r>
            <a:r>
              <a:rPr lang="en-US" altLang="vi-VN" b="1" dirty="0" smtClean="0">
                <a:ea typeface="ＭＳ Ｐゴシック" pitchFamily="34" charset="-128"/>
              </a:rPr>
              <a:t> </a:t>
            </a:r>
            <a:r>
              <a:rPr lang="en-US" altLang="vi-VN" b="1" dirty="0" err="1" smtClean="0">
                <a:ea typeface="ＭＳ Ｐゴシック" pitchFamily="34" charset="-128"/>
              </a:rPr>
              <a:t>kể</a:t>
            </a:r>
            <a:r>
              <a:rPr lang="en-US" altLang="vi-VN" b="1" dirty="0" smtClean="0">
                <a:ea typeface="ＭＳ Ｐゴシック" pitchFamily="34" charset="-128"/>
              </a:rPr>
              <a:t> </a:t>
            </a:r>
            <a:r>
              <a:rPr lang="en-US" altLang="vi-VN" b="1" dirty="0" err="1" smtClean="0">
                <a:ea typeface="ＭＳ Ｐゴシック" pitchFamily="34" charset="-128"/>
              </a:rPr>
              <a:t>lại</a:t>
            </a:r>
            <a:r>
              <a:rPr lang="en-US" altLang="vi-VN" b="1" dirty="0" smtClean="0">
                <a:ea typeface="ＭＳ Ｐゴシック" pitchFamily="34" charset="-128"/>
              </a:rPr>
              <a:t> </a:t>
            </a:r>
            <a:r>
              <a:rPr lang="en-US" altLang="vi-VN" b="1" dirty="0" err="1" smtClean="0">
                <a:ea typeface="ＭＳ Ｐゴシック" pitchFamily="34" charset="-128"/>
              </a:rPr>
              <a:t>những</a:t>
            </a:r>
            <a:r>
              <a:rPr lang="en-US" altLang="vi-VN" b="1" dirty="0" smtClean="0">
                <a:ea typeface="ＭＳ Ｐゴシック" pitchFamily="34" charset="-128"/>
              </a:rPr>
              <a:t> </a:t>
            </a:r>
            <a:r>
              <a:rPr lang="en-US" altLang="vi-VN" b="1" dirty="0" err="1" smtClean="0">
                <a:ea typeface="ＭＳ Ｐゴシック" pitchFamily="34" charset="-128"/>
              </a:rPr>
              <a:t>kinh</a:t>
            </a:r>
            <a:r>
              <a:rPr lang="en-US" altLang="vi-VN" b="1" dirty="0" smtClean="0">
                <a:ea typeface="ＭＳ Ｐゴシック" pitchFamily="34" charset="-128"/>
              </a:rPr>
              <a:t> </a:t>
            </a:r>
            <a:r>
              <a:rPr lang="en-US" altLang="vi-VN" b="1" dirty="0" err="1" smtClean="0">
                <a:ea typeface="ＭＳ Ｐゴシック" pitchFamily="34" charset="-128"/>
              </a:rPr>
              <a:t>nghiệm</a:t>
            </a:r>
            <a:r>
              <a:rPr lang="en-US" altLang="vi-VN" b="1" dirty="0" smtClean="0">
                <a:ea typeface="ＭＳ Ｐゴシック" pitchFamily="34" charset="-128"/>
              </a:rPr>
              <a:t> </a:t>
            </a:r>
            <a:r>
              <a:rPr lang="en-US" altLang="vi-VN" b="1" dirty="0" err="1" smtClean="0">
                <a:ea typeface="ＭＳ Ｐゴシック" pitchFamily="34" charset="-128"/>
              </a:rPr>
              <a:t>của</a:t>
            </a:r>
            <a:r>
              <a:rPr lang="en-US" altLang="vi-VN" b="1" dirty="0" smtClean="0">
                <a:ea typeface="ＭＳ Ｐゴシック" pitchFamily="34" charset="-128"/>
              </a:rPr>
              <a:t> </a:t>
            </a:r>
            <a:r>
              <a:rPr lang="en-US" altLang="vi-VN" b="1" dirty="0" err="1" smtClean="0">
                <a:ea typeface="ＭＳ Ｐゴシック" pitchFamily="34" charset="-128"/>
              </a:rPr>
              <a:t>dân</a:t>
            </a:r>
            <a:r>
              <a:rPr lang="en-US" altLang="vi-VN" b="1" dirty="0" smtClean="0">
                <a:ea typeface="ＭＳ Ｐゴシック" pitchFamily="34" charset="-128"/>
              </a:rPr>
              <a:t> </a:t>
            </a:r>
            <a:r>
              <a:rPr lang="en-US" altLang="vi-VN" b="1" dirty="0" err="1" smtClean="0">
                <a:ea typeface="ＭＳ Ｐゴシック" pitchFamily="34" charset="-128"/>
              </a:rPr>
              <a:t>sự</a:t>
            </a:r>
            <a:r>
              <a:rPr lang="en-US" altLang="vi-VN" b="1" dirty="0" smtClean="0">
                <a:ea typeface="ＭＳ Ｐゴシック" pitchFamily="34" charset="-128"/>
              </a:rPr>
              <a:t> </a:t>
            </a:r>
            <a:r>
              <a:rPr lang="en-US" altLang="vi-VN" b="1" dirty="0" err="1" smtClean="0">
                <a:ea typeface="ＭＳ Ｐゴシック" pitchFamily="34" charset="-128"/>
              </a:rPr>
              <a:t>Đức</a:t>
            </a:r>
            <a:r>
              <a:rPr lang="en-US" altLang="vi-VN" b="1" dirty="0" smtClean="0">
                <a:ea typeface="ＭＳ Ｐゴシック" pitchFamily="34" charset="-128"/>
              </a:rPr>
              <a:t> </a:t>
            </a:r>
            <a:r>
              <a:rPr lang="en-US" altLang="vi-VN" b="1" dirty="0" err="1" smtClean="0">
                <a:ea typeface="ＭＳ Ｐゴシック" pitchFamily="34" charset="-128"/>
              </a:rPr>
              <a:t>Chúa</a:t>
            </a:r>
            <a:r>
              <a:rPr lang="en-US" altLang="vi-VN" b="1" dirty="0" smtClean="0">
                <a:ea typeface="ＭＳ Ｐゴシック" pitchFamily="34" charset="-128"/>
              </a:rPr>
              <a:t> </a:t>
            </a:r>
            <a:r>
              <a:rPr lang="en-US" altLang="vi-VN" b="1" dirty="0" err="1" smtClean="0">
                <a:ea typeface="ＭＳ Ｐゴシック" pitchFamily="34" charset="-128"/>
              </a:rPr>
              <a:t>Trời</a:t>
            </a:r>
            <a:r>
              <a:rPr lang="en-US" altLang="vi-VN" b="1" dirty="0" smtClean="0">
                <a:ea typeface="ＭＳ Ｐゴシック" pitchFamily="34" charset="-128"/>
              </a:rPr>
              <a:t>. </a:t>
            </a:r>
            <a:endParaRPr lang="en-US" altLang="vi-VN" sz="2000" b="1" dirty="0" smtClean="0">
              <a:ea typeface="ＭＳ Ｐゴシック" pitchFamily="34" charset="-128"/>
            </a:endParaRPr>
          </a:p>
        </p:txBody>
      </p:sp>
      <p:sp>
        <p:nvSpPr>
          <p:cNvPr id="6" name="Text Box 26"/>
          <p:cNvSpPr txBox="1">
            <a:spLocks noChangeArrowheads="1"/>
          </p:cNvSpPr>
          <p:nvPr/>
        </p:nvSpPr>
        <p:spPr bwMode="auto">
          <a:xfrm>
            <a:off x="8275638" y="0"/>
            <a:ext cx="862012"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no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78884">
                                            <p:txEl>
                                              <p:pRg st="0" end="0"/>
                                            </p:txEl>
                                          </p:spTgt>
                                        </p:tgtEl>
                                        <p:attrNameLst>
                                          <p:attrName>style.visibility</p:attrName>
                                        </p:attrNameLst>
                                      </p:cBhvr>
                                      <p:to>
                                        <p:strVal val="visible"/>
                                      </p:to>
                                    </p:set>
                                    <p:anim calcmode="lin" valueType="num">
                                      <p:cBhvr>
                                        <p:cTn id="7" dur="500" fill="hold"/>
                                        <p:tgtEl>
                                          <p:spTgt spid="3788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8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88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78884">
                                            <p:txEl>
                                              <p:pRg st="1" end="1"/>
                                            </p:txEl>
                                          </p:spTgt>
                                        </p:tgtEl>
                                        <p:attrNameLst>
                                          <p:attrName>style.visibility</p:attrName>
                                        </p:attrNameLst>
                                      </p:cBhvr>
                                      <p:to>
                                        <p:strVal val="visible"/>
                                      </p:to>
                                    </p:set>
                                    <p:anim calcmode="lin" valueType="num">
                                      <p:cBhvr>
                                        <p:cTn id="14" dur="500" fill="hold"/>
                                        <p:tgtEl>
                                          <p:spTgt spid="37888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7888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7888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378884">
                                            <p:txEl>
                                              <p:pRg st="2" end="2"/>
                                            </p:txEl>
                                          </p:spTgt>
                                        </p:tgtEl>
                                        <p:attrNameLst>
                                          <p:attrName>style.visibility</p:attrName>
                                        </p:attrNameLst>
                                      </p:cBhvr>
                                      <p:to>
                                        <p:strVal val="visible"/>
                                      </p:to>
                                    </p:set>
                                    <p:animEffect transition="in" filter="strips(downLeft)">
                                      <p:cBhvr>
                                        <p:cTn id="21" dur="500"/>
                                        <p:tgtEl>
                                          <p:spTgt spid="3788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rotWithShape="1">
          <a:blip r:embed="rId3">
            <a:lum bright="76000" contrast="-76000"/>
            <a:extLst>
              <a:ext uri="{28A0092B-C50C-407E-A947-70E740481C1C}">
                <a14:useLocalDpi xmlns:a14="http://schemas.microsoft.com/office/drawing/2010/main" val="0"/>
              </a:ext>
            </a:extLst>
          </a:blip>
          <a:srcRect l="322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Rectangle 3"/>
          <p:cNvSpPr>
            <a:spLocks noGrp="1" noChangeArrowheads="1"/>
          </p:cNvSpPr>
          <p:nvPr>
            <p:ph type="ctrTitle"/>
          </p:nvPr>
        </p:nvSpPr>
        <p:spPr>
          <a:xfrm>
            <a:off x="-3178" y="132743"/>
            <a:ext cx="8804278" cy="784225"/>
          </a:xfrm>
          <a:noFill/>
        </p:spPr>
        <p:txBody>
          <a:bodyPr/>
          <a:lstStyle/>
          <a:p>
            <a:pPr algn="l" eaLnBrk="1" hangingPunct="1"/>
            <a:r>
              <a:rPr lang="en-US" altLang="vi-VN" sz="3200" b="1" dirty="0" smtClean="0">
                <a:ea typeface="ＭＳ Ｐゴシック" pitchFamily="34" charset="-128"/>
              </a:rPr>
              <a:t>c)  So </a:t>
            </a:r>
            <a:r>
              <a:rPr lang="en-US" altLang="vi-VN" sz="3200" b="1" dirty="0" err="1" smtClean="0">
                <a:ea typeface="ＭＳ Ｐゴシック" pitchFamily="34" charset="-128"/>
              </a:rPr>
              <a:t>sánh</a:t>
            </a:r>
            <a:r>
              <a:rPr lang="en-US" altLang="vi-VN" sz="3200" b="1" dirty="0" smtClean="0">
                <a:ea typeface="ＭＳ Ｐゴシック" pitchFamily="34" charset="-128"/>
              </a:rPr>
              <a:t> </a:t>
            </a:r>
            <a:r>
              <a:rPr lang="en-US" altLang="vi-VN" sz="3200" b="1" dirty="0" err="1" smtClean="0">
                <a:ea typeface="ＭＳ Ｐゴシック" pitchFamily="34" charset="-128"/>
              </a:rPr>
              <a:t>giữa</a:t>
            </a:r>
            <a:r>
              <a:rPr lang="en-US" altLang="vi-VN" sz="3200" b="1" dirty="0" smtClean="0">
                <a:ea typeface="ＭＳ Ｐゴシック" pitchFamily="34" charset="-128"/>
              </a:rPr>
              <a:t> </a:t>
            </a:r>
            <a:r>
              <a:rPr lang="en-US" altLang="vi-VN" sz="3200" b="1" dirty="0" err="1" smtClean="0">
                <a:ea typeface="ＭＳ Ｐゴシック" pitchFamily="34" charset="-128"/>
              </a:rPr>
              <a:t>Thi</a:t>
            </a:r>
            <a:r>
              <a:rPr lang="en-US" altLang="vi-VN" sz="3200" b="1" dirty="0" smtClean="0">
                <a:ea typeface="ＭＳ Ｐゴシック" pitchFamily="34" charset="-128"/>
              </a:rPr>
              <a:t> </a:t>
            </a:r>
            <a:r>
              <a:rPr lang="en-US" altLang="vi-VN" sz="3200" b="1" dirty="0" err="1" smtClean="0">
                <a:ea typeface="ＭＳ Ｐゴシック" pitchFamily="34" charset="-128"/>
              </a:rPr>
              <a:t>Thiên</a:t>
            </a:r>
            <a:r>
              <a:rPr lang="en-US" altLang="vi-VN" sz="3200" b="1" dirty="0" smtClean="0">
                <a:ea typeface="ＭＳ Ｐゴシック" pitchFamily="34" charset="-128"/>
              </a:rPr>
              <a:t> </a:t>
            </a:r>
            <a:r>
              <a:rPr lang="en-US" altLang="vi-VN" sz="3200" b="1" dirty="0" err="1" smtClean="0">
                <a:ea typeface="ＭＳ Ｐゴシック" pitchFamily="34" charset="-128"/>
              </a:rPr>
              <a:t>và</a:t>
            </a:r>
            <a:r>
              <a:rPr lang="en-US" altLang="vi-VN" sz="3200" b="1" dirty="0" smtClean="0">
                <a:ea typeface="ＭＳ Ｐゴシック" pitchFamily="34" charset="-128"/>
              </a:rPr>
              <a:t> </a:t>
            </a:r>
            <a:r>
              <a:rPr lang="en-US" altLang="vi-VN" sz="3200" b="1" dirty="0" err="1" smtClean="0">
                <a:ea typeface="ＭＳ Ｐゴシック" pitchFamily="34" charset="-128"/>
              </a:rPr>
              <a:t>Thánh</a:t>
            </a:r>
            <a:r>
              <a:rPr lang="en-US" altLang="vi-VN" sz="3200" b="1" dirty="0" smtClean="0">
                <a:ea typeface="ＭＳ Ｐゴシック" pitchFamily="34" charset="-128"/>
              </a:rPr>
              <a:t> Ca</a:t>
            </a:r>
          </a:p>
        </p:txBody>
      </p:sp>
      <p:graphicFrame>
        <p:nvGraphicFramePr>
          <p:cNvPr id="380932" name="Group 4"/>
          <p:cNvGraphicFramePr>
            <a:graphicFrameLocks noGrp="1"/>
          </p:cNvGraphicFramePr>
          <p:nvPr>
            <p:extLst>
              <p:ext uri="{D42A27DB-BD31-4B8C-83A1-F6EECF244321}">
                <p14:modId xmlns:p14="http://schemas.microsoft.com/office/powerpoint/2010/main" val="2759588840"/>
              </p:ext>
            </p:extLst>
          </p:nvPr>
        </p:nvGraphicFramePr>
        <p:xfrm>
          <a:off x="114300" y="1303576"/>
          <a:ext cx="8686800" cy="5479287"/>
        </p:xfrm>
        <a:graphic>
          <a:graphicData uri="http://schemas.openxmlformats.org/drawingml/2006/table">
            <a:tbl>
              <a:tblPr/>
              <a:tblGrid>
                <a:gridCol w="2066925"/>
                <a:gridCol w="3171825"/>
                <a:gridCol w="3448050"/>
              </a:tblGrid>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Tham</a:t>
                      </a:r>
                      <a:r>
                        <a:rPr kumimoji="0" lang="en-US" sz="2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khảo</a:t>
                      </a:r>
                      <a:endParaRPr kumimoji="0" lang="en-US" sz="2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Thi</a:t>
                      </a:r>
                      <a:r>
                        <a:rPr kumimoji="0" lang="en-US" sz="2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Thiên</a:t>
                      </a:r>
                      <a:endParaRPr kumimoji="0" lang="en-US" sz="2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Thánh</a:t>
                      </a:r>
                      <a:r>
                        <a:rPr kumimoji="0" lang="en-US" sz="2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ca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1528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Thiên</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92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Ca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ngợi</a:t>
                      </a:r>
                      <a:endPar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Kêu</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gọi</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thờ</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phượng</a:t>
                      </a:r>
                      <a:endPar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Lý</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do ca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ngợi</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endPar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Ngợi</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khen</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Đấng</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cai</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trị</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trên</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cao</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(Praise the Lord who Reigns Above)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398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Thiên</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51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Ai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oán</a:t>
                      </a:r>
                      <a:endPar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Xưng</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tội</a:t>
                      </a:r>
                      <a:endPar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Cầu</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xin</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giúp</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đỡ</a:t>
                      </a:r>
                      <a:endPar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Just As I Am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99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Thiên</a:t>
                      </a:r>
                      <a:r>
                        <a:rPr kumimoji="0" lang="en-US" sz="24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78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Hồi</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tưởng</a:t>
                      </a:r>
                      <a:endPar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Những</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việc</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lạ</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lùng</a:t>
                      </a:r>
                      <a:r>
                        <a:rPr kumimoji="0" lang="ru-RU"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của</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endPar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Lớn</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Bấy</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Duy</a:t>
                      </a:r>
                      <a:r>
                        <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endParaRPr kumimoji="0" lang="en-US" sz="2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0954" name="Text Box 26"/>
          <p:cNvSpPr txBox="1">
            <a:spLocks noChangeArrowheads="1"/>
          </p:cNvSpPr>
          <p:nvPr/>
        </p:nvSpPr>
        <p:spPr bwMode="auto">
          <a:xfrm>
            <a:off x="8275638" y="0"/>
            <a:ext cx="862012"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latin typeface="Arial" pitchFamily="-105" charset="0"/>
                <a:ea typeface="Arial" pitchFamily="-105" charset="0"/>
              </a:rPr>
              <a:t>388c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0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rotWithShape="1">
          <a:blip r:embed="rId3">
            <a:lum bright="76000" contrast="-76000"/>
            <a:extLst>
              <a:ext uri="{28A0092B-C50C-407E-A947-70E740481C1C}">
                <a14:useLocalDpi xmlns:a14="http://schemas.microsoft.com/office/drawing/2010/main" val="0"/>
              </a:ext>
            </a:extLst>
          </a:blip>
          <a:srcRect l="322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Rectangle 3"/>
          <p:cNvSpPr>
            <a:spLocks noGrp="1" noChangeArrowheads="1"/>
          </p:cNvSpPr>
          <p:nvPr>
            <p:ph type="title"/>
          </p:nvPr>
        </p:nvSpPr>
        <p:spPr>
          <a:xfrm>
            <a:off x="-1" y="0"/>
            <a:ext cx="9159875" cy="1143000"/>
          </a:xfrm>
          <a:noFill/>
        </p:spPr>
        <p:txBody>
          <a:bodyPr/>
          <a:lstStyle/>
          <a:p>
            <a:pPr eaLnBrk="1" hangingPunct="1"/>
            <a:r>
              <a:rPr lang="en-US" altLang="vi-VN" sz="3600" b="1" dirty="0" smtClean="0">
                <a:ea typeface="ＭＳ Ｐゴシック" pitchFamily="34" charset="-128"/>
              </a:rPr>
              <a:t>d) </a:t>
            </a:r>
            <a:r>
              <a:rPr lang="en-US" altLang="vi-VN" sz="3600" b="1" dirty="0" err="1" smtClean="0">
                <a:ea typeface="ＭＳ Ｐゴシック" pitchFamily="34" charset="-128"/>
              </a:rPr>
              <a:t>Sự</a:t>
            </a:r>
            <a:r>
              <a:rPr lang="en-US" altLang="vi-VN" sz="3600" b="1" dirty="0" smtClean="0">
                <a:ea typeface="ＭＳ Ｐゴシック" pitchFamily="34" charset="-128"/>
              </a:rPr>
              <a:t> </a:t>
            </a:r>
            <a:r>
              <a:rPr lang="en-US" altLang="vi-VN" sz="3600" b="1" dirty="0" err="1" smtClean="0">
                <a:ea typeface="ＭＳ Ｐゴシック" pitchFamily="34" charset="-128"/>
              </a:rPr>
              <a:t>khác</a:t>
            </a:r>
            <a:r>
              <a:rPr lang="en-US" altLang="vi-VN" sz="3600" b="1" dirty="0" smtClean="0">
                <a:ea typeface="ＭＳ Ｐゴシック" pitchFamily="34" charset="-128"/>
              </a:rPr>
              <a:t> </a:t>
            </a:r>
            <a:r>
              <a:rPr lang="en-US" altLang="vi-VN" sz="3600" b="1" dirty="0" err="1" smtClean="0">
                <a:ea typeface="ＭＳ Ｐゴシック" pitchFamily="34" charset="-128"/>
              </a:rPr>
              <a:t>nhau</a:t>
            </a:r>
            <a:r>
              <a:rPr lang="en-US" altLang="vi-VN" sz="3600" b="1" dirty="0" smtClean="0">
                <a:ea typeface="ＭＳ Ｐゴシック" pitchFamily="34" charset="-128"/>
              </a:rPr>
              <a:t> </a:t>
            </a:r>
            <a:r>
              <a:rPr lang="en-US" altLang="vi-VN" sz="3600" b="1" dirty="0" err="1" smtClean="0">
                <a:ea typeface="ＭＳ Ｐゴシック" pitchFamily="34" charset="-128"/>
              </a:rPr>
              <a:t>giữa</a:t>
            </a:r>
            <a:r>
              <a:rPr lang="en-US" altLang="vi-VN" sz="3600" b="1" dirty="0" smtClean="0">
                <a:ea typeface="ＭＳ Ｐゴシック" pitchFamily="34" charset="-128"/>
              </a:rPr>
              <a:t> </a:t>
            </a:r>
            <a:r>
              <a:rPr lang="en-US" altLang="vi-VN" sz="3600" b="1" dirty="0" err="1" smtClean="0">
                <a:ea typeface="ＭＳ Ｐゴシック" pitchFamily="34" charset="-128"/>
              </a:rPr>
              <a:t>Thi</a:t>
            </a:r>
            <a:r>
              <a:rPr lang="en-US" altLang="vi-VN" sz="3600" b="1" dirty="0" smtClean="0">
                <a:ea typeface="ＭＳ Ｐゴシック" pitchFamily="34" charset="-128"/>
              </a:rPr>
              <a:t> </a:t>
            </a:r>
            <a:r>
              <a:rPr lang="en-US" altLang="vi-VN" sz="3600" b="1" dirty="0" err="1" smtClean="0">
                <a:ea typeface="ＭＳ Ｐゴシック" pitchFamily="34" charset="-128"/>
              </a:rPr>
              <a:t>Thiên</a:t>
            </a:r>
            <a:r>
              <a:rPr lang="en-US" altLang="vi-VN" sz="3600" b="1" dirty="0" smtClean="0">
                <a:ea typeface="ＭＳ Ｐゴシック" pitchFamily="34" charset="-128"/>
              </a:rPr>
              <a:t> </a:t>
            </a:r>
            <a:r>
              <a:rPr lang="en-US" altLang="vi-VN" sz="3600" b="1" dirty="0" err="1" smtClean="0">
                <a:ea typeface="ＭＳ Ｐゴシック" pitchFamily="34" charset="-128"/>
              </a:rPr>
              <a:t>và</a:t>
            </a:r>
            <a:r>
              <a:rPr lang="en-US" altLang="vi-VN" sz="3600" b="1" dirty="0" smtClean="0">
                <a:ea typeface="ＭＳ Ｐゴシック" pitchFamily="34" charset="-128"/>
              </a:rPr>
              <a:t> </a:t>
            </a:r>
            <a:r>
              <a:rPr lang="en-US" altLang="vi-VN" sz="3600" b="1" dirty="0" err="1" smtClean="0">
                <a:ea typeface="ＭＳ Ｐゴシック" pitchFamily="34" charset="-128"/>
              </a:rPr>
              <a:t>thơ</a:t>
            </a:r>
            <a:r>
              <a:rPr lang="en-US" altLang="vi-VN" sz="3600" b="1" dirty="0" smtClean="0">
                <a:ea typeface="ＭＳ Ｐゴシック" pitchFamily="34" charset="-128"/>
              </a:rPr>
              <a:t> ca </a:t>
            </a:r>
            <a:r>
              <a:rPr lang="en-US" altLang="vi-VN" sz="3600" b="1" dirty="0" err="1" smtClean="0">
                <a:ea typeface="ＭＳ Ｐゴシック" pitchFamily="34" charset="-128"/>
              </a:rPr>
              <a:t>hiện</a:t>
            </a:r>
            <a:r>
              <a:rPr lang="en-US" altLang="vi-VN" sz="3600" b="1" dirty="0" smtClean="0">
                <a:ea typeface="ＭＳ Ｐゴシック" pitchFamily="34" charset="-128"/>
              </a:rPr>
              <a:t> </a:t>
            </a:r>
            <a:r>
              <a:rPr lang="en-US" altLang="vi-VN" sz="3600" b="1" dirty="0" err="1" smtClean="0">
                <a:ea typeface="ＭＳ Ｐゴシック" pitchFamily="34" charset="-128"/>
              </a:rPr>
              <a:t>đại</a:t>
            </a:r>
            <a:endParaRPr lang="en-GB" altLang="vi-VN" sz="3600" b="1" dirty="0" smtClean="0">
              <a:ea typeface="ＭＳ Ｐゴシック" pitchFamily="34" charset="-128"/>
            </a:endParaRPr>
          </a:p>
        </p:txBody>
      </p:sp>
      <p:graphicFrame>
        <p:nvGraphicFramePr>
          <p:cNvPr id="383000" name="Group 24"/>
          <p:cNvGraphicFramePr>
            <a:graphicFrameLocks noGrp="1"/>
          </p:cNvGraphicFramePr>
          <p:nvPr>
            <p:ph idx="1"/>
            <p:extLst>
              <p:ext uri="{D42A27DB-BD31-4B8C-83A1-F6EECF244321}">
                <p14:modId xmlns:p14="http://schemas.microsoft.com/office/powerpoint/2010/main" val="4193101678"/>
              </p:ext>
            </p:extLst>
          </p:nvPr>
        </p:nvGraphicFramePr>
        <p:xfrm>
          <a:off x="107504" y="1417638"/>
          <a:ext cx="8877300" cy="5394720"/>
        </p:xfrm>
        <a:graphic>
          <a:graphicData uri="http://schemas.openxmlformats.org/drawingml/2006/table">
            <a:tbl>
              <a:tblPr/>
              <a:tblGrid>
                <a:gridCol w="4205288"/>
                <a:gridCol w="4672012"/>
              </a:tblGrid>
              <a:tr h="60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rgbClr val="FFFFFF"/>
                          </a:solidFill>
                          <a:effectLst/>
                          <a:latin typeface="Arial" charset="0"/>
                          <a:ea typeface="ＭＳ Ｐゴシック" charset="0"/>
                          <a:cs typeface="Arial" charset="0"/>
                        </a:rPr>
                        <a:t>Thi</a:t>
                      </a:r>
                      <a:r>
                        <a:rPr kumimoji="0" lang="en-US" sz="27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FFFF"/>
                          </a:solidFill>
                          <a:effectLst/>
                          <a:latin typeface="Arial" charset="0"/>
                          <a:ea typeface="ＭＳ Ｐゴシック" charset="0"/>
                          <a:cs typeface="Arial" charset="0"/>
                        </a:rPr>
                        <a:t>thiên</a:t>
                      </a:r>
                      <a:endParaRPr kumimoji="0" lang="en-GB" sz="2700" b="1" i="0" u="none" strike="noStrike" cap="none" normalizeH="0" baseline="0" dirty="0">
                        <a:ln>
                          <a:noFill/>
                        </a:ln>
                        <a:solidFill>
                          <a:srgbClr val="FFFFFF"/>
                        </a:solidFill>
                        <a:effectLst/>
                        <a:latin typeface="Arial"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rgbClr val="FFFFFF"/>
                          </a:solidFill>
                          <a:effectLst/>
                          <a:latin typeface="Arial" charset="0"/>
                          <a:ea typeface="ＭＳ Ｐゴシック" charset="0"/>
                          <a:cs typeface="Arial" charset="0"/>
                        </a:rPr>
                        <a:t>Thơ</a:t>
                      </a:r>
                      <a:r>
                        <a:rPr kumimoji="0" lang="en-US" sz="2700" b="1" i="0" u="none" strike="noStrike" cap="none" normalizeH="0" baseline="0" dirty="0" smtClean="0">
                          <a:ln>
                            <a:noFill/>
                          </a:ln>
                          <a:solidFill>
                            <a:srgbClr val="FFFFFF"/>
                          </a:solidFill>
                          <a:effectLst/>
                          <a:latin typeface="Arial" charset="0"/>
                          <a:ea typeface="ＭＳ Ｐゴシック" charset="0"/>
                          <a:cs typeface="Arial" charset="0"/>
                        </a:rPr>
                        <a:t> ca </a:t>
                      </a:r>
                      <a:r>
                        <a:rPr kumimoji="0" lang="en-US" sz="2700" b="1" i="0" u="none" strike="noStrike" cap="none" normalizeH="0" baseline="0" dirty="0" err="1" smtClean="0">
                          <a:ln>
                            <a:noFill/>
                          </a:ln>
                          <a:solidFill>
                            <a:srgbClr val="FFFFFF"/>
                          </a:solidFill>
                          <a:effectLst/>
                          <a:latin typeface="Arial" charset="0"/>
                          <a:ea typeface="ＭＳ Ｐゴシック" charset="0"/>
                          <a:cs typeface="Arial" charset="0"/>
                        </a:rPr>
                        <a:t>hiện</a:t>
                      </a:r>
                      <a:r>
                        <a:rPr kumimoji="0" lang="en-US" sz="27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FFFF"/>
                          </a:solidFill>
                          <a:effectLst/>
                          <a:latin typeface="Arial" charset="0"/>
                          <a:ea typeface="ＭＳ Ｐゴシック" charset="0"/>
                          <a:cs typeface="Arial" charset="0"/>
                        </a:rPr>
                        <a:t>đại</a:t>
                      </a:r>
                      <a:endParaRPr kumimoji="0" lang="en-GB" sz="2700" b="1" i="0" u="none" strike="noStrike" cap="none" normalizeH="0" baseline="0" dirty="0">
                        <a:ln>
                          <a:noFill/>
                        </a:ln>
                        <a:solidFill>
                          <a:srgbClr val="FFFFFF"/>
                        </a:solidFill>
                        <a:effectLst/>
                        <a:latin typeface="Arial"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761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Nhấn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mạnh</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đến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thông</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điệp</a:t>
                      </a:r>
                      <a:endParaRPr kumimoji="0" lang="en-GB" sz="2700" b="1" i="0" u="none" strike="noStrike" cap="none" normalizeH="0" baseline="0" dirty="0">
                        <a:ln>
                          <a:noFill/>
                        </a:ln>
                        <a:solidFill>
                          <a:srgbClr val="FF0000"/>
                        </a:solidFill>
                        <a:effectLst/>
                        <a:latin typeface="Arial"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Nhấn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mạnh</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đến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âm</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điệu</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giai</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điệu</a:t>
                      </a:r>
                      <a:endParaRPr kumimoji="0" lang="en-GB" sz="2700" b="1" i="0" u="none" strike="noStrike" cap="none" normalizeH="0" baseline="0" dirty="0">
                        <a:ln>
                          <a:noFill/>
                        </a:ln>
                        <a:solidFill>
                          <a:srgbClr val="FF0000"/>
                        </a:solidFill>
                        <a:effectLst/>
                        <a:latin typeface="Arial"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Tập</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trung</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nhiều</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hơn</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vào</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thần</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học</a:t>
                      </a:r>
                      <a:endParaRPr kumimoji="0" lang="en-GB" sz="2700" b="1" i="0" u="none" strike="noStrike" cap="none" normalizeH="0" baseline="0" dirty="0">
                        <a:ln>
                          <a:noFill/>
                        </a:ln>
                        <a:solidFill>
                          <a:srgbClr val="FF0000"/>
                        </a:solidFill>
                        <a:effectLst/>
                        <a:latin typeface="Arial"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Tập</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trung</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nhiều</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hơn</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vào</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nhân</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loại</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học</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endParaRPr kumimoji="0" lang="en-GB" sz="2700" b="1" i="0" u="none" strike="noStrike" cap="none" normalizeH="0" baseline="0" dirty="0">
                        <a:ln>
                          <a:noFill/>
                        </a:ln>
                        <a:solidFill>
                          <a:srgbClr val="FF0000"/>
                        </a:solidFill>
                        <a:effectLst/>
                        <a:latin typeface="Arial"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5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Ca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ngợi</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Đức</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Chúa</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Trời</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về</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bản</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tính</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của</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Ngài</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và</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công</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việc</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Ngài</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trong</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mọi</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hoàn</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cảnh</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endParaRPr kumimoji="0" lang="en-GB" sz="27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Ca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ngợi</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Đức</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Chúa</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Trời</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vì</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những</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việc</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tốt</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lành</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mà</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Ngài</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đã</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rgbClr val="FF0000"/>
                          </a:solidFill>
                          <a:effectLst/>
                          <a:latin typeface="Arial" charset="0"/>
                          <a:ea typeface="ＭＳ Ｐゴシック" charset="0"/>
                          <a:cs typeface="Arial" charset="0"/>
                        </a:rPr>
                        <a:t>làm</a:t>
                      </a:r>
                      <a:r>
                        <a:rPr kumimoji="0" lang="en-GB"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trong</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thuận</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GB" sz="2700" b="1" i="0" u="none" strike="noStrike" cap="none" normalizeH="0" baseline="0" dirty="0" err="1" smtClean="0">
                          <a:ln>
                            <a:noFill/>
                          </a:ln>
                          <a:solidFill>
                            <a:schemeClr val="tx1"/>
                          </a:solidFill>
                          <a:effectLst/>
                          <a:latin typeface="Arial" charset="0"/>
                          <a:ea typeface="ＭＳ Ｐゴシック" charset="0"/>
                          <a:cs typeface="Arial" charset="0"/>
                        </a:rPr>
                        <a:t>cảnh</a:t>
                      </a:r>
                      <a:r>
                        <a:rPr kumimoji="0" lang="en-GB" sz="2700" b="1" i="0" u="none" strike="noStrike" cap="none" normalizeH="0" baseline="0" dirty="0" smtClean="0">
                          <a:ln>
                            <a:noFill/>
                          </a:ln>
                          <a:solidFill>
                            <a:schemeClr val="tx1"/>
                          </a:solidFill>
                          <a:effectLst/>
                          <a:latin typeface="Arial" charset="0"/>
                          <a:ea typeface="ＭＳ Ｐゴシック" charset="0"/>
                          <a:cs typeface="Arial" charset="0"/>
                        </a:rPr>
                        <a:t>. </a:t>
                      </a:r>
                      <a:endParaRPr kumimoji="0" lang="en-GB" sz="27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0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Sống</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động</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hơn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về</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kinh</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nghiệm</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đời</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sống</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endParaRPr kumimoji="0" lang="en-GB" sz="27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Mơ</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rgbClr val="FF0000"/>
                          </a:solidFill>
                          <a:effectLst/>
                          <a:latin typeface="Arial" charset="0"/>
                          <a:ea typeface="ＭＳ Ｐゴシック" charset="0"/>
                          <a:cs typeface="Arial" charset="0"/>
                        </a:rPr>
                        <a:t>hồ</a:t>
                      </a:r>
                      <a:r>
                        <a:rPr kumimoji="0" lang="en-US" sz="2700" b="1" i="0" u="none" strike="noStrike" cap="none" normalizeH="0" baseline="0" dirty="0" smtClean="0">
                          <a:ln>
                            <a:noFill/>
                          </a:ln>
                          <a:solidFill>
                            <a:srgbClr val="FF0000"/>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hơn</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về</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kinh</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nghiệm</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đời</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r>
                        <a:rPr kumimoji="0" lang="en-US" sz="2700" b="1" i="0" u="none" strike="noStrike" cap="none" normalizeH="0" baseline="0" dirty="0" err="1" smtClean="0">
                          <a:ln>
                            <a:noFill/>
                          </a:ln>
                          <a:solidFill>
                            <a:schemeClr val="tx1"/>
                          </a:solidFill>
                          <a:effectLst/>
                          <a:latin typeface="Arial" charset="0"/>
                          <a:ea typeface="ＭＳ Ｐゴシック" charset="0"/>
                          <a:cs typeface="Arial" charset="0"/>
                        </a:rPr>
                        <a:t>sống</a:t>
                      </a:r>
                      <a:r>
                        <a:rPr kumimoji="0" lang="en-US" sz="2700" b="1" i="0" u="none" strike="noStrike" cap="none" normalizeH="0" baseline="0" dirty="0" smtClean="0">
                          <a:ln>
                            <a:noFill/>
                          </a:ln>
                          <a:solidFill>
                            <a:schemeClr val="tx1"/>
                          </a:solidFill>
                          <a:effectLst/>
                          <a:latin typeface="Arial" charset="0"/>
                          <a:ea typeface="ＭＳ Ｐゴシック" charset="0"/>
                          <a:cs typeface="Arial" charset="0"/>
                        </a:rPr>
                        <a:t> </a:t>
                      </a:r>
                      <a:endParaRPr kumimoji="0" lang="en-GB" sz="27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26"/>
          <p:cNvSpPr txBox="1">
            <a:spLocks noChangeArrowheads="1"/>
          </p:cNvSpPr>
          <p:nvPr/>
        </p:nvSpPr>
        <p:spPr bwMode="auto">
          <a:xfrm>
            <a:off x="8275638" y="0"/>
            <a:ext cx="862012"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noFill/>
                <a:latin typeface="Arial" pitchFamily="-105" charset="0"/>
                <a:ea typeface="Arial" pitchFamily="-105" charset="0"/>
              </a:rPr>
              <a:t>388c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83000"/>
                                        </p:tgtEl>
                                        <p:attrNameLst>
                                          <p:attrName>style.visibility</p:attrName>
                                        </p:attrNameLst>
                                      </p:cBhvr>
                                      <p:to>
                                        <p:strVal val="visible"/>
                                      </p:to>
                                    </p:set>
                                    <p:animEffect transition="in" filter="slide(fromBottom)">
                                      <p:cBhvr>
                                        <p:cTn id="7" dur="500"/>
                                        <p:tgtEl>
                                          <p:spTgt spid="38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rotWithShape="1">
          <a:blip r:embed="rId3">
            <a:lum bright="76000" contrast="-76000"/>
            <a:extLst>
              <a:ext uri="{28A0092B-C50C-407E-A947-70E740481C1C}">
                <a14:useLocalDpi xmlns:a14="http://schemas.microsoft.com/office/drawing/2010/main" val="0"/>
              </a:ext>
            </a:extLst>
          </a:blip>
          <a:srcRect l="322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5"/>
          <p:cNvSpPr>
            <a:spLocks noGrp="1" noChangeArrowheads="1"/>
          </p:cNvSpPr>
          <p:nvPr>
            <p:ph type="title"/>
          </p:nvPr>
        </p:nvSpPr>
        <p:spPr>
          <a:xfrm>
            <a:off x="0" y="425450"/>
            <a:ext cx="9144000" cy="1059334"/>
          </a:xfrm>
          <a:solidFill>
            <a:srgbClr val="000000"/>
          </a:solidFill>
        </p:spPr>
        <p:txBody>
          <a:bodyPr/>
          <a:lstStyle/>
          <a:p>
            <a:pPr algn="l" eaLnBrk="1" hangingPunct="1"/>
            <a:r>
              <a:rPr lang="en-US" altLang="vi-VN" sz="3200" dirty="0" smtClean="0">
                <a:solidFill>
                  <a:schemeClr val="bg1"/>
                </a:solidFill>
                <a:ea typeface="ＭＳ Ｐゴシック" pitchFamily="34" charset="-128"/>
              </a:rPr>
              <a:t>e)  </a:t>
            </a:r>
            <a:r>
              <a:rPr lang="en-US" altLang="vi-VN" sz="3200" dirty="0" err="1" smtClean="0">
                <a:solidFill>
                  <a:schemeClr val="bg1"/>
                </a:solidFill>
                <a:ea typeface="ＭＳ Ｐゴシック" pitchFamily="34" charset="-128"/>
              </a:rPr>
              <a:t>Thi</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Thiên</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giúp</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chúng</a:t>
            </a:r>
            <a:r>
              <a:rPr lang="en-US" altLang="vi-VN" sz="3200" dirty="0" smtClean="0">
                <a:solidFill>
                  <a:schemeClr val="bg1"/>
                </a:solidFill>
                <a:ea typeface="ＭＳ Ｐゴシック" pitchFamily="34" charset="-128"/>
              </a:rPr>
              <a:t> ta </a:t>
            </a:r>
            <a:r>
              <a:rPr lang="en-US" altLang="vi-VN" sz="3200" dirty="0" err="1" smtClean="0">
                <a:solidFill>
                  <a:schemeClr val="bg1"/>
                </a:solidFill>
                <a:ea typeface="ＭＳ Ｐゴシック" pitchFamily="34" charset="-128"/>
              </a:rPr>
              <a:t>thờ</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phượng</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bằng</a:t>
            </a:r>
            <a:r>
              <a:rPr lang="en-US" altLang="vi-VN" sz="3200" dirty="0" smtClean="0">
                <a:solidFill>
                  <a:schemeClr val="bg1"/>
                </a:solidFill>
                <a:ea typeface="ＭＳ Ｐゴシック" pitchFamily="34" charset="-128"/>
              </a:rPr>
              <a:t> </a:t>
            </a:r>
            <a:r>
              <a:rPr lang="en-US" altLang="vi-VN" sz="3200" dirty="0" err="1" smtClean="0">
                <a:solidFill>
                  <a:schemeClr val="bg1"/>
                </a:solidFill>
                <a:ea typeface="ＭＳ Ｐゴシック" pitchFamily="34" charset="-128"/>
              </a:rPr>
              <a:t>cả</a:t>
            </a:r>
            <a:r>
              <a:rPr lang="en-US" altLang="vi-VN" sz="3200" dirty="0" smtClean="0">
                <a:solidFill>
                  <a:schemeClr val="bg1"/>
                </a:solidFill>
                <a:ea typeface="ＭＳ Ｐゴシック" pitchFamily="34" charset="-128"/>
              </a:rPr>
              <a:t> con </a:t>
            </a:r>
            <a:r>
              <a:rPr lang="en-US" altLang="vi-VN" sz="3200" dirty="0" err="1" smtClean="0">
                <a:solidFill>
                  <a:schemeClr val="bg1"/>
                </a:solidFill>
                <a:ea typeface="ＭＳ Ｐゴシック" pitchFamily="34" charset="-128"/>
              </a:rPr>
              <a:t>người</a:t>
            </a:r>
            <a:endParaRPr lang="en-US" altLang="vi-VN" sz="3600" dirty="0" smtClean="0">
              <a:solidFill>
                <a:schemeClr val="bg1"/>
              </a:solidFill>
              <a:ea typeface="ＭＳ Ｐゴシック" pitchFamily="34" charset="-128"/>
            </a:endParaRPr>
          </a:p>
        </p:txBody>
      </p:sp>
      <p:sp>
        <p:nvSpPr>
          <p:cNvPr id="230404" name="Text Box 3"/>
          <p:cNvSpPr txBox="1">
            <a:spLocks noChangeArrowheads="1"/>
          </p:cNvSpPr>
          <p:nvPr/>
        </p:nvSpPr>
        <p:spPr bwMode="auto">
          <a:xfrm>
            <a:off x="6096000" y="285115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p>
        </p:txBody>
      </p:sp>
      <p:sp>
        <p:nvSpPr>
          <p:cNvPr id="230405" name="Text Box 4"/>
          <p:cNvSpPr txBox="1">
            <a:spLocks noChangeArrowheads="1"/>
          </p:cNvSpPr>
          <p:nvPr/>
        </p:nvSpPr>
        <p:spPr bwMode="auto">
          <a:xfrm>
            <a:off x="6096000" y="285115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p>
        </p:txBody>
      </p:sp>
      <p:sp>
        <p:nvSpPr>
          <p:cNvPr id="385030" name="Text Box 6"/>
          <p:cNvSpPr txBox="1">
            <a:spLocks noChangeArrowheads="1"/>
          </p:cNvSpPr>
          <p:nvPr/>
        </p:nvSpPr>
        <p:spPr bwMode="auto">
          <a:xfrm>
            <a:off x="5410200" y="5581471"/>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2000" b="1" dirty="0" err="1" smtClean="0">
                <a:solidFill>
                  <a:srgbClr val="0033CC"/>
                </a:solidFill>
              </a:rPr>
              <a:t>Liên</a:t>
            </a:r>
            <a:r>
              <a:rPr lang="en-US" altLang="vi-VN" sz="2000" b="1" dirty="0" smtClean="0">
                <a:solidFill>
                  <a:srgbClr val="0033CC"/>
                </a:solidFill>
              </a:rPr>
              <a:t> </a:t>
            </a:r>
            <a:r>
              <a:rPr lang="en-US" altLang="vi-VN" sz="2000" b="1" dirty="0" err="1" smtClean="0">
                <a:solidFill>
                  <a:srgbClr val="0033CC"/>
                </a:solidFill>
              </a:rPr>
              <a:t>kết</a:t>
            </a:r>
            <a:r>
              <a:rPr lang="en-US" altLang="vi-VN" sz="2000" b="1" dirty="0" smtClean="0">
                <a:solidFill>
                  <a:srgbClr val="0033CC"/>
                </a:solidFill>
              </a:rPr>
              <a:t> </a:t>
            </a:r>
            <a:r>
              <a:rPr lang="en-US" altLang="vi-VN" sz="2000" b="1" dirty="0" err="1" smtClean="0">
                <a:solidFill>
                  <a:srgbClr val="0033CC"/>
                </a:solidFill>
              </a:rPr>
              <a:t>Cảm</a:t>
            </a:r>
            <a:r>
              <a:rPr lang="en-US" altLang="vi-VN" sz="2000" b="1" dirty="0" smtClean="0">
                <a:solidFill>
                  <a:srgbClr val="0033CC"/>
                </a:solidFill>
              </a:rPr>
              <a:t> </a:t>
            </a:r>
            <a:r>
              <a:rPr lang="en-US" altLang="vi-VN" sz="2000" b="1" dirty="0" err="1" smtClean="0">
                <a:solidFill>
                  <a:srgbClr val="0033CC"/>
                </a:solidFill>
              </a:rPr>
              <a:t>Xúc</a:t>
            </a:r>
            <a:r>
              <a:rPr lang="en-US" altLang="vi-VN" sz="2000" b="1" dirty="0" smtClean="0">
                <a:solidFill>
                  <a:srgbClr val="0033CC"/>
                </a:solidFill>
              </a:rPr>
              <a:t> </a:t>
            </a:r>
            <a:r>
              <a:rPr lang="en-US" altLang="vi-VN" sz="2000" b="1" dirty="0" smtClean="0"/>
              <a:t>(</a:t>
            </a:r>
            <a:r>
              <a:rPr lang="en-US" altLang="vi-VN" sz="2000" b="1" dirty="0" err="1" smtClean="0"/>
              <a:t>Đáp</a:t>
            </a:r>
            <a:r>
              <a:rPr lang="en-US" altLang="vi-VN" sz="2000" b="1" dirty="0" smtClean="0"/>
              <a:t> </a:t>
            </a:r>
            <a:r>
              <a:rPr lang="en-US" altLang="vi-VN" sz="2000" b="1" dirty="0" err="1" smtClean="0"/>
              <a:t>ứng</a:t>
            </a:r>
            <a:r>
              <a:rPr lang="en-US" altLang="vi-VN" sz="2000" b="1" dirty="0" smtClean="0"/>
              <a:t> </a:t>
            </a:r>
            <a:r>
              <a:rPr lang="en-US" altLang="vi-VN" sz="2000" b="1" dirty="0" err="1" smtClean="0"/>
              <a:t>đúng</a:t>
            </a:r>
            <a:r>
              <a:rPr lang="en-US" altLang="vi-VN" sz="2000" b="1" dirty="0" smtClean="0"/>
              <a:t> </a:t>
            </a:r>
            <a:r>
              <a:rPr lang="en-US" altLang="vi-VN" sz="2000" b="1" dirty="0" err="1" smtClean="0"/>
              <a:t>đắn</a:t>
            </a:r>
            <a:r>
              <a:rPr lang="en-US" altLang="vi-VN" sz="2000" b="1" dirty="0" smtClean="0"/>
              <a:t> </a:t>
            </a:r>
            <a:r>
              <a:rPr lang="en-US" altLang="vi-VN" sz="2000" b="1" dirty="0" err="1" smtClean="0"/>
              <a:t>trong</a:t>
            </a:r>
            <a:r>
              <a:rPr lang="en-US" altLang="vi-VN" sz="2000" b="1" dirty="0" smtClean="0"/>
              <a:t> </a:t>
            </a:r>
            <a:r>
              <a:rPr lang="en-US" altLang="vi-VN" sz="2000" b="1" dirty="0" err="1" smtClean="0"/>
              <a:t>những</a:t>
            </a:r>
            <a:r>
              <a:rPr lang="en-US" altLang="vi-VN" sz="2000" b="1" dirty="0" smtClean="0"/>
              <a:t> </a:t>
            </a:r>
            <a:r>
              <a:rPr lang="en-US" altLang="vi-VN" sz="2000" b="1" dirty="0" err="1" smtClean="0"/>
              <a:t>tình</a:t>
            </a:r>
            <a:r>
              <a:rPr lang="en-US" altLang="vi-VN" sz="2000" b="1" dirty="0" smtClean="0"/>
              <a:t> </a:t>
            </a:r>
            <a:r>
              <a:rPr lang="en-US" altLang="vi-VN" sz="2000" b="1" dirty="0" err="1" smtClean="0"/>
              <a:t>huống</a:t>
            </a:r>
            <a:r>
              <a:rPr lang="en-US" altLang="vi-VN" sz="2000" b="1" dirty="0" smtClean="0"/>
              <a:t> </a:t>
            </a:r>
            <a:r>
              <a:rPr lang="en-US" altLang="vi-VN" sz="2000" b="1" dirty="0" err="1" smtClean="0"/>
              <a:t>khác</a:t>
            </a:r>
            <a:r>
              <a:rPr lang="en-US" altLang="vi-VN" sz="2000" b="1" dirty="0" smtClean="0"/>
              <a:t> </a:t>
            </a:r>
            <a:r>
              <a:rPr lang="en-US" altLang="vi-VN" sz="2000" b="1" dirty="0" err="1" smtClean="0"/>
              <a:t>nhau</a:t>
            </a:r>
            <a:r>
              <a:rPr lang="en-US" altLang="vi-VN" sz="2000" b="1" dirty="0"/>
              <a:t>)</a:t>
            </a:r>
          </a:p>
        </p:txBody>
      </p:sp>
      <p:sp>
        <p:nvSpPr>
          <p:cNvPr id="385031" name="Text Box 7"/>
          <p:cNvSpPr txBox="1">
            <a:spLocks noChangeArrowheads="1"/>
          </p:cNvSpPr>
          <p:nvPr/>
        </p:nvSpPr>
        <p:spPr bwMode="auto">
          <a:xfrm>
            <a:off x="1828800" y="1495425"/>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b="1" dirty="0"/>
              <a:t>   </a:t>
            </a:r>
            <a:r>
              <a:rPr lang="en-US" altLang="vi-VN" b="1" dirty="0" err="1" smtClean="0">
                <a:solidFill>
                  <a:srgbClr val="0033CC"/>
                </a:solidFill>
              </a:rPr>
              <a:t>Cung</a:t>
            </a:r>
            <a:r>
              <a:rPr lang="en-US" altLang="vi-VN" b="1" dirty="0" smtClean="0">
                <a:solidFill>
                  <a:srgbClr val="0033CC"/>
                </a:solidFill>
              </a:rPr>
              <a:t> </a:t>
            </a:r>
            <a:r>
              <a:rPr lang="en-US" altLang="vi-VN" b="1" dirty="0" err="1" smtClean="0">
                <a:solidFill>
                  <a:srgbClr val="0033CC"/>
                </a:solidFill>
              </a:rPr>
              <a:t>cấp</a:t>
            </a:r>
            <a:r>
              <a:rPr lang="en-US" altLang="vi-VN" b="1" dirty="0" smtClean="0">
                <a:solidFill>
                  <a:srgbClr val="0033CC"/>
                </a:solidFill>
              </a:rPr>
              <a:t> </a:t>
            </a:r>
            <a:r>
              <a:rPr lang="en-US" altLang="vi-VN" b="1" dirty="0" err="1" smtClean="0">
                <a:solidFill>
                  <a:srgbClr val="0033CC"/>
                </a:solidFill>
              </a:rPr>
              <a:t>thông</a:t>
            </a:r>
            <a:r>
              <a:rPr lang="en-US" altLang="vi-VN" b="1" dirty="0" smtClean="0">
                <a:solidFill>
                  <a:srgbClr val="0033CC"/>
                </a:solidFill>
              </a:rPr>
              <a:t> tin </a:t>
            </a:r>
            <a:r>
              <a:rPr lang="en-US" altLang="vi-VN" b="1" dirty="0" err="1" smtClean="0">
                <a:solidFill>
                  <a:srgbClr val="0033CC"/>
                </a:solidFill>
              </a:rPr>
              <a:t>cho</a:t>
            </a:r>
            <a:r>
              <a:rPr lang="en-US" altLang="vi-VN" b="1" dirty="0" smtClean="0">
                <a:solidFill>
                  <a:srgbClr val="0033CC"/>
                </a:solidFill>
              </a:rPr>
              <a:t> </a:t>
            </a:r>
            <a:r>
              <a:rPr lang="en-US" altLang="vi-VN" b="1" dirty="0" err="1" smtClean="0">
                <a:solidFill>
                  <a:srgbClr val="0033CC"/>
                </a:solidFill>
              </a:rPr>
              <a:t>Tâm</a:t>
            </a:r>
            <a:r>
              <a:rPr lang="en-US" altLang="vi-VN" b="1" dirty="0" smtClean="0">
                <a:solidFill>
                  <a:srgbClr val="0033CC"/>
                </a:solidFill>
              </a:rPr>
              <a:t> </a:t>
            </a:r>
            <a:r>
              <a:rPr lang="en-US" altLang="vi-VN" b="1" dirty="0" err="1" smtClean="0">
                <a:solidFill>
                  <a:srgbClr val="0033CC"/>
                </a:solidFill>
              </a:rPr>
              <a:t>Trí</a:t>
            </a:r>
            <a:r>
              <a:rPr lang="en-US" altLang="vi-VN" b="1" dirty="0" smtClean="0">
                <a:solidFill>
                  <a:srgbClr val="0033CC"/>
                </a:solidFill>
              </a:rPr>
              <a:t> </a:t>
            </a:r>
            <a:r>
              <a:rPr lang="en-US" altLang="vi-VN" b="1" dirty="0" smtClean="0"/>
              <a:t>(</a:t>
            </a:r>
            <a:r>
              <a:rPr lang="en-US" altLang="vi-VN" b="1" dirty="0" err="1" smtClean="0"/>
              <a:t>Biết</a:t>
            </a:r>
            <a:r>
              <a:rPr lang="en-US" altLang="vi-VN" b="1" dirty="0" smtClean="0"/>
              <a:t> </a:t>
            </a:r>
            <a:r>
              <a:rPr lang="en-US" altLang="vi-VN" b="1" dirty="0" err="1" smtClean="0"/>
              <a:t>Đức</a:t>
            </a:r>
            <a:r>
              <a:rPr lang="en-US" altLang="vi-VN" b="1" dirty="0" smtClean="0"/>
              <a:t> </a:t>
            </a:r>
            <a:r>
              <a:rPr lang="en-US" altLang="vi-VN" b="1" dirty="0" err="1" smtClean="0"/>
              <a:t>Chúa</a:t>
            </a:r>
            <a:r>
              <a:rPr lang="en-US" altLang="vi-VN" b="1" dirty="0" smtClean="0"/>
              <a:t> </a:t>
            </a:r>
            <a:r>
              <a:rPr lang="en-US" altLang="vi-VN" b="1" dirty="0" err="1" smtClean="0"/>
              <a:t>Trời</a:t>
            </a:r>
            <a:r>
              <a:rPr lang="en-US" altLang="vi-VN" b="1" dirty="0" smtClean="0"/>
              <a:t> </a:t>
            </a:r>
            <a:r>
              <a:rPr lang="en-US" altLang="vi-VN" b="1" dirty="0" err="1" smtClean="0"/>
              <a:t>là</a:t>
            </a:r>
            <a:r>
              <a:rPr lang="en-US" altLang="vi-VN" b="1" dirty="0" smtClean="0"/>
              <a:t> </a:t>
            </a:r>
            <a:r>
              <a:rPr lang="en-US" altLang="vi-VN" b="1" dirty="0" err="1" smtClean="0"/>
              <a:t>ai</a:t>
            </a:r>
            <a:r>
              <a:rPr lang="en-US" altLang="vi-VN" b="1" dirty="0" smtClean="0"/>
              <a:t> </a:t>
            </a:r>
            <a:r>
              <a:rPr lang="en-US" altLang="vi-VN" b="1" dirty="0" err="1" smtClean="0"/>
              <a:t>và</a:t>
            </a:r>
            <a:r>
              <a:rPr lang="en-US" altLang="vi-VN" b="1" dirty="0" smtClean="0"/>
              <a:t> </a:t>
            </a:r>
            <a:r>
              <a:rPr lang="en-US" altLang="vi-VN" b="1" dirty="0" err="1" smtClean="0"/>
              <a:t>việc</a:t>
            </a:r>
            <a:r>
              <a:rPr lang="en-US" altLang="vi-VN" b="1" dirty="0" smtClean="0"/>
              <a:t> </a:t>
            </a:r>
            <a:r>
              <a:rPr lang="en-US" altLang="vi-VN" b="1" dirty="0" err="1" smtClean="0"/>
              <a:t>Ngài</a:t>
            </a:r>
            <a:r>
              <a:rPr lang="en-US" altLang="vi-VN" b="1" dirty="0" smtClean="0"/>
              <a:t> </a:t>
            </a:r>
            <a:r>
              <a:rPr lang="en-US" altLang="vi-VN" b="1" dirty="0" err="1" smtClean="0"/>
              <a:t>đã</a:t>
            </a:r>
            <a:r>
              <a:rPr lang="en-US" altLang="vi-VN" b="1" dirty="0" smtClean="0"/>
              <a:t> </a:t>
            </a:r>
            <a:r>
              <a:rPr lang="en-US" altLang="vi-VN" b="1" dirty="0" err="1" smtClean="0"/>
              <a:t>làm</a:t>
            </a:r>
            <a:r>
              <a:rPr lang="en-US" altLang="vi-VN" b="1" dirty="0" smtClean="0"/>
              <a:t>)</a:t>
            </a:r>
            <a:endParaRPr lang="en-US" altLang="vi-VN" b="1" dirty="0"/>
          </a:p>
        </p:txBody>
      </p:sp>
      <p:sp>
        <p:nvSpPr>
          <p:cNvPr id="385032" name="Text Box 8"/>
          <p:cNvSpPr txBox="1">
            <a:spLocks noChangeArrowheads="1"/>
          </p:cNvSpPr>
          <p:nvPr/>
        </p:nvSpPr>
        <p:spPr bwMode="auto">
          <a:xfrm>
            <a:off x="-76200" y="5594350"/>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r" eaLnBrk="1" hangingPunct="1"/>
            <a:r>
              <a:rPr lang="en-US" altLang="vi-VN" b="1" dirty="0" err="1" smtClean="0">
                <a:solidFill>
                  <a:srgbClr val="0033CC"/>
                </a:solidFill>
              </a:rPr>
              <a:t>Điều</a:t>
            </a:r>
            <a:r>
              <a:rPr lang="en-US" altLang="vi-VN" b="1" dirty="0" smtClean="0">
                <a:solidFill>
                  <a:srgbClr val="0033CC"/>
                </a:solidFill>
              </a:rPr>
              <a:t> </a:t>
            </a:r>
            <a:r>
              <a:rPr lang="en-US" altLang="vi-VN" b="1" dirty="0" err="1" smtClean="0">
                <a:solidFill>
                  <a:srgbClr val="0033CC"/>
                </a:solidFill>
              </a:rPr>
              <a:t>khiển</a:t>
            </a:r>
            <a:r>
              <a:rPr lang="en-US" altLang="vi-VN" b="1" dirty="0" smtClean="0">
                <a:solidFill>
                  <a:srgbClr val="0033CC"/>
                </a:solidFill>
              </a:rPr>
              <a:t> Ý </a:t>
            </a:r>
            <a:r>
              <a:rPr lang="en-US" altLang="vi-VN" b="1" dirty="0" err="1" smtClean="0">
                <a:solidFill>
                  <a:srgbClr val="0033CC"/>
                </a:solidFill>
              </a:rPr>
              <a:t>Chí</a:t>
            </a:r>
            <a:endParaRPr lang="en-US" altLang="vi-VN" b="1" dirty="0">
              <a:solidFill>
                <a:srgbClr val="0033CC"/>
              </a:solidFill>
            </a:endParaRPr>
          </a:p>
          <a:p>
            <a:pPr algn="r" eaLnBrk="1" hangingPunct="1"/>
            <a:r>
              <a:rPr lang="en-US" altLang="vi-VN" b="1" dirty="0" smtClean="0"/>
              <a:t>(</a:t>
            </a:r>
            <a:r>
              <a:rPr lang="en-US" altLang="vi-VN" b="1" dirty="0" err="1" smtClean="0"/>
              <a:t>Vâng</a:t>
            </a:r>
            <a:r>
              <a:rPr lang="en-US" altLang="vi-VN" b="1" dirty="0" smtClean="0"/>
              <a:t> </a:t>
            </a:r>
            <a:r>
              <a:rPr lang="en-US" altLang="vi-VN" b="1" dirty="0" err="1" smtClean="0"/>
              <a:t>theo</a:t>
            </a:r>
            <a:r>
              <a:rPr lang="en-US" altLang="vi-VN" b="1" dirty="0" smtClean="0"/>
              <a:t> </a:t>
            </a:r>
            <a:r>
              <a:rPr lang="en-US" altLang="vi-VN" b="1" dirty="0" err="1" smtClean="0"/>
              <a:t>hết</a:t>
            </a:r>
            <a:r>
              <a:rPr lang="en-US" altLang="vi-VN" b="1" dirty="0" smtClean="0"/>
              <a:t> </a:t>
            </a:r>
            <a:r>
              <a:rPr lang="en-US" altLang="vi-VN" b="1" dirty="0" err="1" smtClean="0"/>
              <a:t>lòng</a:t>
            </a:r>
            <a:endParaRPr lang="en-US" altLang="vi-VN" b="1" dirty="0"/>
          </a:p>
        </p:txBody>
      </p:sp>
      <p:grpSp>
        <p:nvGrpSpPr>
          <p:cNvPr id="2" name="Group 9"/>
          <p:cNvGrpSpPr>
            <a:grpSpLocks/>
          </p:cNvGrpSpPr>
          <p:nvPr/>
        </p:nvGrpSpPr>
        <p:grpSpPr bwMode="auto">
          <a:xfrm>
            <a:off x="2209800" y="2317750"/>
            <a:ext cx="4267200" cy="3124200"/>
            <a:chOff x="1248" y="1200"/>
            <a:chExt cx="2688" cy="2400"/>
          </a:xfrm>
        </p:grpSpPr>
        <p:sp>
          <p:nvSpPr>
            <p:cNvPr id="230413" name="Line 10"/>
            <p:cNvSpPr>
              <a:spLocks noChangeShapeType="1"/>
            </p:cNvSpPr>
            <p:nvPr/>
          </p:nvSpPr>
          <p:spPr bwMode="auto">
            <a:xfrm flipH="1">
              <a:off x="1248" y="1200"/>
              <a:ext cx="1344" cy="240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30414" name="Line 11"/>
            <p:cNvSpPr>
              <a:spLocks noChangeShapeType="1"/>
            </p:cNvSpPr>
            <p:nvPr/>
          </p:nvSpPr>
          <p:spPr bwMode="auto">
            <a:xfrm>
              <a:off x="2592" y="1200"/>
              <a:ext cx="1344" cy="240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30415" name="Line 12"/>
            <p:cNvSpPr>
              <a:spLocks noChangeShapeType="1"/>
            </p:cNvSpPr>
            <p:nvPr/>
          </p:nvSpPr>
          <p:spPr bwMode="auto">
            <a:xfrm>
              <a:off x="1248" y="3600"/>
              <a:ext cx="2688" cy="0"/>
            </a:xfrm>
            <a:prstGeom prst="line">
              <a:avLst/>
            </a:prstGeom>
            <a:noFill/>
            <a:ln w="76200">
              <a:solidFill>
                <a:srgbClr val="3366FF"/>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85037" name="Text Box 13"/>
          <p:cNvSpPr txBox="1">
            <a:spLocks noChangeArrowheads="1"/>
          </p:cNvSpPr>
          <p:nvPr/>
        </p:nvSpPr>
        <p:spPr bwMode="auto">
          <a:xfrm>
            <a:off x="6172200" y="2622550"/>
            <a:ext cx="297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dirty="0" err="1" smtClean="0">
                <a:solidFill>
                  <a:srgbClr val="0033CC"/>
                </a:solidFill>
              </a:rPr>
              <a:t>Đức</a:t>
            </a:r>
            <a:r>
              <a:rPr lang="en-US" altLang="vi-VN" b="1" dirty="0" smtClean="0">
                <a:solidFill>
                  <a:srgbClr val="0033CC"/>
                </a:solidFill>
              </a:rPr>
              <a:t> </a:t>
            </a:r>
            <a:r>
              <a:rPr lang="en-US" altLang="vi-VN" b="1" dirty="0" err="1" smtClean="0">
                <a:solidFill>
                  <a:srgbClr val="0033CC"/>
                </a:solidFill>
              </a:rPr>
              <a:t>Chúa</a:t>
            </a:r>
            <a:r>
              <a:rPr lang="en-US" altLang="vi-VN" b="1" dirty="0" smtClean="0">
                <a:solidFill>
                  <a:srgbClr val="0033CC"/>
                </a:solidFill>
              </a:rPr>
              <a:t> </a:t>
            </a:r>
            <a:r>
              <a:rPr lang="en-US" altLang="vi-VN" b="1" dirty="0" err="1" smtClean="0">
                <a:solidFill>
                  <a:srgbClr val="0033CC"/>
                </a:solidFill>
              </a:rPr>
              <a:t>Trời</a:t>
            </a:r>
            <a:r>
              <a:rPr lang="en-US" altLang="vi-VN" b="1" dirty="0" smtClean="0">
                <a:solidFill>
                  <a:srgbClr val="0033CC"/>
                </a:solidFill>
              </a:rPr>
              <a:t> </a:t>
            </a:r>
            <a:r>
              <a:rPr lang="en-US" altLang="vi-VN" b="1" dirty="0" err="1" smtClean="0">
                <a:solidFill>
                  <a:srgbClr val="0033CC"/>
                </a:solidFill>
              </a:rPr>
              <a:t>là</a:t>
            </a:r>
            <a:r>
              <a:rPr lang="en-US" altLang="vi-VN" b="1" dirty="0" smtClean="0">
                <a:solidFill>
                  <a:srgbClr val="0033CC"/>
                </a:solidFill>
              </a:rPr>
              <a:t> </a:t>
            </a:r>
            <a:r>
              <a:rPr lang="en-US" altLang="vi-VN" b="1" dirty="0" err="1" smtClean="0">
                <a:solidFill>
                  <a:srgbClr val="0033CC"/>
                </a:solidFill>
              </a:rPr>
              <a:t>thần</a:t>
            </a:r>
            <a:r>
              <a:rPr lang="en-US" altLang="vi-VN" b="1" dirty="0" smtClean="0">
                <a:solidFill>
                  <a:srgbClr val="0033CC"/>
                </a:solidFill>
              </a:rPr>
              <a:t> </a:t>
            </a:r>
            <a:r>
              <a:rPr lang="en-US" altLang="vi-VN" b="1" dirty="0" err="1" smtClean="0">
                <a:solidFill>
                  <a:srgbClr val="0033CC"/>
                </a:solidFill>
              </a:rPr>
              <a:t>nên</a:t>
            </a:r>
            <a:r>
              <a:rPr lang="en-US" altLang="vi-VN" b="1" dirty="0" smtClean="0">
                <a:solidFill>
                  <a:srgbClr val="0033CC"/>
                </a:solidFill>
              </a:rPr>
              <a:t> </a:t>
            </a:r>
            <a:r>
              <a:rPr lang="en-US" altLang="vi-VN" b="1" dirty="0" err="1" smtClean="0">
                <a:solidFill>
                  <a:srgbClr val="0033CC"/>
                </a:solidFill>
              </a:rPr>
              <a:t>ai</a:t>
            </a:r>
            <a:r>
              <a:rPr lang="en-US" altLang="vi-VN" b="1" dirty="0" smtClean="0">
                <a:solidFill>
                  <a:srgbClr val="0033CC"/>
                </a:solidFill>
              </a:rPr>
              <a:t> </a:t>
            </a:r>
            <a:r>
              <a:rPr lang="en-US" altLang="vi-VN" b="1" dirty="0" err="1" smtClean="0">
                <a:solidFill>
                  <a:srgbClr val="0033CC"/>
                </a:solidFill>
              </a:rPr>
              <a:t>thờ</a:t>
            </a:r>
            <a:r>
              <a:rPr lang="en-US" altLang="vi-VN" b="1" dirty="0" smtClean="0">
                <a:solidFill>
                  <a:srgbClr val="0033CC"/>
                </a:solidFill>
              </a:rPr>
              <a:t> </a:t>
            </a:r>
            <a:r>
              <a:rPr lang="en-US" altLang="vi-VN" b="1" dirty="0" err="1" smtClean="0">
                <a:solidFill>
                  <a:srgbClr val="0033CC"/>
                </a:solidFill>
              </a:rPr>
              <a:t>phượng</a:t>
            </a:r>
            <a:r>
              <a:rPr lang="en-US" altLang="vi-VN" b="1" dirty="0" smtClean="0">
                <a:solidFill>
                  <a:srgbClr val="0033CC"/>
                </a:solidFill>
              </a:rPr>
              <a:t> </a:t>
            </a:r>
            <a:r>
              <a:rPr lang="en-US" altLang="vi-VN" b="1" dirty="0" err="1" smtClean="0">
                <a:solidFill>
                  <a:srgbClr val="0033CC"/>
                </a:solidFill>
              </a:rPr>
              <a:t>Ngài</a:t>
            </a:r>
            <a:r>
              <a:rPr lang="en-US" altLang="vi-VN" b="1" dirty="0" smtClean="0">
                <a:solidFill>
                  <a:srgbClr val="0033CC"/>
                </a:solidFill>
              </a:rPr>
              <a:t> </a:t>
            </a:r>
            <a:r>
              <a:rPr lang="en-US" altLang="vi-VN" b="1" dirty="0" err="1" smtClean="0">
                <a:solidFill>
                  <a:srgbClr val="0033CC"/>
                </a:solidFill>
              </a:rPr>
              <a:t>phải</a:t>
            </a:r>
            <a:r>
              <a:rPr lang="en-US" altLang="vi-VN" b="1" dirty="0" smtClean="0">
                <a:solidFill>
                  <a:srgbClr val="0033CC"/>
                </a:solidFill>
              </a:rPr>
              <a:t> </a:t>
            </a:r>
            <a:r>
              <a:rPr lang="en-US" altLang="vi-VN" b="1" dirty="0" err="1" smtClean="0">
                <a:solidFill>
                  <a:srgbClr val="0033CC"/>
                </a:solidFill>
              </a:rPr>
              <a:t>thờ</a:t>
            </a:r>
            <a:r>
              <a:rPr lang="en-US" altLang="vi-VN" b="1" dirty="0" smtClean="0">
                <a:solidFill>
                  <a:srgbClr val="0033CC"/>
                </a:solidFill>
              </a:rPr>
              <a:t> </a:t>
            </a:r>
            <a:r>
              <a:rPr lang="en-US" altLang="vi-VN" b="1" dirty="0" err="1" smtClean="0">
                <a:solidFill>
                  <a:srgbClr val="0033CC"/>
                </a:solidFill>
              </a:rPr>
              <a:t>phượng</a:t>
            </a:r>
            <a:r>
              <a:rPr lang="en-US" altLang="vi-VN" b="1" dirty="0" smtClean="0">
                <a:solidFill>
                  <a:srgbClr val="0033CC"/>
                </a:solidFill>
              </a:rPr>
              <a:t> </a:t>
            </a:r>
            <a:r>
              <a:rPr lang="en-US" altLang="vi-VN" b="1" dirty="0" err="1" smtClean="0">
                <a:solidFill>
                  <a:srgbClr val="0033CC"/>
                </a:solidFill>
              </a:rPr>
              <a:t>bằng</a:t>
            </a:r>
            <a:r>
              <a:rPr lang="en-US" altLang="vi-VN" b="1" dirty="0" smtClean="0">
                <a:solidFill>
                  <a:srgbClr val="0033CC"/>
                </a:solidFill>
              </a:rPr>
              <a:t> </a:t>
            </a:r>
            <a:r>
              <a:rPr lang="en-US" altLang="vi-VN" b="1" dirty="0" err="1" smtClean="0">
                <a:solidFill>
                  <a:srgbClr val="0033CC"/>
                </a:solidFill>
              </a:rPr>
              <a:t>tâm</a:t>
            </a:r>
            <a:r>
              <a:rPr lang="en-US" altLang="vi-VN" b="1" dirty="0" smtClean="0">
                <a:solidFill>
                  <a:srgbClr val="0033CC"/>
                </a:solidFill>
              </a:rPr>
              <a:t> </a:t>
            </a:r>
            <a:r>
              <a:rPr lang="en-US" altLang="vi-VN" b="1" dirty="0" err="1" smtClean="0">
                <a:solidFill>
                  <a:srgbClr val="0033CC"/>
                </a:solidFill>
              </a:rPr>
              <a:t>thần</a:t>
            </a:r>
            <a:r>
              <a:rPr lang="en-US" altLang="vi-VN" b="1" dirty="0" smtClean="0">
                <a:solidFill>
                  <a:srgbClr val="0033CC"/>
                </a:solidFill>
              </a:rPr>
              <a:t> </a:t>
            </a:r>
            <a:r>
              <a:rPr lang="en-US" altLang="vi-VN" b="1" dirty="0" err="1" smtClean="0">
                <a:solidFill>
                  <a:srgbClr val="0033CC"/>
                </a:solidFill>
              </a:rPr>
              <a:t>và</a:t>
            </a:r>
            <a:r>
              <a:rPr lang="en-US" altLang="vi-VN" b="1" dirty="0" smtClean="0">
                <a:solidFill>
                  <a:srgbClr val="0033CC"/>
                </a:solidFill>
              </a:rPr>
              <a:t> </a:t>
            </a:r>
            <a:r>
              <a:rPr lang="en-US" altLang="vi-VN" b="1" dirty="0" err="1" smtClean="0">
                <a:solidFill>
                  <a:srgbClr val="0033CC"/>
                </a:solidFill>
              </a:rPr>
              <a:t>lẽ</a:t>
            </a:r>
            <a:r>
              <a:rPr lang="en-US" altLang="vi-VN" b="1" dirty="0" smtClean="0">
                <a:solidFill>
                  <a:srgbClr val="0033CC"/>
                </a:solidFill>
              </a:rPr>
              <a:t> </a:t>
            </a:r>
            <a:r>
              <a:rPr lang="en-US" altLang="vi-VN" b="1" dirty="0" err="1" smtClean="0">
                <a:solidFill>
                  <a:srgbClr val="0033CC"/>
                </a:solidFill>
              </a:rPr>
              <a:t>thật</a:t>
            </a:r>
            <a:r>
              <a:rPr lang="en-US" altLang="vi-VN" b="1" dirty="0" smtClean="0">
                <a:solidFill>
                  <a:srgbClr val="0033CC"/>
                </a:solidFill>
              </a:rPr>
              <a:t>. (</a:t>
            </a:r>
            <a:r>
              <a:rPr lang="en-US" altLang="vi-VN" b="1" dirty="0" err="1" smtClean="0">
                <a:solidFill>
                  <a:srgbClr val="0033CC"/>
                </a:solidFill>
              </a:rPr>
              <a:t>Giăng</a:t>
            </a:r>
            <a:r>
              <a:rPr lang="en-US" altLang="vi-VN" b="1" dirty="0" smtClean="0">
                <a:solidFill>
                  <a:srgbClr val="0033CC"/>
                </a:solidFill>
              </a:rPr>
              <a:t> </a:t>
            </a:r>
            <a:r>
              <a:rPr lang="en-US" altLang="vi-VN" b="1" dirty="0">
                <a:solidFill>
                  <a:srgbClr val="0033CC"/>
                </a:solidFill>
              </a:rPr>
              <a:t>4:24)</a:t>
            </a:r>
          </a:p>
        </p:txBody>
      </p:sp>
      <p:sp>
        <p:nvSpPr>
          <p:cNvPr id="385038" name="Text Box 14"/>
          <p:cNvSpPr txBox="1">
            <a:spLocks noChangeArrowheads="1"/>
          </p:cNvSpPr>
          <p:nvPr/>
        </p:nvSpPr>
        <p:spPr bwMode="auto">
          <a:xfrm>
            <a:off x="2971800" y="41021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dirty="0" err="1" smtClean="0"/>
              <a:t>Hiệu</a:t>
            </a:r>
            <a:r>
              <a:rPr lang="en-US" altLang="vi-VN" b="1" dirty="0" smtClean="0"/>
              <a:t> </a:t>
            </a:r>
            <a:r>
              <a:rPr lang="en-US" altLang="vi-VN" b="1" dirty="0" err="1" smtClean="0"/>
              <a:t>quả</a:t>
            </a:r>
            <a:r>
              <a:rPr lang="en-US" altLang="vi-VN" b="1" dirty="0" smtClean="0"/>
              <a:t> </a:t>
            </a:r>
            <a:r>
              <a:rPr lang="en-US" altLang="vi-VN" b="1" dirty="0" err="1" smtClean="0"/>
              <a:t>của</a:t>
            </a:r>
            <a:r>
              <a:rPr lang="en-US" altLang="vi-VN" b="1" dirty="0" smtClean="0"/>
              <a:t> </a:t>
            </a:r>
            <a:r>
              <a:rPr lang="en-US" altLang="vi-VN" b="1" dirty="0" err="1" smtClean="0"/>
              <a:t>việc</a:t>
            </a:r>
            <a:r>
              <a:rPr lang="en-US" altLang="vi-VN" b="1" dirty="0" smtClean="0"/>
              <a:t> </a:t>
            </a:r>
            <a:r>
              <a:rPr lang="en-US" altLang="vi-VN" b="1" dirty="0" err="1" smtClean="0"/>
              <a:t>đọc</a:t>
            </a:r>
            <a:r>
              <a:rPr lang="en-US" altLang="vi-VN" b="1" dirty="0" smtClean="0"/>
              <a:t> </a:t>
            </a:r>
            <a:r>
              <a:rPr lang="en-US" altLang="vi-VN" b="1" dirty="0" err="1" smtClean="0"/>
              <a:t>Thi</a:t>
            </a:r>
            <a:r>
              <a:rPr lang="en-US" altLang="vi-VN" b="1" dirty="0" smtClean="0"/>
              <a:t> </a:t>
            </a:r>
            <a:r>
              <a:rPr lang="en-US" altLang="vi-VN" b="1" dirty="0" err="1" smtClean="0"/>
              <a:t>Thiên</a:t>
            </a:r>
            <a:r>
              <a:rPr lang="en-US" altLang="vi-VN" b="1" dirty="0" smtClean="0"/>
              <a:t> </a:t>
            </a:r>
            <a:r>
              <a:rPr lang="en-US" altLang="vi-VN" b="1" dirty="0" err="1" smtClean="0"/>
              <a:t>cho</a:t>
            </a:r>
            <a:r>
              <a:rPr lang="en-US" altLang="vi-VN" b="1" dirty="0" smtClean="0"/>
              <a:t> </a:t>
            </a:r>
            <a:r>
              <a:rPr lang="en-US" altLang="vi-VN" b="1" dirty="0" err="1" smtClean="0"/>
              <a:t>cả</a:t>
            </a:r>
            <a:r>
              <a:rPr lang="en-US" altLang="vi-VN" b="1" dirty="0" smtClean="0"/>
              <a:t> con </a:t>
            </a:r>
            <a:r>
              <a:rPr lang="en-US" altLang="vi-VN" b="1" dirty="0" err="1" smtClean="0"/>
              <a:t>người</a:t>
            </a:r>
            <a:endParaRPr lang="en-US" altLang="vi-VN" b="1" dirty="0"/>
          </a:p>
        </p:txBody>
      </p:sp>
      <p:sp>
        <p:nvSpPr>
          <p:cNvPr id="230412" name="Text Box 15"/>
          <p:cNvSpPr txBox="1">
            <a:spLocks noChangeArrowheads="1"/>
          </p:cNvSpPr>
          <p:nvPr/>
        </p:nvSpPr>
        <p:spPr bwMode="auto">
          <a:xfrm>
            <a:off x="8229600" y="0"/>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100D00"/>
                </a:solidFill>
              </a:rPr>
              <a:t>388d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5038"/>
                                        </p:tgtEl>
                                        <p:attrNameLst>
                                          <p:attrName>style.visibility</p:attrName>
                                        </p:attrNameLst>
                                      </p:cBhvr>
                                      <p:to>
                                        <p:strVal val="visible"/>
                                      </p:to>
                                    </p:set>
                                    <p:animEffect transition="in" filter="fade">
                                      <p:cBhvr>
                                        <p:cTn id="12" dur="1000"/>
                                        <p:tgtEl>
                                          <p:spTgt spid="385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5031"/>
                                        </p:tgtEl>
                                        <p:attrNameLst>
                                          <p:attrName>style.visibility</p:attrName>
                                        </p:attrNameLst>
                                      </p:cBhvr>
                                      <p:to>
                                        <p:strVal val="visible"/>
                                      </p:to>
                                    </p:set>
                                    <p:animEffect transition="in" filter="fade">
                                      <p:cBhvr>
                                        <p:cTn id="17" dur="1000"/>
                                        <p:tgtEl>
                                          <p:spTgt spid="3850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5032"/>
                                        </p:tgtEl>
                                        <p:attrNameLst>
                                          <p:attrName>style.visibility</p:attrName>
                                        </p:attrNameLst>
                                      </p:cBhvr>
                                      <p:to>
                                        <p:strVal val="visible"/>
                                      </p:to>
                                    </p:set>
                                    <p:animEffect transition="in" filter="fade">
                                      <p:cBhvr>
                                        <p:cTn id="22" dur="1000"/>
                                        <p:tgtEl>
                                          <p:spTgt spid="3850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5030"/>
                                        </p:tgtEl>
                                        <p:attrNameLst>
                                          <p:attrName>style.visibility</p:attrName>
                                        </p:attrNameLst>
                                      </p:cBhvr>
                                      <p:to>
                                        <p:strVal val="visible"/>
                                      </p:to>
                                    </p:set>
                                    <p:animEffect transition="in" filter="fade">
                                      <p:cBhvr>
                                        <p:cTn id="27" dur="1000"/>
                                        <p:tgtEl>
                                          <p:spTgt spid="3850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5037"/>
                                        </p:tgtEl>
                                        <p:attrNameLst>
                                          <p:attrName>style.visibility</p:attrName>
                                        </p:attrNameLst>
                                      </p:cBhvr>
                                      <p:to>
                                        <p:strVal val="visible"/>
                                      </p:to>
                                    </p:set>
                                    <p:animEffect transition="in" filter="fade">
                                      <p:cBhvr>
                                        <p:cTn id="32" dur="1000"/>
                                        <p:tgtEl>
                                          <p:spTgt spid="385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p:bldP spid="385031" grpId="0"/>
      <p:bldP spid="385032" grpId="0"/>
      <p:bldP spid="385037" grpId="0"/>
      <p:bldP spid="385038"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52400" y="685800"/>
            <a:ext cx="8229600" cy="1143000"/>
          </a:xfrm>
          <a:noFill/>
        </p:spPr>
        <p:txBody>
          <a:bodyPr/>
          <a:lstStyle/>
          <a:p>
            <a:pPr eaLnBrk="1" hangingPunct="1"/>
            <a:r>
              <a:rPr lang="en-US" altLang="vi-VN" sz="4000" b="1" dirty="0" smtClean="0">
                <a:ea typeface="ＭＳ Ｐゴシック" pitchFamily="34" charset="-128"/>
              </a:rPr>
              <a:t>KẾT LUẬN</a:t>
            </a:r>
            <a:endParaRPr lang="en-US" altLang="vi-VN" sz="6000" b="1" dirty="0" smtClean="0">
              <a:solidFill>
                <a:srgbClr val="0066FF"/>
              </a:solidFill>
              <a:ea typeface="ＭＳ Ｐゴシック" pitchFamily="34" charset="-128"/>
            </a:endParaRPr>
          </a:p>
        </p:txBody>
      </p:sp>
      <p:sp>
        <p:nvSpPr>
          <p:cNvPr id="387075" name="Rectangle 3"/>
          <p:cNvSpPr>
            <a:spLocks noGrp="1" noChangeArrowheads="1"/>
          </p:cNvSpPr>
          <p:nvPr>
            <p:ph type="body" idx="1"/>
          </p:nvPr>
        </p:nvSpPr>
        <p:spPr>
          <a:xfrm>
            <a:off x="457200" y="2057400"/>
            <a:ext cx="6553200" cy="4191000"/>
          </a:xfrm>
        </p:spPr>
        <p:txBody>
          <a:bodyPr/>
          <a:lstStyle/>
          <a:p>
            <a:pPr marL="0" indent="0" eaLnBrk="1" hangingPunct="1">
              <a:buFontTx/>
              <a:buNone/>
            </a:pPr>
            <a:r>
              <a:rPr lang="en-US" altLang="vi-VN" sz="2800" b="1" dirty="0" smtClean="0">
                <a:ea typeface="ＭＳ Ｐゴシック" pitchFamily="34" charset="-128"/>
              </a:rPr>
              <a:t>James McClendon:</a:t>
            </a:r>
          </a:p>
          <a:p>
            <a:pPr marL="0" indent="0" eaLnBrk="1" hangingPunct="1">
              <a:buFontTx/>
              <a:buNone/>
            </a:pPr>
            <a:r>
              <a:rPr lang="ru-RU" altLang="ja-JP" sz="2800" b="1" dirty="0" smtClean="0">
                <a:ea typeface="ＭＳ Ｐゴシック" pitchFamily="34" charset="-128"/>
              </a:rPr>
              <a:t>"</a:t>
            </a:r>
            <a:r>
              <a:rPr lang="en-US" altLang="ja-JP" sz="2800" b="1" dirty="0" err="1" smtClean="0">
                <a:ea typeface="ＭＳ Ｐゴシック" pitchFamily="34" charset="-128"/>
              </a:rPr>
              <a:t>Thờ</a:t>
            </a:r>
            <a:r>
              <a:rPr lang="en-US" altLang="ja-JP" sz="2800" b="1" dirty="0" smtClean="0">
                <a:ea typeface="ＭＳ Ｐゴシック" pitchFamily="34" charset="-128"/>
              </a:rPr>
              <a:t> </a:t>
            </a:r>
            <a:r>
              <a:rPr lang="en-US" altLang="ja-JP" sz="2800" b="1" dirty="0" err="1" smtClean="0">
                <a:ea typeface="ＭＳ Ｐゴシック" pitchFamily="34" charset="-128"/>
              </a:rPr>
              <a:t>phượng</a:t>
            </a:r>
            <a:r>
              <a:rPr lang="en-US" altLang="ja-JP" sz="2800" b="1" dirty="0" smtClean="0">
                <a:ea typeface="ＭＳ Ｐゴシック" pitchFamily="34" charset="-128"/>
              </a:rPr>
              <a:t> </a:t>
            </a:r>
            <a:r>
              <a:rPr lang="en-US" altLang="ja-JP" sz="2800" b="1" dirty="0" err="1" smtClean="0">
                <a:ea typeface="ＭＳ Ｐゴシック" pitchFamily="34" charset="-128"/>
              </a:rPr>
              <a:t>là</a:t>
            </a:r>
            <a:r>
              <a:rPr lang="en-US" altLang="ja-JP" sz="2800" b="1" dirty="0" smtClean="0">
                <a:ea typeface="ＭＳ Ｐゴシック" pitchFamily="34" charset="-128"/>
              </a:rPr>
              <a:t> </a:t>
            </a:r>
            <a:r>
              <a:rPr lang="en-US" altLang="ja-JP" sz="2800" b="1" dirty="0" err="1" smtClean="0">
                <a:ea typeface="ＭＳ Ｐゴシック" pitchFamily="34" charset="-128"/>
              </a:rPr>
              <a:t>bày</a:t>
            </a:r>
            <a:r>
              <a:rPr lang="en-US" altLang="ja-JP" sz="2800" b="1" dirty="0" smtClean="0">
                <a:ea typeface="ＭＳ Ｐゴシック" pitchFamily="34" charset="-128"/>
              </a:rPr>
              <a:t> </a:t>
            </a:r>
            <a:r>
              <a:rPr lang="en-US" altLang="ja-JP" sz="2800" b="1" dirty="0" err="1" smtClean="0">
                <a:ea typeface="ＭＳ Ｐゴシック" pitchFamily="34" charset="-128"/>
              </a:rPr>
              <a:t>tỏ</a:t>
            </a:r>
            <a:r>
              <a:rPr lang="en-US" altLang="ja-JP" sz="2800" b="1" dirty="0" smtClean="0">
                <a:ea typeface="ＭＳ Ｐゴシック" pitchFamily="34" charset="-128"/>
              </a:rPr>
              <a:t> </a:t>
            </a:r>
            <a:r>
              <a:rPr lang="en-US" altLang="ja-JP" sz="2800" b="1" dirty="0" err="1" smtClean="0">
                <a:ea typeface="ＭＳ Ｐゴシック" pitchFamily="34" charset="-128"/>
              </a:rPr>
              <a:t>sự</a:t>
            </a:r>
            <a:r>
              <a:rPr lang="en-US" altLang="ja-JP" sz="2800" b="1" dirty="0" smtClean="0">
                <a:ea typeface="ＭＳ Ｐゴシック" pitchFamily="34" charset="-128"/>
              </a:rPr>
              <a:t> </a:t>
            </a:r>
            <a:r>
              <a:rPr lang="en-US" altLang="ja-JP" sz="2800" b="1" dirty="0" err="1" smtClean="0">
                <a:ea typeface="ＭＳ Ｐゴシック" pitchFamily="34" charset="-128"/>
              </a:rPr>
              <a:t>đáp</a:t>
            </a:r>
            <a:r>
              <a:rPr lang="en-US" altLang="ja-JP" sz="2800" b="1" dirty="0" smtClean="0">
                <a:ea typeface="ＭＳ Ｐゴシック" pitchFamily="34" charset="-128"/>
              </a:rPr>
              <a:t> </a:t>
            </a:r>
            <a:r>
              <a:rPr lang="en-US" altLang="ja-JP" sz="2800" b="1" dirty="0" err="1" smtClean="0">
                <a:ea typeface="ＭＳ Ｐゴシック" pitchFamily="34" charset="-128"/>
              </a:rPr>
              <a:t>ứng</a:t>
            </a:r>
            <a:r>
              <a:rPr lang="en-US" altLang="ja-JP" sz="2800" b="1" dirty="0" smtClean="0">
                <a:ea typeface="ＭＳ Ｐゴシック" pitchFamily="34" charset="-128"/>
              </a:rPr>
              <a:t> qua </a:t>
            </a:r>
            <a:r>
              <a:rPr lang="en-US" altLang="ja-JP" sz="2800" b="1" dirty="0" err="1" smtClean="0">
                <a:ea typeface="ＭＳ Ｐゴシック" pitchFamily="34" charset="-128"/>
              </a:rPr>
              <a:t>lại</a:t>
            </a:r>
            <a:r>
              <a:rPr lang="en-US" altLang="ja-JP" sz="2800" b="1" dirty="0" smtClean="0">
                <a:ea typeface="ＭＳ Ｐゴシック" pitchFamily="34" charset="-128"/>
              </a:rPr>
              <a:t> </a:t>
            </a:r>
            <a:r>
              <a:rPr lang="en-US" altLang="ja-JP" sz="2800" b="1" dirty="0" err="1" smtClean="0">
                <a:ea typeface="ＭＳ Ｐゴシック" pitchFamily="34" charset="-128"/>
              </a:rPr>
              <a:t>của</a:t>
            </a:r>
            <a:r>
              <a:rPr lang="en-US" altLang="ja-JP" sz="2800" b="1" dirty="0" smtClean="0">
                <a:ea typeface="ＭＳ Ｐゴシック" pitchFamily="34" charset="-128"/>
              </a:rPr>
              <a:t> </a:t>
            </a:r>
            <a:r>
              <a:rPr lang="en-US" altLang="ja-JP" sz="2800" b="1" dirty="0" err="1" smtClean="0">
                <a:ea typeface="ＭＳ Ｐゴシック" pitchFamily="34" charset="-128"/>
              </a:rPr>
              <a:t>tạo</a:t>
            </a:r>
            <a:r>
              <a:rPr lang="en-US" altLang="ja-JP" sz="2800" b="1" dirty="0" smtClean="0">
                <a:ea typeface="ＭＳ Ｐゴシック" pitchFamily="34" charset="-128"/>
              </a:rPr>
              <a:t> </a:t>
            </a:r>
            <a:r>
              <a:rPr lang="en-US" altLang="ja-JP" sz="2800" b="1" dirty="0" err="1" smtClean="0">
                <a:ea typeface="ＭＳ Ｐゴシック" pitchFamily="34" charset="-128"/>
              </a:rPr>
              <a:t>vật</a:t>
            </a:r>
            <a:r>
              <a:rPr lang="en-US" altLang="ja-JP" sz="2800" b="1" dirty="0" smtClean="0">
                <a:ea typeface="ＭＳ Ｐゴシック" pitchFamily="34" charset="-128"/>
              </a:rPr>
              <a:t> </a:t>
            </a:r>
            <a:r>
              <a:rPr lang="en-US" altLang="ja-JP" sz="2800" b="1" dirty="0" err="1" smtClean="0">
                <a:ea typeface="ＭＳ Ｐゴシック" pitchFamily="34" charset="-128"/>
              </a:rPr>
              <a:t>về</a:t>
            </a:r>
            <a:r>
              <a:rPr lang="en-US" altLang="ja-JP" sz="2800" b="1" dirty="0" smtClean="0">
                <a:ea typeface="ＭＳ Ｐゴシック" pitchFamily="34" charset="-128"/>
              </a:rPr>
              <a:t> </a:t>
            </a:r>
            <a:r>
              <a:rPr lang="en-US" altLang="ja-JP" sz="2800" b="1" dirty="0" err="1" smtClean="0">
                <a:ea typeface="ＭＳ Ｐゴシック" pitchFamily="34" charset="-128"/>
              </a:rPr>
              <a:t>điều</a:t>
            </a:r>
            <a:r>
              <a:rPr lang="en-US" altLang="ja-JP" sz="2800" b="1" dirty="0" smtClean="0">
                <a:ea typeface="ＭＳ Ｐゴシック" pitchFamily="34" charset="-128"/>
              </a:rPr>
              <a:t> </a:t>
            </a:r>
            <a:r>
              <a:rPr lang="en-US" altLang="ja-JP" sz="2800" b="1" dirty="0" err="1" smtClean="0">
                <a:ea typeface="ＭＳ Ｐゴシック" pitchFamily="34" charset="-128"/>
              </a:rPr>
              <a:t>Đức</a:t>
            </a:r>
            <a:r>
              <a:rPr lang="en-US" altLang="ja-JP" sz="2800" b="1" dirty="0" smtClean="0">
                <a:ea typeface="ＭＳ Ｐゴシック" pitchFamily="34" charset="-128"/>
              </a:rPr>
              <a:t> </a:t>
            </a:r>
            <a:r>
              <a:rPr lang="en-US" altLang="ja-JP" sz="2800" b="1" dirty="0" err="1" smtClean="0">
                <a:ea typeface="ＭＳ Ｐゴシック" pitchFamily="34" charset="-128"/>
              </a:rPr>
              <a:t>Chúa</a:t>
            </a:r>
            <a:r>
              <a:rPr lang="en-US" altLang="ja-JP" sz="2800" b="1" dirty="0" smtClean="0">
                <a:ea typeface="ＭＳ Ｐゴシック" pitchFamily="34" charset="-128"/>
              </a:rPr>
              <a:t> </a:t>
            </a:r>
            <a:r>
              <a:rPr lang="en-US" altLang="ja-JP" sz="2800" b="1" dirty="0" err="1" smtClean="0">
                <a:ea typeface="ＭＳ Ｐゴシック" pitchFamily="34" charset="-128"/>
              </a:rPr>
              <a:t>Trời</a:t>
            </a:r>
            <a:r>
              <a:rPr lang="en-US" altLang="ja-JP" sz="2800" b="1" dirty="0" smtClean="0">
                <a:ea typeface="ＭＳ Ｐゴシック" pitchFamily="34" charset="-128"/>
              </a:rPr>
              <a:t> </a:t>
            </a:r>
            <a:r>
              <a:rPr lang="en-US" altLang="ja-JP" sz="2800" b="1" dirty="0" err="1" smtClean="0">
                <a:ea typeface="ＭＳ Ｐゴシック" pitchFamily="34" charset="-128"/>
              </a:rPr>
              <a:t>làm</a:t>
            </a:r>
            <a:r>
              <a:rPr lang="en-US" altLang="ja-JP" sz="2800" b="1" dirty="0" smtClean="0">
                <a:ea typeface="ＭＳ Ｐゴシック" pitchFamily="34" charset="-128"/>
              </a:rPr>
              <a:t>, </a:t>
            </a:r>
            <a:r>
              <a:rPr lang="en-US" altLang="ja-JP" sz="2800" b="1" dirty="0" err="1" smtClean="0">
                <a:ea typeface="ＭＳ Ｐゴシック" pitchFamily="34" charset="-128"/>
              </a:rPr>
              <a:t>đòi</a:t>
            </a:r>
            <a:r>
              <a:rPr lang="en-US" altLang="ja-JP" sz="2800" b="1" dirty="0" smtClean="0">
                <a:ea typeface="ＭＳ Ｐゴシック" pitchFamily="34" charset="-128"/>
              </a:rPr>
              <a:t> </a:t>
            </a:r>
            <a:r>
              <a:rPr lang="en-US" altLang="ja-JP" sz="2800" b="1" dirty="0" err="1" smtClean="0">
                <a:ea typeface="ＭＳ Ｐゴシック" pitchFamily="34" charset="-128"/>
              </a:rPr>
              <a:t>hỏi</a:t>
            </a:r>
            <a:r>
              <a:rPr lang="en-US" altLang="ja-JP" sz="2800" b="1" dirty="0" smtClean="0">
                <a:ea typeface="ＭＳ Ｐゴシック" pitchFamily="34" charset="-128"/>
              </a:rPr>
              <a:t> </a:t>
            </a:r>
            <a:r>
              <a:rPr lang="en-US" altLang="ja-JP" sz="2800" b="1" dirty="0" err="1" smtClean="0">
                <a:ea typeface="ＭＳ Ｐゴシック" pitchFamily="34" charset="-128"/>
              </a:rPr>
              <a:t>và</a:t>
            </a:r>
            <a:r>
              <a:rPr lang="en-US" altLang="ja-JP" sz="2800" b="1" dirty="0" smtClean="0">
                <a:ea typeface="ＭＳ Ｐゴシック" pitchFamily="34" charset="-128"/>
              </a:rPr>
              <a:t> </a:t>
            </a:r>
            <a:r>
              <a:rPr lang="en-US" altLang="ja-JP" sz="2800" b="1" dirty="0" err="1" smtClean="0">
                <a:ea typeface="ＭＳ Ｐゴシック" pitchFamily="34" charset="-128"/>
              </a:rPr>
              <a:t>hứa</a:t>
            </a:r>
            <a:r>
              <a:rPr lang="en-US" altLang="ja-JP" sz="2800" b="1" dirty="0" smtClean="0">
                <a:ea typeface="ＭＳ Ｐゴシック" pitchFamily="34" charset="-128"/>
              </a:rPr>
              <a:t>: </a:t>
            </a:r>
            <a:r>
              <a:rPr lang="en-US" altLang="ja-JP" sz="2800" b="1" dirty="0" err="1" smtClean="0">
                <a:ea typeface="ＭＳ Ｐゴシック" pitchFamily="34" charset="-128"/>
              </a:rPr>
              <a:t>nó</a:t>
            </a:r>
            <a:r>
              <a:rPr lang="en-US" altLang="ja-JP" sz="2800" b="1" dirty="0" smtClean="0">
                <a:ea typeface="ＭＳ Ｐゴシック" pitchFamily="34" charset="-128"/>
              </a:rPr>
              <a:t> </a:t>
            </a:r>
            <a:r>
              <a:rPr lang="en-US" altLang="ja-JP" sz="2800" b="1" dirty="0" err="1" smtClean="0">
                <a:ea typeface="ＭＳ Ｐゴシック" pitchFamily="34" charset="-128"/>
              </a:rPr>
              <a:t>không</a:t>
            </a:r>
            <a:r>
              <a:rPr lang="en-US" altLang="ja-JP" sz="2800" b="1" dirty="0" smtClean="0">
                <a:ea typeface="ＭＳ Ｐゴシック" pitchFamily="34" charset="-128"/>
              </a:rPr>
              <a:t> </a:t>
            </a:r>
            <a:r>
              <a:rPr lang="en-US" altLang="ja-JP" sz="2800" b="1" dirty="0" err="1" smtClean="0">
                <a:ea typeface="ＭＳ Ｐゴシック" pitchFamily="34" charset="-128"/>
              </a:rPr>
              <a:t>phải</a:t>
            </a:r>
            <a:r>
              <a:rPr lang="en-US" altLang="ja-JP" sz="2800" b="1" dirty="0" smtClean="0">
                <a:ea typeface="ＭＳ Ｐゴシック" pitchFamily="34" charset="-128"/>
              </a:rPr>
              <a:t> </a:t>
            </a:r>
            <a:r>
              <a:rPr lang="en-US" altLang="ja-JP" sz="2800" b="1" dirty="0" err="1" smtClean="0">
                <a:ea typeface="ＭＳ Ｐゴシック" pitchFamily="34" charset="-128"/>
              </a:rPr>
              <a:t>là</a:t>
            </a:r>
            <a:r>
              <a:rPr lang="en-US" altLang="ja-JP" sz="2800" b="1" dirty="0" smtClean="0">
                <a:ea typeface="ＭＳ Ｐゴシック" pitchFamily="34" charset="-128"/>
              </a:rPr>
              <a:t> </a:t>
            </a:r>
            <a:r>
              <a:rPr lang="en-US" altLang="ja-JP" sz="2800" b="1" dirty="0" err="1" smtClean="0">
                <a:ea typeface="ＭＳ Ｐゴシック" pitchFamily="34" charset="-128"/>
              </a:rPr>
              <a:t>mánh</a:t>
            </a:r>
            <a:r>
              <a:rPr lang="en-US" altLang="ja-JP" sz="2800" b="1" dirty="0" smtClean="0">
                <a:ea typeface="ＭＳ Ｐゴシック" pitchFamily="34" charset="-128"/>
              </a:rPr>
              <a:t> </a:t>
            </a:r>
            <a:r>
              <a:rPr lang="en-US" altLang="ja-JP" sz="2800" b="1" dirty="0" err="1" smtClean="0">
                <a:ea typeface="ＭＳ Ｐゴシック" pitchFamily="34" charset="-128"/>
              </a:rPr>
              <a:t>khóe</a:t>
            </a:r>
            <a:r>
              <a:rPr lang="en-US" altLang="ja-JP" sz="2800" b="1" dirty="0" smtClean="0">
                <a:ea typeface="ＭＳ Ｐゴシック" pitchFamily="34" charset="-128"/>
              </a:rPr>
              <a:t> </a:t>
            </a:r>
            <a:r>
              <a:rPr lang="en-US" altLang="ja-JP" sz="2800" b="1" dirty="0" err="1" smtClean="0">
                <a:ea typeface="ＭＳ Ｐゴシック" pitchFamily="34" charset="-128"/>
              </a:rPr>
              <a:t>của</a:t>
            </a:r>
            <a:r>
              <a:rPr lang="en-US" altLang="ja-JP" sz="2800" b="1" dirty="0" smtClean="0">
                <a:ea typeface="ＭＳ Ｐゴシック" pitchFamily="34" charset="-128"/>
              </a:rPr>
              <a:t> con </a:t>
            </a:r>
            <a:r>
              <a:rPr lang="en-US" altLang="ja-JP" sz="2800" b="1" dirty="0" err="1" smtClean="0">
                <a:ea typeface="ＭＳ Ｐゴシック" pitchFamily="34" charset="-128"/>
              </a:rPr>
              <a:t>người</a:t>
            </a:r>
            <a:r>
              <a:rPr lang="en-US" altLang="ja-JP" sz="2800" b="1" dirty="0" smtClean="0">
                <a:ea typeface="ＭＳ Ｐゴシック" pitchFamily="34" charset="-128"/>
              </a:rPr>
              <a:t>, </a:t>
            </a:r>
            <a:r>
              <a:rPr lang="en-US" altLang="ja-JP" sz="2800" b="1" dirty="0" err="1" smtClean="0">
                <a:ea typeface="ＭＳ Ｐゴシック" pitchFamily="34" charset="-128"/>
              </a:rPr>
              <a:t>cũng</a:t>
            </a:r>
            <a:r>
              <a:rPr lang="en-US" altLang="ja-JP" sz="2800" b="1" dirty="0" smtClean="0">
                <a:ea typeface="ＭＳ Ｐゴシック" pitchFamily="34" charset="-128"/>
              </a:rPr>
              <a:t> </a:t>
            </a:r>
            <a:r>
              <a:rPr lang="en-US" altLang="ja-JP" sz="2800" b="1" dirty="0" err="1" smtClean="0">
                <a:ea typeface="ＭＳ Ｐゴシック" pitchFamily="34" charset="-128"/>
              </a:rPr>
              <a:t>không</a:t>
            </a:r>
            <a:r>
              <a:rPr lang="en-US" altLang="ja-JP" sz="2800" b="1" dirty="0" smtClean="0">
                <a:ea typeface="ＭＳ Ｐゴシック" pitchFamily="34" charset="-128"/>
              </a:rPr>
              <a:t> </a:t>
            </a:r>
            <a:r>
              <a:rPr lang="en-US" altLang="ja-JP" sz="2800" b="1" dirty="0" err="1" smtClean="0">
                <a:ea typeface="ＭＳ Ｐゴシック" pitchFamily="34" charset="-128"/>
              </a:rPr>
              <a:t>phải</a:t>
            </a:r>
            <a:r>
              <a:rPr lang="en-US" altLang="ja-JP" sz="2800" b="1" dirty="0" smtClean="0">
                <a:ea typeface="ＭＳ Ｐゴシック" pitchFamily="34" charset="-128"/>
              </a:rPr>
              <a:t> </a:t>
            </a:r>
            <a:r>
              <a:rPr lang="en-US" altLang="ja-JP" sz="2800" b="1" dirty="0" err="1" smtClean="0">
                <a:ea typeface="ＭＳ Ｐゴシック" pitchFamily="34" charset="-128"/>
              </a:rPr>
              <a:t>là</a:t>
            </a:r>
            <a:r>
              <a:rPr lang="en-US" altLang="ja-JP" sz="2800" b="1" dirty="0" smtClean="0">
                <a:ea typeface="ＭＳ Ｐゴシック" pitchFamily="34" charset="-128"/>
              </a:rPr>
              <a:t> </a:t>
            </a:r>
            <a:r>
              <a:rPr lang="en-US" altLang="ja-JP" sz="2800" b="1" dirty="0" err="1" smtClean="0">
                <a:ea typeface="ＭＳ Ｐゴシック" pitchFamily="34" charset="-128"/>
              </a:rPr>
              <a:t>phép</a:t>
            </a:r>
            <a:r>
              <a:rPr lang="en-US" altLang="ja-JP" sz="2800" b="1" dirty="0" smtClean="0">
                <a:ea typeface="ＭＳ Ｐゴシック" pitchFamily="34" charset="-128"/>
              </a:rPr>
              <a:t> </a:t>
            </a:r>
            <a:r>
              <a:rPr lang="en-US" altLang="ja-JP" sz="2800" b="1" dirty="0" err="1" smtClean="0">
                <a:ea typeface="ＭＳ Ｐゴシック" pitchFamily="34" charset="-128"/>
              </a:rPr>
              <a:t>thuật</a:t>
            </a:r>
            <a:r>
              <a:rPr lang="en-US" altLang="ja-JP" sz="2800" b="1" dirty="0" smtClean="0">
                <a:ea typeface="ＭＳ Ｐゴシック" pitchFamily="34" charset="-128"/>
              </a:rPr>
              <a:t> </a:t>
            </a:r>
            <a:r>
              <a:rPr lang="en-US" altLang="ja-JP" sz="2800" b="1" dirty="0" err="1" smtClean="0">
                <a:ea typeface="ＭＳ Ｐゴシック" pitchFamily="34" charset="-128"/>
              </a:rPr>
              <a:t>của</a:t>
            </a:r>
            <a:r>
              <a:rPr lang="en-US" altLang="ja-JP" sz="2800" b="1" dirty="0" smtClean="0">
                <a:ea typeface="ＭＳ Ｐゴシック" pitchFamily="34" charset="-128"/>
              </a:rPr>
              <a:t> </a:t>
            </a:r>
            <a:r>
              <a:rPr lang="en-US" altLang="ja-JP" sz="2800" b="1" dirty="0" err="1" smtClean="0">
                <a:ea typeface="ＭＳ Ｐゴシック" pitchFamily="34" charset="-128"/>
              </a:rPr>
              <a:t>Đức</a:t>
            </a:r>
            <a:r>
              <a:rPr lang="en-US" altLang="ja-JP" sz="2800" b="1" dirty="0" smtClean="0">
                <a:ea typeface="ＭＳ Ｐゴシック" pitchFamily="34" charset="-128"/>
              </a:rPr>
              <a:t> </a:t>
            </a:r>
            <a:r>
              <a:rPr lang="en-US" altLang="ja-JP" sz="2800" b="1" dirty="0" err="1" smtClean="0">
                <a:ea typeface="ＭＳ Ｐゴシック" pitchFamily="34" charset="-128"/>
              </a:rPr>
              <a:t>Chúa</a:t>
            </a:r>
            <a:r>
              <a:rPr lang="en-US" altLang="ja-JP" sz="2800" b="1" dirty="0" smtClean="0">
                <a:ea typeface="ＭＳ Ｐゴシック" pitchFamily="34" charset="-128"/>
              </a:rPr>
              <a:t> </a:t>
            </a:r>
            <a:r>
              <a:rPr lang="en-US" altLang="ja-JP" sz="2800" b="1" dirty="0" err="1" smtClean="0">
                <a:ea typeface="ＭＳ Ｐゴシック" pitchFamily="34" charset="-128"/>
              </a:rPr>
              <a:t>Trời</a:t>
            </a:r>
            <a:r>
              <a:rPr lang="en-US" altLang="ja-JP" sz="2800" b="1" dirty="0" smtClean="0">
                <a:ea typeface="ＭＳ Ｐゴシック" pitchFamily="34" charset="-128"/>
              </a:rPr>
              <a:t>, </a:t>
            </a:r>
            <a:r>
              <a:rPr lang="en-US" altLang="ja-JP" sz="2800" b="1" dirty="0" err="1" smtClean="0">
                <a:ea typeface="ＭＳ Ｐゴシック" pitchFamily="34" charset="-128"/>
              </a:rPr>
              <a:t>nhưng</a:t>
            </a:r>
            <a:r>
              <a:rPr lang="en-US" altLang="ja-JP" sz="2800" b="1" dirty="0" smtClean="0">
                <a:ea typeface="ＭＳ Ｐゴシック" pitchFamily="34" charset="-128"/>
              </a:rPr>
              <a:t> </a:t>
            </a:r>
            <a:r>
              <a:rPr lang="en-US" altLang="ja-JP" sz="2800" b="1" dirty="0" err="1" smtClean="0">
                <a:ea typeface="ＭＳ Ｐゴシック" pitchFamily="34" charset="-128"/>
              </a:rPr>
              <a:t>là</a:t>
            </a:r>
            <a:r>
              <a:rPr lang="en-US" altLang="ja-JP" sz="2800" b="1" dirty="0" smtClean="0">
                <a:ea typeface="ＭＳ Ｐゴシック" pitchFamily="34" charset="-128"/>
              </a:rPr>
              <a:t> </a:t>
            </a:r>
            <a:r>
              <a:rPr lang="en-US" altLang="ja-JP" sz="2800" b="1" dirty="0" err="1" smtClean="0">
                <a:ea typeface="ＭＳ Ｐゴシック" pitchFamily="34" charset="-128"/>
              </a:rPr>
              <a:t>một</a:t>
            </a:r>
            <a:r>
              <a:rPr lang="en-US" altLang="ja-JP" sz="2800" b="1" dirty="0" smtClean="0">
                <a:ea typeface="ＭＳ Ｐゴシック" pitchFamily="34" charset="-128"/>
              </a:rPr>
              <a:t> </a:t>
            </a:r>
            <a:r>
              <a:rPr lang="en-US" altLang="ja-JP" sz="2800" b="1" dirty="0" err="1" smtClean="0">
                <a:ea typeface="ＭＳ Ｐゴシック" pitchFamily="34" charset="-128"/>
              </a:rPr>
              <a:t>cuộc</a:t>
            </a:r>
            <a:r>
              <a:rPr lang="en-US" altLang="ja-JP" sz="2800" b="1" dirty="0" smtClean="0">
                <a:ea typeface="ＭＳ Ｐゴシック" pitchFamily="34" charset="-128"/>
              </a:rPr>
              <a:t> </a:t>
            </a:r>
            <a:r>
              <a:rPr lang="en-US" altLang="ja-JP" sz="2800" b="1" dirty="0" err="1" smtClean="0">
                <a:ea typeface="ＭＳ Ｐゴシック" pitchFamily="34" charset="-128"/>
              </a:rPr>
              <a:t>đối</a:t>
            </a:r>
            <a:r>
              <a:rPr lang="en-US" altLang="ja-JP" sz="2800" b="1" dirty="0" smtClean="0">
                <a:ea typeface="ＭＳ Ｐゴシック" pitchFamily="34" charset="-128"/>
              </a:rPr>
              <a:t> </a:t>
            </a:r>
            <a:r>
              <a:rPr lang="en-US" altLang="ja-JP" sz="2800" b="1" dirty="0" err="1" smtClean="0">
                <a:ea typeface="ＭＳ Ｐゴシック" pitchFamily="34" charset="-128"/>
              </a:rPr>
              <a:t>thoại</a:t>
            </a:r>
            <a:r>
              <a:rPr lang="en-US" altLang="ja-JP" sz="2800" b="1" dirty="0" smtClean="0">
                <a:ea typeface="ＭＳ Ｐゴシック" pitchFamily="34" charset="-128"/>
              </a:rPr>
              <a:t> 2 </a:t>
            </a:r>
            <a:r>
              <a:rPr lang="en-US" altLang="ja-JP" sz="2800" b="1" dirty="0" err="1" smtClean="0">
                <a:ea typeface="ＭＳ Ｐゴシック" pitchFamily="34" charset="-128"/>
              </a:rPr>
              <a:t>chiều</a:t>
            </a:r>
            <a:r>
              <a:rPr lang="en-US" altLang="ja-JP" sz="2800" b="1" dirty="0" smtClean="0">
                <a:ea typeface="ＭＳ Ｐゴシック" pitchFamily="34" charset="-128"/>
              </a:rPr>
              <a:t> </a:t>
            </a:r>
            <a:r>
              <a:rPr lang="en-US" altLang="ja-JP" sz="2800" b="1" dirty="0" err="1" smtClean="0">
                <a:ea typeface="ＭＳ Ｐゴシック" pitchFamily="34" charset="-128"/>
              </a:rPr>
              <a:t>với</a:t>
            </a:r>
            <a:r>
              <a:rPr lang="en-US" altLang="ja-JP" sz="2800" b="1" dirty="0" smtClean="0">
                <a:ea typeface="ＭＳ Ｐゴシック" pitchFamily="34" charset="-128"/>
              </a:rPr>
              <a:t> </a:t>
            </a:r>
            <a:r>
              <a:rPr lang="en-US" altLang="ja-JP" sz="2800" b="1" dirty="0" err="1" smtClean="0">
                <a:ea typeface="ＭＳ Ｐゴシック" pitchFamily="34" charset="-128"/>
              </a:rPr>
              <a:t>Đức</a:t>
            </a:r>
            <a:r>
              <a:rPr lang="en-US" altLang="ja-JP" sz="2800" b="1" dirty="0" smtClean="0">
                <a:ea typeface="ＭＳ Ｐゴシック" pitchFamily="34" charset="-128"/>
              </a:rPr>
              <a:t> </a:t>
            </a:r>
            <a:r>
              <a:rPr lang="en-US" altLang="ja-JP" sz="2800" b="1" dirty="0" err="1" smtClean="0">
                <a:ea typeface="ＭＳ Ｐゴシック" pitchFamily="34" charset="-128"/>
              </a:rPr>
              <a:t>Chúa</a:t>
            </a:r>
            <a:r>
              <a:rPr lang="en-US" altLang="ja-JP" sz="2800" b="1" dirty="0" smtClean="0">
                <a:ea typeface="ＭＳ Ｐゴシック" pitchFamily="34" charset="-128"/>
              </a:rPr>
              <a:t> </a:t>
            </a:r>
            <a:r>
              <a:rPr lang="en-US" altLang="ja-JP" sz="2800" b="1" dirty="0" err="1" smtClean="0">
                <a:ea typeface="ＭＳ Ｐゴシック" pitchFamily="34" charset="-128"/>
              </a:rPr>
              <a:t>Trời</a:t>
            </a:r>
            <a:r>
              <a:rPr lang="en-US" altLang="ja-JP" sz="2800" b="1" dirty="0" smtClean="0">
                <a:ea typeface="ＭＳ Ｐゴシック" pitchFamily="34" charset="-128"/>
              </a:rPr>
              <a:t> </a:t>
            </a:r>
            <a:r>
              <a:rPr lang="en-US" altLang="ja-JP" sz="2800" b="1" dirty="0" err="1" smtClean="0">
                <a:ea typeface="ＭＳ Ｐゴシック" pitchFamily="34" charset="-128"/>
              </a:rPr>
              <a:t>đầy</a:t>
            </a:r>
            <a:r>
              <a:rPr lang="en-US" altLang="ja-JP" sz="2800" b="1" dirty="0" smtClean="0">
                <a:ea typeface="ＭＳ Ｐゴシック" pitchFamily="34" charset="-128"/>
              </a:rPr>
              <a:t> </a:t>
            </a:r>
            <a:r>
              <a:rPr lang="en-US" altLang="ja-JP" sz="2800" b="1" dirty="0" err="1" smtClean="0">
                <a:ea typeface="ＭＳ Ｐゴシック" pitchFamily="34" charset="-128"/>
              </a:rPr>
              <a:t>ân</a:t>
            </a:r>
            <a:r>
              <a:rPr lang="en-US" altLang="ja-JP" sz="2800" b="1" dirty="0" smtClean="0">
                <a:ea typeface="ＭＳ Ｐゴシック" pitchFamily="34" charset="-128"/>
              </a:rPr>
              <a:t> </a:t>
            </a:r>
            <a:r>
              <a:rPr lang="en-US" altLang="ja-JP" sz="2800" b="1" dirty="0" err="1" smtClean="0">
                <a:ea typeface="ＭＳ Ｐゴシック" pitchFamily="34" charset="-128"/>
              </a:rPr>
              <a:t>điển</a:t>
            </a:r>
            <a:r>
              <a:rPr lang="en-US" altLang="ja-JP" sz="2800" b="1" dirty="0" smtClean="0">
                <a:ea typeface="ＭＳ Ｐゴシック" pitchFamily="34" charset="-128"/>
              </a:rPr>
              <a:t>.</a:t>
            </a:r>
            <a:r>
              <a:rPr lang="ru-RU" altLang="ja-JP" sz="2800" b="1" dirty="0" smtClean="0">
                <a:ea typeface="ＭＳ Ｐゴシック" pitchFamily="34" charset="-128"/>
              </a:rPr>
              <a:t>"</a:t>
            </a:r>
            <a:endParaRPr lang="en-US" altLang="vi-VN" sz="2800" b="1" dirty="0" smtClean="0">
              <a:ea typeface="ＭＳ Ｐゴシック" pitchFamily="34" charset="-128"/>
            </a:endParaRPr>
          </a:p>
        </p:txBody>
      </p:sp>
      <p:grpSp>
        <p:nvGrpSpPr>
          <p:cNvPr id="231428" name="Group 4"/>
          <p:cNvGrpSpPr>
            <a:grpSpLocks/>
          </p:cNvGrpSpPr>
          <p:nvPr/>
        </p:nvGrpSpPr>
        <p:grpSpPr bwMode="auto">
          <a:xfrm>
            <a:off x="7315200" y="0"/>
            <a:ext cx="1828800" cy="6858000"/>
            <a:chOff x="4608" y="0"/>
            <a:chExt cx="1152" cy="4320"/>
          </a:xfrm>
        </p:grpSpPr>
        <p:pic>
          <p:nvPicPr>
            <p:cNvPr id="231429" name="Picture 5"/>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4608" y="0"/>
              <a:ext cx="1152"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Picture 6"/>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4608" y="2064"/>
              <a:ext cx="1152"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 calcmode="lin" valueType="num">
                                      <p:cBhvr>
                                        <p:cTn id="7" dur="500" fill="hold"/>
                                        <p:tgtEl>
                                          <p:spTgt spid="387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70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707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87075">
                                            <p:txEl>
                                              <p:pRg st="1" end="1"/>
                                            </p:txEl>
                                          </p:spTgt>
                                        </p:tgtEl>
                                        <p:attrNameLst>
                                          <p:attrName>style.visibility</p:attrName>
                                        </p:attrNameLst>
                                      </p:cBhvr>
                                      <p:to>
                                        <p:strVal val="visible"/>
                                      </p:to>
                                    </p:set>
                                    <p:anim calcmode="lin" valueType="num">
                                      <p:cBhvr>
                                        <p:cTn id="14" dur="500" fill="hold"/>
                                        <p:tgtEl>
                                          <p:spTgt spid="38707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8707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87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ctrTitle"/>
          </p:nvPr>
        </p:nvSpPr>
        <p:spPr>
          <a:xfrm>
            <a:off x="685800" y="609600"/>
            <a:ext cx="7391400" cy="914400"/>
          </a:xfrm>
          <a:solidFill>
            <a:schemeClr val="tx1"/>
          </a:solidFill>
        </p:spPr>
        <p:txBody>
          <a:bodyPr/>
          <a:lstStyle/>
          <a:p>
            <a:pPr eaLnBrk="1" hangingPunct="1"/>
            <a:r>
              <a:rPr lang="en-US" altLang="vi-VN" sz="4000" b="1" dirty="0" err="1" smtClean="0">
                <a:solidFill>
                  <a:schemeClr val="bg1"/>
                </a:solidFill>
                <a:ea typeface="ＭＳ Ｐゴシック" pitchFamily="34" charset="-128"/>
              </a:rPr>
              <a:t>Lời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kêu</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gọi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của</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a:t>
            </a:r>
            <a:r>
              <a:rPr lang="en-US" altLang="vi-VN" sz="4000" b="1" dirty="0" smtClean="0">
                <a:solidFill>
                  <a:schemeClr val="bg1"/>
                </a:solidFill>
                <a:ea typeface="ＭＳ Ｐゴシック" pitchFamily="34" charset="-128"/>
              </a:rPr>
              <a:t> </a:t>
            </a:r>
            <a:r>
              <a:rPr lang="en-US" altLang="vi-VN" sz="4000" b="1" dirty="0" err="1" smtClean="0">
                <a:solidFill>
                  <a:schemeClr val="bg1"/>
                </a:solidFill>
                <a:ea typeface="ＭＳ Ｐゴシック" pitchFamily="34" charset="-128"/>
              </a:rPr>
              <a:t>Thiên</a:t>
            </a:r>
            <a:endParaRPr lang="en-GB" altLang="vi-VN" sz="4000" dirty="0" smtClean="0">
              <a:solidFill>
                <a:schemeClr val="bg1"/>
              </a:solidFill>
              <a:ea typeface="ＭＳ Ｐゴシック" pitchFamily="34" charset="-128"/>
            </a:endParaRPr>
          </a:p>
        </p:txBody>
      </p:sp>
      <p:sp>
        <p:nvSpPr>
          <p:cNvPr id="389123" name="Rectangle 3"/>
          <p:cNvSpPr>
            <a:spLocks noGrp="1" noChangeArrowheads="1"/>
          </p:cNvSpPr>
          <p:nvPr>
            <p:ph type="subTitle" idx="1"/>
          </p:nvPr>
        </p:nvSpPr>
        <p:spPr>
          <a:xfrm>
            <a:off x="1066800" y="1905000"/>
            <a:ext cx="7696200" cy="3124200"/>
          </a:xfrm>
        </p:spPr>
        <p:txBody>
          <a:bodyPr/>
          <a:lstStyle/>
          <a:p>
            <a:pPr marL="990600" lvl="1" indent="-533400" algn="l" eaLnBrk="1" hangingPunct="1"/>
            <a:r>
              <a:rPr lang="en-US" altLang="vi-VN" sz="3200" b="1" dirty="0" err="1" smtClean="0"/>
              <a:t>Thi</a:t>
            </a:r>
            <a:r>
              <a:rPr lang="en-US" altLang="vi-VN" sz="3200" b="1" dirty="0" smtClean="0"/>
              <a:t> </a:t>
            </a:r>
            <a:r>
              <a:rPr lang="en-US" altLang="vi-VN" sz="3200" b="1" dirty="0" err="1" smtClean="0"/>
              <a:t>Thiên</a:t>
            </a:r>
            <a:r>
              <a:rPr lang="en-US" altLang="vi-VN" sz="3200" b="1" dirty="0" smtClean="0"/>
              <a:t> </a:t>
            </a:r>
            <a:r>
              <a:rPr lang="en-US" altLang="vi-VN" sz="3200" b="1" dirty="0" err="1" smtClean="0"/>
              <a:t>là</a:t>
            </a:r>
            <a:r>
              <a:rPr lang="en-US" altLang="vi-VN" sz="3200" b="1" dirty="0" smtClean="0"/>
              <a:t> </a:t>
            </a:r>
            <a:r>
              <a:rPr lang="en-US" altLang="vi-VN" sz="3200" b="1" dirty="0" err="1" smtClean="0"/>
              <a:t>dạng</a:t>
            </a:r>
            <a:r>
              <a:rPr lang="en-US" altLang="vi-VN" sz="3200" b="1" dirty="0" smtClean="0"/>
              <a:t> </a:t>
            </a:r>
            <a:r>
              <a:rPr lang="en-US" altLang="vi-VN" sz="3200" b="1" dirty="0" err="1" smtClean="0"/>
              <a:t>thơ</a:t>
            </a:r>
            <a:r>
              <a:rPr lang="en-US" altLang="vi-VN" sz="3200" b="1" dirty="0" smtClean="0"/>
              <a:t> ca:</a:t>
            </a:r>
          </a:p>
          <a:p>
            <a:pPr marL="990600" lvl="1" indent="-533400" algn="l" eaLnBrk="1" hangingPunct="1">
              <a:buFontTx/>
              <a:buChar char="–"/>
            </a:pPr>
            <a:r>
              <a:rPr lang="en-US" altLang="vi-VN" sz="3200" b="1" dirty="0" err="1" smtClean="0"/>
              <a:t>Một</a:t>
            </a:r>
            <a:r>
              <a:rPr lang="en-US" altLang="vi-VN" sz="3200" b="1" dirty="0" smtClean="0"/>
              <a:t> </a:t>
            </a:r>
            <a:r>
              <a:rPr lang="en-US" altLang="vi-VN" sz="3200" b="1" dirty="0" err="1" smtClean="0"/>
              <a:t>hình</a:t>
            </a:r>
            <a:r>
              <a:rPr lang="en-US" altLang="vi-VN" sz="3200" b="1" dirty="0" smtClean="0"/>
              <a:t> </a:t>
            </a:r>
            <a:r>
              <a:rPr lang="en-US" altLang="vi-VN" sz="3200" b="1" dirty="0" err="1" smtClean="0"/>
              <a:t>thức</a:t>
            </a:r>
            <a:r>
              <a:rPr lang="en-US" altLang="vi-VN" sz="3200" b="1" dirty="0" smtClean="0"/>
              <a:t> </a:t>
            </a:r>
            <a:r>
              <a:rPr lang="en-US" altLang="vi-VN" sz="3200" b="1" dirty="0" err="1" smtClean="0"/>
              <a:t>nghệ</a:t>
            </a:r>
            <a:r>
              <a:rPr lang="en-US" altLang="vi-VN" sz="3200" b="1" dirty="0" smtClean="0"/>
              <a:t> </a:t>
            </a:r>
            <a:r>
              <a:rPr lang="en-US" altLang="vi-VN" sz="3200" b="1" dirty="0" err="1" smtClean="0"/>
              <a:t>thuật</a:t>
            </a:r>
            <a:endParaRPr lang="en-US" altLang="vi-VN" sz="3200" b="1" dirty="0" smtClean="0"/>
          </a:p>
          <a:p>
            <a:pPr marL="990600" lvl="1" indent="-533400" algn="l" eaLnBrk="1" hangingPunct="1">
              <a:buFontTx/>
              <a:buChar char="–"/>
            </a:pPr>
            <a:r>
              <a:rPr lang="en-US" altLang="vi-VN" sz="3200" b="1" dirty="0" err="1" smtClean="0"/>
              <a:t>Làm</a:t>
            </a:r>
            <a:r>
              <a:rPr lang="en-US" altLang="vi-VN" sz="3200" b="1" dirty="0" smtClean="0"/>
              <a:t> </a:t>
            </a:r>
            <a:r>
              <a:rPr lang="en-US" altLang="vi-VN" sz="3200" b="1" dirty="0" err="1" smtClean="0"/>
              <a:t>cho</a:t>
            </a:r>
            <a:r>
              <a:rPr lang="en-US" altLang="vi-VN" sz="3200" b="1" dirty="0" smtClean="0"/>
              <a:t> </a:t>
            </a:r>
            <a:r>
              <a:rPr lang="en-US" altLang="vi-VN" sz="3200" b="1" dirty="0" err="1" smtClean="0"/>
              <a:t>vui</a:t>
            </a:r>
            <a:r>
              <a:rPr lang="en-US" altLang="vi-VN" sz="3200" b="1" dirty="0" smtClean="0"/>
              <a:t> </a:t>
            </a:r>
            <a:r>
              <a:rPr lang="en-US" altLang="vi-VN" sz="3200" b="1" dirty="0" err="1" smtClean="0"/>
              <a:t>thích</a:t>
            </a:r>
            <a:endParaRPr lang="en-US" altLang="vi-VN" sz="3200" b="1" dirty="0" smtClean="0"/>
          </a:p>
          <a:p>
            <a:pPr marL="990600" lvl="1" indent="-533400" algn="l" eaLnBrk="1" hangingPunct="1">
              <a:buFontTx/>
              <a:buChar char="–"/>
            </a:pPr>
            <a:r>
              <a:rPr lang="en-US" altLang="vi-VN" sz="3200" b="1" dirty="0" err="1" smtClean="0"/>
              <a:t>Trực</a:t>
            </a:r>
            <a:r>
              <a:rPr lang="en-US" altLang="vi-VN" sz="3200" b="1" dirty="0" smtClean="0"/>
              <a:t> </a:t>
            </a:r>
            <a:r>
              <a:rPr lang="en-US" altLang="vi-VN" sz="3200" b="1" dirty="0" err="1" smtClean="0"/>
              <a:t>tiếp</a:t>
            </a:r>
            <a:r>
              <a:rPr lang="en-US" altLang="vi-VN" sz="3200" b="1" dirty="0" smtClean="0"/>
              <a:t> </a:t>
            </a:r>
            <a:r>
              <a:rPr lang="en-US" altLang="vi-VN" sz="3200" b="1" dirty="0" err="1" smtClean="0"/>
              <a:t>kêu</a:t>
            </a:r>
            <a:r>
              <a:rPr lang="en-US" altLang="vi-VN" sz="3200" b="1" dirty="0" smtClean="0"/>
              <a:t> </a:t>
            </a:r>
            <a:r>
              <a:rPr lang="en-US" altLang="vi-VN" sz="3200" b="1" dirty="0" err="1" smtClean="0"/>
              <a:t>gọi</a:t>
            </a:r>
            <a:r>
              <a:rPr lang="en-US" altLang="vi-VN" sz="3200" b="1" dirty="0" smtClean="0"/>
              <a:t> </a:t>
            </a:r>
            <a:r>
              <a:rPr lang="en-US" altLang="vi-VN" sz="3200" b="1" dirty="0" err="1" smtClean="0"/>
              <a:t>cả</a:t>
            </a:r>
            <a:r>
              <a:rPr lang="en-US" altLang="vi-VN" sz="3200" b="1" dirty="0" smtClean="0"/>
              <a:t> con </a:t>
            </a:r>
            <a:r>
              <a:rPr lang="en-US" altLang="vi-VN" sz="3200" b="1" dirty="0" err="1" smtClean="0"/>
              <a:t>người</a:t>
            </a:r>
            <a:r>
              <a:rPr lang="en-US" altLang="vi-VN" sz="3200" b="1" dirty="0" smtClean="0"/>
              <a:t> </a:t>
            </a:r>
            <a:r>
              <a:rPr lang="en-US" altLang="vi-VN" sz="3200" b="1" dirty="0" err="1" smtClean="0"/>
              <a:t>mình</a:t>
            </a:r>
            <a:r>
              <a:rPr lang="en-US" altLang="vi-VN" sz="3200" b="1" dirty="0" smtClean="0"/>
              <a:t> </a:t>
            </a:r>
            <a:r>
              <a:rPr lang="en-US" altLang="vi-VN" sz="3200" b="1" dirty="0" err="1" smtClean="0"/>
              <a:t>hoặc</a:t>
            </a:r>
            <a:r>
              <a:rPr lang="en-US" altLang="vi-VN" sz="3200" b="1" dirty="0" smtClean="0"/>
              <a:t> </a:t>
            </a:r>
            <a:r>
              <a:rPr lang="en-US" altLang="vi-VN" sz="3200" b="1" dirty="0" err="1" smtClean="0"/>
              <a:t>hội</a:t>
            </a:r>
            <a:r>
              <a:rPr lang="en-US" altLang="vi-VN" sz="3200" b="1" dirty="0" smtClean="0"/>
              <a:t> </a:t>
            </a:r>
            <a:r>
              <a:rPr lang="en-US" altLang="vi-VN" sz="3200" b="1" dirty="0" err="1" smtClean="0"/>
              <a:t>chúng</a:t>
            </a:r>
            <a:endParaRPr lang="en-GB" altLang="vi-VN" sz="3200" b="1" dirty="0" smtClean="0"/>
          </a:p>
        </p:txBody>
      </p:sp>
      <p:pic>
        <p:nvPicPr>
          <p:cNvPr id="232452" name="Picture 4"/>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5"/>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182880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6"/>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365760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7"/>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548640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6" name="Picture 8"/>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7315200" y="5105400"/>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Effect transition="in" filter="slide(fromBottom)">
                                      <p:cBhvr>
                                        <p:cTn id="7" dur="500"/>
                                        <p:tgtEl>
                                          <p:spTgt spid="389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89123">
                                            <p:txEl>
                                              <p:pRg st="1" end="1"/>
                                            </p:txEl>
                                          </p:spTgt>
                                        </p:tgtEl>
                                        <p:attrNameLst>
                                          <p:attrName>style.visibility</p:attrName>
                                        </p:attrNameLst>
                                      </p:cBhvr>
                                      <p:to>
                                        <p:strVal val="visible"/>
                                      </p:to>
                                    </p:set>
                                    <p:animEffect transition="in" filter="slide(fromBottom)">
                                      <p:cBhvr>
                                        <p:cTn id="12" dur="500"/>
                                        <p:tgtEl>
                                          <p:spTgt spid="389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89123">
                                            <p:txEl>
                                              <p:pRg st="2" end="2"/>
                                            </p:txEl>
                                          </p:spTgt>
                                        </p:tgtEl>
                                        <p:attrNameLst>
                                          <p:attrName>style.visibility</p:attrName>
                                        </p:attrNameLst>
                                      </p:cBhvr>
                                      <p:to>
                                        <p:strVal val="visible"/>
                                      </p:to>
                                    </p:set>
                                    <p:animEffect transition="in" filter="slide(fromBottom)">
                                      <p:cBhvr>
                                        <p:cTn id="17" dur="500"/>
                                        <p:tgtEl>
                                          <p:spTgt spid="389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389123">
                                            <p:txEl>
                                              <p:pRg st="3" end="3"/>
                                            </p:txEl>
                                          </p:spTgt>
                                        </p:tgtEl>
                                        <p:attrNameLst>
                                          <p:attrName>style.visibility</p:attrName>
                                        </p:attrNameLst>
                                      </p:cBhvr>
                                      <p:to>
                                        <p:strVal val="visible"/>
                                      </p:to>
                                    </p:set>
                                    <p:anim calcmode="lin" valueType="num">
                                      <p:cBhvr>
                                        <p:cTn id="22" dur="1000" fill="hold"/>
                                        <p:tgtEl>
                                          <p:spTgt spid="38912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8912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89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Oval 5"/>
          <p:cNvSpPr>
            <a:spLocks noChangeArrowheads="1"/>
          </p:cNvSpPr>
          <p:nvPr/>
        </p:nvSpPr>
        <p:spPr bwMode="auto">
          <a:xfrm>
            <a:off x="5029200" y="4419600"/>
            <a:ext cx="1600200" cy="2438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68612" name="Text Box 6"/>
          <p:cNvSpPr txBox="1">
            <a:spLocks noChangeArrowheads="1"/>
          </p:cNvSpPr>
          <p:nvPr/>
        </p:nvSpPr>
        <p:spPr bwMode="auto">
          <a:xfrm>
            <a:off x="8299450" y="76200"/>
            <a:ext cx="692150" cy="45720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contourClr>
              <a:schemeClr val="bg2"/>
            </a:contourClr>
          </a:sp3d>
        </p:spPr>
        <p:txBody>
          <a:bodyPr wrap="none">
            <a:spAutoFit/>
            <a:flatTx/>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FFFFFF"/>
                </a:solidFill>
              </a:rPr>
              <a:t>341</a:t>
            </a:r>
            <a:endParaRPr lang="en-US" altLang="vi-VN">
              <a:solidFill>
                <a:srgbClr val="FFFFFF"/>
              </a:solidFill>
            </a:endParaRPr>
          </a:p>
        </p:txBody>
      </p:sp>
      <p:sp>
        <p:nvSpPr>
          <p:cNvPr id="79879" name="Rectangle 7"/>
          <p:cNvSpPr>
            <a:spLocks noGrp="1" noChangeArrowheads="1"/>
          </p:cNvSpPr>
          <p:nvPr>
            <p:ph type="title" idx="4294967295"/>
          </p:nvPr>
        </p:nvSpPr>
        <p:spPr>
          <a:xfrm>
            <a:off x="1447800" y="4648200"/>
            <a:ext cx="3505200" cy="1981200"/>
          </a:xfrm>
        </p:spPr>
        <p:txBody>
          <a:bodyPr/>
          <a:lstStyle/>
          <a:p>
            <a:pPr eaLnBrk="1" hangingPunct="1">
              <a:defRPr/>
            </a:pPr>
            <a:r>
              <a:rPr lang="en-US" sz="3200" dirty="0" err="1" smtClean="0">
                <a:solidFill>
                  <a:schemeClr val="bg1"/>
                </a:solidFill>
                <a:ea typeface="ＭＳ Ｐゴシック" pitchFamily="34" charset="-128"/>
              </a:rPr>
              <a:t>Sách</a:t>
            </a:r>
            <a:r>
              <a:rPr lang="en-US" sz="3200" dirty="0" smtClean="0">
                <a:solidFill>
                  <a:schemeClr val="bg1"/>
                </a:solidFill>
                <a:ea typeface="ＭＳ Ｐゴシック" pitchFamily="34" charset="-128"/>
              </a:rPr>
              <a:t> </a:t>
            </a:r>
            <a:r>
              <a:rPr lang="en-US" sz="3200" dirty="0" err="1" smtClean="0">
                <a:solidFill>
                  <a:schemeClr val="bg1"/>
                </a:solidFill>
                <a:ea typeface="ＭＳ Ｐゴシック" pitchFamily="34" charset="-128"/>
              </a:rPr>
              <a:t>Thi</a:t>
            </a:r>
            <a:r>
              <a:rPr lang="en-US" sz="3200" dirty="0" smtClean="0">
                <a:solidFill>
                  <a:schemeClr val="bg1"/>
                </a:solidFill>
                <a:ea typeface="ＭＳ Ｐゴシック" pitchFamily="34" charset="-128"/>
              </a:rPr>
              <a:t> </a:t>
            </a:r>
            <a:r>
              <a:rPr lang="en-US" sz="3200" dirty="0" err="1" smtClean="0">
                <a:solidFill>
                  <a:schemeClr val="bg1"/>
                </a:solidFill>
                <a:ea typeface="ＭＳ Ｐゴシック" pitchFamily="34" charset="-128"/>
              </a:rPr>
              <a:t>Thiên</a:t>
            </a:r>
            <a:r>
              <a:rPr lang="en-US" sz="3200" dirty="0" smtClean="0">
                <a:solidFill>
                  <a:schemeClr val="bg1"/>
                </a:solidFill>
                <a:ea typeface="ＭＳ Ｐゴシック" pitchFamily="34" charset="-128"/>
              </a:rPr>
              <a:t> </a:t>
            </a:r>
            <a:r>
              <a:rPr lang="en-US" sz="3200" dirty="0" err="1" smtClean="0">
                <a:solidFill>
                  <a:schemeClr val="bg1"/>
                </a:solidFill>
                <a:ea typeface="ＭＳ Ｐゴシック" pitchFamily="34" charset="-128"/>
              </a:rPr>
              <a:t>trong</a:t>
            </a:r>
            <a:r>
              <a:rPr lang="en-US" sz="3200" dirty="0" smtClean="0">
                <a:solidFill>
                  <a:schemeClr val="bg1"/>
                </a:solidFill>
                <a:ea typeface="ＭＳ Ｐゴシック" pitchFamily="34" charset="-128"/>
              </a:rPr>
              <a:t> </a:t>
            </a:r>
            <a:r>
              <a:rPr lang="en-US" sz="3200" dirty="0" err="1" smtClean="0">
                <a:solidFill>
                  <a:schemeClr val="bg1"/>
                </a:solidFill>
                <a:ea typeface="ＭＳ Ｐゴシック" pitchFamily="34" charset="-128"/>
              </a:rPr>
              <a:t>niên</a:t>
            </a:r>
            <a:r>
              <a:rPr lang="en-US" sz="3200" dirty="0" smtClean="0">
                <a:solidFill>
                  <a:schemeClr val="bg1"/>
                </a:solidFill>
                <a:ea typeface="ＭＳ Ｐゴシック" pitchFamily="34" charset="-128"/>
              </a:rPr>
              <a:t> </a:t>
            </a:r>
            <a:r>
              <a:rPr lang="en-US" sz="3200" dirty="0" err="1" smtClean="0">
                <a:solidFill>
                  <a:schemeClr val="bg1"/>
                </a:solidFill>
                <a:ea typeface="ＭＳ Ｐゴシック" pitchFamily="34" charset="-128"/>
              </a:rPr>
              <a:t>đại</a:t>
            </a:r>
            <a:endParaRPr lang="en-US" sz="3200" dirty="0" smtClean="0">
              <a:solidFill>
                <a:schemeClr val="bg1"/>
              </a:solidFill>
              <a:ea typeface="ＭＳ Ｐゴシック"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 calcmode="lin" valueType="num">
                                      <p:cBhvr>
                                        <p:cTn id="7" dur="500" fill="hold"/>
                                        <p:tgtEl>
                                          <p:spTgt spid="79877"/>
                                        </p:tgtEl>
                                        <p:attrNameLst>
                                          <p:attrName>ppt_w</p:attrName>
                                        </p:attrNameLst>
                                      </p:cBhvr>
                                      <p:tavLst>
                                        <p:tav tm="0">
                                          <p:val>
                                            <p:fltVal val="0"/>
                                          </p:val>
                                        </p:tav>
                                        <p:tav tm="100000">
                                          <p:val>
                                            <p:strVal val="#ppt_w"/>
                                          </p:val>
                                        </p:tav>
                                      </p:tavLst>
                                    </p:anim>
                                    <p:anim calcmode="lin" valueType="num">
                                      <p:cBhvr>
                                        <p:cTn id="8" dur="500" fill="hold"/>
                                        <p:tgtEl>
                                          <p:spTgt spid="798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381000" y="427038"/>
            <a:ext cx="5943600" cy="868362"/>
          </a:xfrm>
          <a:solidFill>
            <a:srgbClr val="000000"/>
          </a:solidFill>
        </p:spPr>
        <p:txBody>
          <a:bodyPr/>
          <a:lstStyle/>
          <a:p>
            <a:pPr eaLnBrk="1" hangingPunct="1"/>
            <a:r>
              <a:rPr lang="en-US" altLang="vi-VN" sz="4000" b="1" dirty="0" err="1" smtClean="0">
                <a:solidFill>
                  <a:srgbClr val="FFFFFF"/>
                </a:solidFill>
                <a:ea typeface="ＭＳ Ｐゴシック" pitchFamily="34" charset="-128"/>
              </a:rPr>
              <a:t>Áp</a:t>
            </a:r>
            <a:r>
              <a:rPr lang="en-US" altLang="vi-VN" sz="4000" b="1" dirty="0" smtClean="0">
                <a:solidFill>
                  <a:srgbClr val="FFFFFF"/>
                </a:solidFill>
                <a:ea typeface="ＭＳ Ｐゴシック" pitchFamily="34" charset="-128"/>
              </a:rPr>
              <a:t> </a:t>
            </a:r>
            <a:r>
              <a:rPr lang="en-US" altLang="vi-VN" sz="4000" b="1" dirty="0" err="1" smtClean="0">
                <a:solidFill>
                  <a:srgbClr val="FFFFFF"/>
                </a:solidFill>
                <a:ea typeface="ＭＳ Ｐゴシック" pitchFamily="34" charset="-128"/>
              </a:rPr>
              <a:t>dụng</a:t>
            </a:r>
            <a:endParaRPr lang="en-US" altLang="vi-VN" sz="4000" b="1" dirty="0" smtClean="0">
              <a:solidFill>
                <a:srgbClr val="FFFFFF"/>
              </a:solidFill>
              <a:ea typeface="ＭＳ Ｐゴシック" pitchFamily="34" charset="-128"/>
            </a:endParaRPr>
          </a:p>
        </p:txBody>
      </p:sp>
      <p:sp>
        <p:nvSpPr>
          <p:cNvPr id="391171" name="Rectangle 3"/>
          <p:cNvSpPr>
            <a:spLocks noGrp="1" noChangeArrowheads="1"/>
          </p:cNvSpPr>
          <p:nvPr>
            <p:ph type="body" idx="1"/>
          </p:nvPr>
        </p:nvSpPr>
        <p:spPr>
          <a:xfrm>
            <a:off x="228600" y="1600200"/>
            <a:ext cx="7086600" cy="4925144"/>
          </a:xfrm>
        </p:spPr>
        <p:txBody>
          <a:bodyPr/>
          <a:lstStyle/>
          <a:p>
            <a:pPr marL="609600" indent="-609600" eaLnBrk="1" hangingPunct="1">
              <a:lnSpc>
                <a:spcPct val="90000"/>
              </a:lnSpc>
              <a:buFontTx/>
              <a:buNone/>
            </a:pPr>
            <a:r>
              <a:rPr lang="en-US" altLang="vi-VN" sz="2800" b="1" dirty="0" err="1" smtClean="0">
                <a:ea typeface="ＭＳ Ｐゴシック" pitchFamily="34" charset="-128"/>
              </a:rPr>
              <a:t>Lưu</a:t>
            </a:r>
            <a:r>
              <a:rPr lang="en-US" altLang="vi-VN" sz="2800" b="1" dirty="0" smtClean="0">
                <a:ea typeface="ＭＳ Ｐゴシック" pitchFamily="34" charset="-128"/>
              </a:rPr>
              <a:t> ý:</a:t>
            </a:r>
          </a:p>
          <a:p>
            <a:pPr marL="609600" indent="-609600" eaLnBrk="1" hangingPunct="1">
              <a:lnSpc>
                <a:spcPct val="90000"/>
              </a:lnSpc>
              <a:buFontTx/>
              <a:buAutoNum type="arabicPeriod"/>
            </a:pPr>
            <a:r>
              <a:rPr lang="en-US" altLang="vi-VN" sz="2800" b="1" dirty="0" err="1" smtClean="0">
                <a:ea typeface="ＭＳ Ｐゴシック" pitchFamily="34" charset="-128"/>
              </a:rPr>
              <a:t>Bối</a:t>
            </a:r>
            <a:r>
              <a:rPr lang="en-US" altLang="vi-VN" sz="2800" b="1" dirty="0" smtClean="0">
                <a:ea typeface="ＭＳ Ｐゴシック" pitchFamily="34" charset="-128"/>
              </a:rPr>
              <a:t> </a:t>
            </a:r>
            <a:r>
              <a:rPr lang="en-US" altLang="vi-VN" sz="2800" b="1" dirty="0" err="1" smtClean="0">
                <a:ea typeface="ＭＳ Ｐゴシック" pitchFamily="34" charset="-128"/>
              </a:rPr>
              <a:t>cảnh</a:t>
            </a:r>
            <a:endParaRPr lang="en-US" altLang="vi-VN" sz="2800" b="1" dirty="0" smtClean="0">
              <a:ea typeface="ＭＳ Ｐゴシック" pitchFamily="34" charset="-128"/>
            </a:endParaRPr>
          </a:p>
          <a:p>
            <a:pPr marL="609600" indent="-609600" eaLnBrk="1" hangingPunct="1">
              <a:lnSpc>
                <a:spcPct val="90000"/>
              </a:lnSpc>
              <a:buFontTx/>
              <a:buAutoNum type="arabicPeriod"/>
            </a:pPr>
            <a:r>
              <a:rPr lang="en-US" altLang="vi-VN" sz="2800" b="1" dirty="0" err="1" smtClean="0">
                <a:ea typeface="ＭＳ Ｐゴシック" pitchFamily="34" charset="-128"/>
              </a:rPr>
              <a:t>Đề</a:t>
            </a:r>
            <a:r>
              <a:rPr lang="en-US" altLang="vi-VN" sz="2800" b="1" dirty="0" smtClean="0">
                <a:ea typeface="ＭＳ Ｐゴシック" pitchFamily="34" charset="-128"/>
              </a:rPr>
              <a:t> </a:t>
            </a:r>
            <a:r>
              <a:rPr lang="en-US" altLang="vi-VN" sz="2800" b="1" dirty="0" err="1" smtClean="0">
                <a:ea typeface="ＭＳ Ｐゴシック" pitchFamily="34" charset="-128"/>
              </a:rPr>
              <a:t>tài</a:t>
            </a:r>
            <a:r>
              <a:rPr lang="en-US" altLang="vi-VN" sz="2800" b="1" dirty="0" smtClean="0">
                <a:ea typeface="ＭＳ Ｐゴシック" pitchFamily="34" charset="-128"/>
              </a:rPr>
              <a:t>/ </a:t>
            </a:r>
            <a:r>
              <a:rPr lang="en-US" altLang="vi-VN" sz="2800" b="1" dirty="0" err="1" smtClean="0">
                <a:ea typeface="ＭＳ Ｐゴシック" pitchFamily="34" charset="-128"/>
              </a:rPr>
              <a:t>loại</a:t>
            </a:r>
            <a:endParaRPr lang="en-US" altLang="vi-VN" sz="2800" b="1" dirty="0" smtClean="0">
              <a:ea typeface="ＭＳ Ｐゴシック" pitchFamily="34" charset="-128"/>
            </a:endParaRPr>
          </a:p>
          <a:p>
            <a:pPr marL="609600" indent="-609600" eaLnBrk="1" hangingPunct="1">
              <a:lnSpc>
                <a:spcPct val="90000"/>
              </a:lnSpc>
              <a:buFontTx/>
              <a:buAutoNum type="arabicPeriod"/>
            </a:pPr>
            <a:r>
              <a:rPr lang="en-US" altLang="vi-VN" sz="2800" b="1" dirty="0" err="1" smtClean="0">
                <a:ea typeface="ＭＳ Ｐゴシック" pitchFamily="34" charset="-128"/>
              </a:rPr>
              <a:t>Cấu</a:t>
            </a:r>
            <a:r>
              <a:rPr lang="en-US" altLang="vi-VN" sz="2800" b="1" dirty="0" smtClean="0">
                <a:ea typeface="ＭＳ Ｐゴシック" pitchFamily="34" charset="-128"/>
              </a:rPr>
              <a:t> </a:t>
            </a:r>
            <a:r>
              <a:rPr lang="en-US" altLang="vi-VN" sz="2800" b="1" dirty="0" err="1" smtClean="0">
                <a:ea typeface="ＭＳ Ｐゴシック" pitchFamily="34" charset="-128"/>
              </a:rPr>
              <a:t>trúc</a:t>
            </a:r>
            <a:endParaRPr lang="en-US" altLang="vi-VN" sz="2800" b="1" dirty="0" smtClean="0">
              <a:ea typeface="ＭＳ Ｐゴシック" pitchFamily="34" charset="-128"/>
            </a:endParaRPr>
          </a:p>
          <a:p>
            <a:pPr marL="609600" indent="-609600" eaLnBrk="1" hangingPunct="1">
              <a:lnSpc>
                <a:spcPct val="90000"/>
              </a:lnSpc>
              <a:buFontTx/>
              <a:buNone/>
            </a:pPr>
            <a:r>
              <a:rPr lang="en-US" altLang="vi-VN" sz="2800" b="1" dirty="0" smtClean="0">
                <a:ea typeface="ＭＳ Ｐゴシック" pitchFamily="34" charset="-128"/>
              </a:rPr>
              <a:t> </a:t>
            </a:r>
          </a:p>
          <a:p>
            <a:pPr marL="609600" indent="-609600" eaLnBrk="1" hangingPunct="1">
              <a:lnSpc>
                <a:spcPct val="90000"/>
              </a:lnSpc>
              <a:buFontTx/>
              <a:buNone/>
            </a:pPr>
            <a:r>
              <a:rPr lang="en-US" altLang="vi-VN" b="1" dirty="0" smtClean="0">
                <a:ea typeface="ＭＳ Ｐゴシック" pitchFamily="34" charset="-128"/>
              </a:rPr>
              <a:t>	</a:t>
            </a:r>
            <a:r>
              <a:rPr lang="en-US" altLang="vi-VN" b="1" dirty="0" err="1" smtClean="0">
                <a:ea typeface="ＭＳ Ｐゴシック" pitchFamily="34" charset="-128"/>
              </a:rPr>
              <a:t>Biết</a:t>
            </a:r>
            <a:r>
              <a:rPr lang="en-US" altLang="vi-VN" b="1" dirty="0" smtClean="0">
                <a:ea typeface="ＭＳ Ｐゴシック" pitchFamily="34" charset="-128"/>
              </a:rPr>
              <a:t> </a:t>
            </a:r>
            <a:r>
              <a:rPr lang="en-US" altLang="vi-VN" b="1" dirty="0" err="1" smtClean="0">
                <a:ea typeface="ＭＳ Ｐゴシック" pitchFamily="34" charset="-128"/>
              </a:rPr>
              <a:t>Đức</a:t>
            </a:r>
            <a:r>
              <a:rPr lang="en-US" altLang="vi-VN" b="1" dirty="0" smtClean="0">
                <a:ea typeface="ＭＳ Ｐゴシック" pitchFamily="34" charset="-128"/>
              </a:rPr>
              <a:t> </a:t>
            </a:r>
            <a:r>
              <a:rPr lang="en-US" altLang="vi-VN" b="1" dirty="0" err="1" smtClean="0">
                <a:ea typeface="ＭＳ Ｐゴシック" pitchFamily="34" charset="-128"/>
              </a:rPr>
              <a:t>Chúa</a:t>
            </a:r>
            <a:r>
              <a:rPr lang="en-US" altLang="vi-VN" b="1" dirty="0" smtClean="0">
                <a:ea typeface="ＭＳ Ｐゴシック" pitchFamily="34" charset="-128"/>
              </a:rPr>
              <a:t> </a:t>
            </a:r>
            <a:r>
              <a:rPr lang="en-US" altLang="vi-VN" b="1" dirty="0" err="1" smtClean="0">
                <a:ea typeface="ＭＳ Ｐゴシック" pitchFamily="34" charset="-128"/>
              </a:rPr>
              <a:t>Trời</a:t>
            </a:r>
            <a:r>
              <a:rPr lang="en-US" altLang="vi-VN" b="1" dirty="0" smtClean="0">
                <a:ea typeface="ＭＳ Ｐゴシック" pitchFamily="34" charset="-128"/>
              </a:rPr>
              <a:t> </a:t>
            </a:r>
            <a:r>
              <a:rPr lang="en-US" altLang="vi-VN" b="1" dirty="0" err="1" smtClean="0">
                <a:ea typeface="ＭＳ Ｐゴシック" pitchFamily="34" charset="-128"/>
              </a:rPr>
              <a:t>là</a:t>
            </a:r>
            <a:r>
              <a:rPr lang="en-US" altLang="vi-VN" b="1" dirty="0" smtClean="0">
                <a:ea typeface="ＭＳ Ｐゴシック" pitchFamily="34" charset="-128"/>
              </a:rPr>
              <a:t> </a:t>
            </a:r>
            <a:r>
              <a:rPr lang="en-US" altLang="vi-VN" b="1" dirty="0" err="1" smtClean="0">
                <a:ea typeface="ＭＳ Ｐゴシック" pitchFamily="34" charset="-128"/>
              </a:rPr>
              <a:t>ai</a:t>
            </a:r>
            <a:r>
              <a:rPr lang="en-US" altLang="vi-VN" b="1" dirty="0" smtClean="0">
                <a:ea typeface="ＭＳ Ｐゴシック" pitchFamily="34" charset="-128"/>
              </a:rPr>
              <a:t> </a:t>
            </a:r>
            <a:r>
              <a:rPr lang="en-US" altLang="vi-VN" b="1" dirty="0" err="1" smtClean="0">
                <a:ea typeface="ＭＳ Ｐゴシック" pitchFamily="34" charset="-128"/>
              </a:rPr>
              <a:t>và</a:t>
            </a:r>
            <a:r>
              <a:rPr lang="en-US" altLang="vi-VN" b="1" dirty="0" smtClean="0">
                <a:ea typeface="ＭＳ Ｐゴシック" pitchFamily="34" charset="-128"/>
              </a:rPr>
              <a:t> </a:t>
            </a:r>
            <a:r>
              <a:rPr lang="en-US" altLang="vi-VN" b="1" dirty="0" err="1" smtClean="0">
                <a:ea typeface="ＭＳ Ｐゴシック" pitchFamily="34" charset="-128"/>
              </a:rPr>
              <a:t>Ngài</a:t>
            </a:r>
            <a:r>
              <a:rPr lang="en-US" altLang="vi-VN" b="1" dirty="0" smtClean="0">
                <a:ea typeface="ＭＳ Ｐゴシック" pitchFamily="34" charset="-128"/>
              </a:rPr>
              <a:t> </a:t>
            </a:r>
            <a:r>
              <a:rPr lang="en-US" altLang="vi-VN" b="1" dirty="0" err="1" smtClean="0">
                <a:ea typeface="ＭＳ Ｐゴシック" pitchFamily="34" charset="-128"/>
              </a:rPr>
              <a:t>đã</a:t>
            </a:r>
            <a:r>
              <a:rPr lang="en-US" altLang="vi-VN" b="1" dirty="0" smtClean="0">
                <a:ea typeface="ＭＳ Ｐゴシック" pitchFamily="34" charset="-128"/>
              </a:rPr>
              <a:t> </a:t>
            </a:r>
            <a:r>
              <a:rPr lang="en-US" altLang="vi-VN" b="1" dirty="0" err="1" smtClean="0">
                <a:ea typeface="ＭＳ Ｐゴシック" pitchFamily="34" charset="-128"/>
              </a:rPr>
              <a:t>làm</a:t>
            </a:r>
            <a:r>
              <a:rPr lang="en-US" altLang="vi-VN" b="1" dirty="0" smtClean="0">
                <a:ea typeface="ＭＳ Ｐゴシック" pitchFamily="34" charset="-128"/>
              </a:rPr>
              <a:t> </a:t>
            </a:r>
            <a:r>
              <a:rPr lang="en-US" altLang="vi-VN" b="1" dirty="0" err="1" smtClean="0">
                <a:ea typeface="ＭＳ Ｐゴシック" pitchFamily="34" charset="-128"/>
              </a:rPr>
              <a:t>gì</a:t>
            </a:r>
            <a:r>
              <a:rPr lang="en-US" altLang="vi-VN" b="1" dirty="0" smtClean="0">
                <a:ea typeface="ＭＳ Ｐゴシック" pitchFamily="34" charset="-128"/>
              </a:rPr>
              <a:t>.</a:t>
            </a:r>
          </a:p>
          <a:p>
            <a:pPr marL="609600" indent="-609600" eaLnBrk="1" hangingPunct="1">
              <a:lnSpc>
                <a:spcPct val="90000"/>
              </a:lnSpc>
              <a:buFontTx/>
              <a:buNone/>
            </a:pPr>
            <a:r>
              <a:rPr lang="en-US" altLang="vi-VN" sz="2800" b="1" dirty="0" err="1" smtClean="0">
                <a:ea typeface="ＭＳ Ｐゴシック" pitchFamily="34" charset="-128"/>
              </a:rPr>
              <a:t>Đáp</a:t>
            </a:r>
            <a:r>
              <a:rPr lang="en-US" altLang="vi-VN" sz="2800" b="1" dirty="0" smtClean="0">
                <a:ea typeface="ＭＳ Ｐゴシック" pitchFamily="34" charset="-128"/>
              </a:rPr>
              <a:t> </a:t>
            </a:r>
            <a:r>
              <a:rPr lang="en-US" altLang="vi-VN" sz="2800" b="1" dirty="0" err="1" smtClean="0">
                <a:ea typeface="ＭＳ Ｐゴシック" pitchFamily="34" charset="-128"/>
              </a:rPr>
              <a:t>ứng</a:t>
            </a:r>
            <a:r>
              <a:rPr lang="en-US" altLang="vi-VN" sz="2800" b="1" dirty="0" smtClean="0">
                <a:ea typeface="ＭＳ Ｐゴシック" pitchFamily="34" charset="-128"/>
              </a:rPr>
              <a:t> </a:t>
            </a:r>
            <a:r>
              <a:rPr lang="en-US" altLang="vi-VN" sz="2800" b="1" dirty="0" err="1" smtClean="0">
                <a:ea typeface="ＭＳ Ｐゴシック" pitchFamily="34" charset="-128"/>
              </a:rPr>
              <a:t>của</a:t>
            </a:r>
            <a:r>
              <a:rPr lang="en-US" altLang="vi-VN" sz="2800" b="1" dirty="0" smtClean="0">
                <a:ea typeface="ＭＳ Ｐゴシック" pitchFamily="34" charset="-128"/>
              </a:rPr>
              <a:t> </a:t>
            </a:r>
            <a:r>
              <a:rPr lang="en-US" altLang="vi-VN" sz="2800" b="1" dirty="0" err="1" smtClean="0">
                <a:ea typeface="ＭＳ Ｐゴシック" pitchFamily="34" charset="-128"/>
              </a:rPr>
              <a:t>chúng</a:t>
            </a:r>
            <a:r>
              <a:rPr lang="en-US" altLang="vi-VN" sz="2800" b="1" dirty="0" smtClean="0">
                <a:ea typeface="ＭＳ Ｐゴシック" pitchFamily="34" charset="-128"/>
              </a:rPr>
              <a:t> ta (</a:t>
            </a:r>
            <a:r>
              <a:rPr lang="en-US" altLang="vi-VN" sz="2800" b="1" dirty="0" err="1" smtClean="0">
                <a:ea typeface="ＭＳ Ｐゴシック" pitchFamily="34" charset="-128"/>
              </a:rPr>
              <a:t>dựa</a:t>
            </a:r>
            <a:r>
              <a:rPr lang="en-US" altLang="vi-VN" sz="2800" b="1" dirty="0" smtClean="0">
                <a:ea typeface="ＭＳ Ｐゴシック" pitchFamily="34" charset="-128"/>
              </a:rPr>
              <a:t> </a:t>
            </a:r>
            <a:r>
              <a:rPr lang="en-US" altLang="vi-VN" sz="2800" b="1" dirty="0" err="1" smtClean="0">
                <a:ea typeface="ＭＳ Ｐゴシック" pitchFamily="34" charset="-128"/>
              </a:rPr>
              <a:t>vào</a:t>
            </a:r>
            <a:r>
              <a:rPr lang="en-US" altLang="vi-VN" sz="2800" b="1" dirty="0" smtClean="0">
                <a:ea typeface="ＭＳ Ｐゴシック" pitchFamily="34" charset="-128"/>
              </a:rPr>
              <a:t> </a:t>
            </a:r>
            <a:r>
              <a:rPr lang="en-US" altLang="vi-VN" sz="2800" b="1" dirty="0" err="1" smtClean="0">
                <a:ea typeface="ＭＳ Ｐゴシック" pitchFamily="34" charset="-128"/>
              </a:rPr>
              <a:t>Rô</a:t>
            </a:r>
            <a:r>
              <a:rPr lang="en-US" altLang="vi-VN" sz="2800" b="1" dirty="0" smtClean="0">
                <a:ea typeface="ＭＳ Ｐゴシック" pitchFamily="34" charset="-128"/>
              </a:rPr>
              <a:t> 12:1)</a:t>
            </a:r>
          </a:p>
          <a:p>
            <a:pPr marL="609600" indent="-609600" eaLnBrk="1" hangingPunct="1">
              <a:lnSpc>
                <a:spcPct val="90000"/>
              </a:lnSpc>
              <a:buFontTx/>
              <a:buAutoNum type="arabicPeriod"/>
            </a:pPr>
            <a:r>
              <a:rPr lang="en-US" altLang="vi-VN" sz="2800" b="1" dirty="0" err="1" smtClean="0">
                <a:ea typeface="ＭＳ Ｐゴシック" pitchFamily="34" charset="-128"/>
              </a:rPr>
              <a:t>Của</a:t>
            </a:r>
            <a:r>
              <a:rPr lang="en-US" altLang="vi-VN" sz="2800" b="1" dirty="0" smtClean="0">
                <a:ea typeface="ＭＳ Ｐゴシック" pitchFamily="34" charset="-128"/>
              </a:rPr>
              <a:t> </a:t>
            </a:r>
            <a:r>
              <a:rPr lang="en-US" altLang="vi-VN" sz="2800" b="1" dirty="0" err="1" smtClean="0">
                <a:ea typeface="ＭＳ Ｐゴシック" pitchFamily="34" charset="-128"/>
              </a:rPr>
              <a:t>lễ</a:t>
            </a:r>
            <a:endParaRPr lang="en-US" altLang="vi-VN" sz="2800" b="1" dirty="0" smtClean="0">
              <a:ea typeface="ＭＳ Ｐゴシック" pitchFamily="34" charset="-128"/>
            </a:endParaRPr>
          </a:p>
          <a:p>
            <a:pPr marL="609600" indent="-609600" eaLnBrk="1" hangingPunct="1">
              <a:lnSpc>
                <a:spcPct val="90000"/>
              </a:lnSpc>
              <a:buFontTx/>
              <a:buAutoNum type="arabicPeriod"/>
            </a:pPr>
            <a:r>
              <a:rPr lang="en-US" altLang="vi-VN" sz="2800" b="1" dirty="0" err="1" smtClean="0">
                <a:ea typeface="ＭＳ Ｐゴシック" pitchFamily="34" charset="-128"/>
              </a:rPr>
              <a:t>Phục</a:t>
            </a:r>
            <a:r>
              <a:rPr lang="en-US" altLang="vi-VN" sz="2800" b="1" dirty="0" smtClean="0">
                <a:ea typeface="ＭＳ Ｐゴシック" pitchFamily="34" charset="-128"/>
              </a:rPr>
              <a:t> </a:t>
            </a:r>
            <a:r>
              <a:rPr lang="en-US" altLang="vi-VN" sz="2800" b="1" dirty="0" err="1" smtClean="0">
                <a:ea typeface="ＭＳ Ｐゴシック" pitchFamily="34" charset="-128"/>
              </a:rPr>
              <a:t>vụ</a:t>
            </a:r>
            <a:endParaRPr lang="en-US" altLang="vi-VN" sz="2800" b="1" dirty="0" smtClean="0">
              <a:ea typeface="ＭＳ Ｐゴシック" pitchFamily="34" charset="-128"/>
            </a:endParaRPr>
          </a:p>
          <a:p>
            <a:pPr marL="609600" indent="-609600" eaLnBrk="1" hangingPunct="1">
              <a:lnSpc>
                <a:spcPct val="90000"/>
              </a:lnSpc>
              <a:buFontTx/>
              <a:buNone/>
            </a:pPr>
            <a:endParaRPr lang="en-US" altLang="vi-VN" sz="2800" b="1" dirty="0" smtClean="0">
              <a:ea typeface="ＭＳ Ｐゴシック" pitchFamily="34" charset="-128"/>
            </a:endParaRPr>
          </a:p>
        </p:txBody>
      </p:sp>
      <p:grpSp>
        <p:nvGrpSpPr>
          <p:cNvPr id="233476" name="Group 4"/>
          <p:cNvGrpSpPr>
            <a:grpSpLocks/>
          </p:cNvGrpSpPr>
          <p:nvPr/>
        </p:nvGrpSpPr>
        <p:grpSpPr bwMode="auto">
          <a:xfrm>
            <a:off x="7315200" y="0"/>
            <a:ext cx="1828800" cy="6858000"/>
            <a:chOff x="4608" y="0"/>
            <a:chExt cx="1152" cy="4320"/>
          </a:xfrm>
        </p:grpSpPr>
        <p:pic>
          <p:nvPicPr>
            <p:cNvPr id="233477" name="Picture 5"/>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4608" y="0"/>
              <a:ext cx="1152"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8" name="Picture 6"/>
            <p:cNvPicPr>
              <a:picLocks noChangeAspect="1" noChangeArrowheads="1"/>
            </p:cNvPicPr>
            <p:nvPr/>
          </p:nvPicPr>
          <p:blipFill>
            <a:blip r:embed="rId3">
              <a:extLst>
                <a:ext uri="{28A0092B-C50C-407E-A947-70E740481C1C}">
                  <a14:useLocalDpi xmlns:a14="http://schemas.microsoft.com/office/drawing/2010/main" val="0"/>
                </a:ext>
              </a:extLst>
            </a:blip>
            <a:srcRect l="20000" r="39999" b="11446"/>
            <a:stretch>
              <a:fillRect/>
            </a:stretch>
          </p:blipFill>
          <p:spPr bwMode="auto">
            <a:xfrm>
              <a:off x="4608" y="2064"/>
              <a:ext cx="1152"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Effect transition="in" filter="box(in)">
                                      <p:cBhvr>
                                        <p:cTn id="7" dur="500"/>
                                        <p:tgtEl>
                                          <p:spTgt spid="391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91171">
                                            <p:txEl>
                                              <p:pRg st="1" end="1"/>
                                            </p:txEl>
                                          </p:spTgt>
                                        </p:tgtEl>
                                        <p:attrNameLst>
                                          <p:attrName>style.visibility</p:attrName>
                                        </p:attrNameLst>
                                      </p:cBhvr>
                                      <p:to>
                                        <p:strVal val="visible"/>
                                      </p:to>
                                    </p:set>
                                    <p:anim calcmode="lin" valueType="num">
                                      <p:cBhvr>
                                        <p:cTn id="12" dur="1000" fill="hold"/>
                                        <p:tgtEl>
                                          <p:spTgt spid="39117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9117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91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91171">
                                            <p:txEl>
                                              <p:pRg st="2" end="2"/>
                                            </p:txEl>
                                          </p:spTgt>
                                        </p:tgtEl>
                                        <p:attrNameLst>
                                          <p:attrName>style.visibility</p:attrName>
                                        </p:attrNameLst>
                                      </p:cBhvr>
                                      <p:to>
                                        <p:strVal val="visible"/>
                                      </p:to>
                                    </p:set>
                                    <p:anim calcmode="lin" valueType="num">
                                      <p:cBhvr>
                                        <p:cTn id="19" dur="1000" fill="hold"/>
                                        <p:tgtEl>
                                          <p:spTgt spid="391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91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91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1171">
                                            <p:txEl>
                                              <p:pRg st="3" end="3"/>
                                            </p:txEl>
                                          </p:spTgt>
                                        </p:tgtEl>
                                        <p:attrNameLst>
                                          <p:attrName>style.visibility</p:attrName>
                                        </p:attrNameLst>
                                      </p:cBhvr>
                                      <p:to>
                                        <p:strVal val="visible"/>
                                      </p:to>
                                    </p:set>
                                    <p:animEffect transition="in" filter="fade">
                                      <p:cBhvr>
                                        <p:cTn id="26" dur="2000"/>
                                        <p:tgtEl>
                                          <p:spTgt spid="39117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91171">
                                            <p:txEl>
                                              <p:pRg st="6" end="6"/>
                                            </p:txEl>
                                          </p:spTgt>
                                        </p:tgtEl>
                                        <p:attrNameLst>
                                          <p:attrName>style.visibility</p:attrName>
                                        </p:attrNameLst>
                                      </p:cBhvr>
                                      <p:to>
                                        <p:strVal val="visible"/>
                                      </p:to>
                                    </p:set>
                                    <p:animEffect transition="in" filter="box(in)">
                                      <p:cBhvr>
                                        <p:cTn id="31" dur="500"/>
                                        <p:tgtEl>
                                          <p:spTgt spid="39117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91171">
                                            <p:txEl>
                                              <p:pRg st="7" end="7"/>
                                            </p:txEl>
                                          </p:spTgt>
                                        </p:tgtEl>
                                        <p:attrNameLst>
                                          <p:attrName>style.visibility</p:attrName>
                                        </p:attrNameLst>
                                      </p:cBhvr>
                                      <p:to>
                                        <p:strVal val="visible"/>
                                      </p:to>
                                    </p:set>
                                    <p:animEffect transition="in" filter="box(in)">
                                      <p:cBhvr>
                                        <p:cTn id="36" dur="500"/>
                                        <p:tgtEl>
                                          <p:spTgt spid="391171">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391171">
                                            <p:txEl>
                                              <p:pRg st="8" end="8"/>
                                            </p:txEl>
                                          </p:spTgt>
                                        </p:tgtEl>
                                        <p:attrNameLst>
                                          <p:attrName>style.visibility</p:attrName>
                                        </p:attrNameLst>
                                      </p:cBhvr>
                                      <p:to>
                                        <p:strVal val="visible"/>
                                      </p:to>
                                    </p:set>
                                    <p:animEffect transition="in" filter="wheel(4)">
                                      <p:cBhvr>
                                        <p:cTn id="41" dur="2000"/>
                                        <p:tgtEl>
                                          <p:spTgt spid="391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E5F8FB"/>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408653"/>
            <a:ext cx="6096000" cy="6444952"/>
          </a:xfrm>
          <a:noFill/>
        </p:spPr>
        <p:txBody>
          <a:bodyPr/>
          <a:lstStyle/>
          <a:p>
            <a:pPr eaLnBrk="1" hangingPunct="1"/>
            <a:r>
              <a:rPr lang="en-GB" altLang="vi-VN" sz="2800" b="1" dirty="0" err="1" smtClean="0">
                <a:ea typeface="ＭＳ Ｐゴシック" pitchFamily="34" charset="-128"/>
              </a:rPr>
              <a:t>Chúa</a:t>
            </a:r>
            <a:r>
              <a:rPr lang="en-GB" altLang="vi-VN" sz="2800" b="1" dirty="0" smtClean="0">
                <a:ea typeface="ＭＳ Ｐゴシック" pitchFamily="34" charset="-128"/>
              </a:rPr>
              <a:t> </a:t>
            </a:r>
            <a:r>
              <a:rPr lang="en-GB" altLang="vi-VN" sz="2800" b="1" dirty="0" err="1" smtClean="0">
                <a:ea typeface="ＭＳ Ｐゴシック" pitchFamily="34" charset="-128"/>
              </a:rPr>
              <a:t>khiến</a:t>
            </a:r>
            <a:r>
              <a:rPr lang="en-GB" altLang="vi-VN" sz="2800" b="1" dirty="0" smtClean="0">
                <a:ea typeface="ＭＳ Ｐゴシック" pitchFamily="34" charset="-128"/>
              </a:rPr>
              <a:t> </a:t>
            </a:r>
            <a:r>
              <a:rPr lang="en-GB" altLang="vi-VN" sz="2800" b="1" dirty="0" err="1" smtClean="0">
                <a:ea typeface="ＭＳ Ｐゴシック" pitchFamily="34" charset="-128"/>
              </a:rPr>
              <a:t>tôi</a:t>
            </a:r>
            <a:r>
              <a:rPr lang="en-GB" altLang="vi-VN" sz="2800" b="1" dirty="0" smtClean="0">
                <a:ea typeface="ＭＳ Ｐゴシック" pitchFamily="34" charset="-128"/>
              </a:rPr>
              <a:t> </a:t>
            </a:r>
            <a:r>
              <a:rPr lang="en-GB" altLang="vi-VN" sz="2800" b="1" dirty="0" err="1" smtClean="0">
                <a:ea typeface="ＭＳ Ｐゴシック" pitchFamily="34" charset="-128"/>
              </a:rPr>
              <a:t>vui</a:t>
            </a:r>
            <a:r>
              <a:rPr lang="en-GB" altLang="vi-VN" sz="2800" b="1" dirty="0" smtClean="0">
                <a:ea typeface="ＭＳ Ｐゴシック" pitchFamily="34" charset="-128"/>
              </a:rPr>
              <a:t> </a:t>
            </a:r>
            <a:r>
              <a:rPr lang="en-GB" altLang="vi-VN" sz="2800" b="1" dirty="0" err="1" smtClean="0">
                <a:ea typeface="ＭＳ Ｐゴシック" pitchFamily="34" charset="-128"/>
              </a:rPr>
              <a:t>mừng</a:t>
            </a:r>
            <a:r>
              <a:rPr lang="en-GB" altLang="vi-VN" sz="2800" b="1" dirty="0" smtClean="0">
                <a:ea typeface="ＭＳ Ｐゴシック" pitchFamily="34" charset="-128"/>
              </a:rPr>
              <a:t> </a:t>
            </a:r>
            <a:br>
              <a:rPr lang="en-GB" altLang="vi-VN" sz="2800" b="1" dirty="0" smtClean="0">
                <a:ea typeface="ＭＳ Ｐゴシック" pitchFamily="34" charset="-128"/>
              </a:rPr>
            </a:br>
            <a:r>
              <a:rPr lang="en-GB" altLang="vi-VN" sz="2800" b="1" dirty="0" smtClean="0">
                <a:ea typeface="ＭＳ Ｐゴシック" pitchFamily="34" charset="-128"/>
              </a:rPr>
              <a:t>(</a:t>
            </a:r>
            <a:r>
              <a:rPr lang="en-GB" altLang="vi-VN" sz="2800" b="1" dirty="0" err="1" smtClean="0">
                <a:ea typeface="ＭＳ Ｐゴシック" pitchFamily="34" charset="-128"/>
              </a:rPr>
              <a:t>Thi</a:t>
            </a:r>
            <a:r>
              <a:rPr lang="en-GB" altLang="vi-VN" sz="2800" b="1" dirty="0" smtClean="0">
                <a:ea typeface="ＭＳ Ｐゴシック" pitchFamily="34" charset="-128"/>
              </a:rPr>
              <a:t> </a:t>
            </a:r>
            <a:r>
              <a:rPr lang="en-GB" altLang="vi-VN" sz="2800" b="1" dirty="0" err="1" smtClean="0">
                <a:ea typeface="ＭＳ Ｐゴシック" pitchFamily="34" charset="-128"/>
              </a:rPr>
              <a:t>thiên</a:t>
            </a:r>
            <a:r>
              <a:rPr lang="en-GB" altLang="vi-VN" sz="2800" b="1" dirty="0" smtClean="0">
                <a:ea typeface="ＭＳ Ｐゴシック" pitchFamily="34" charset="-128"/>
              </a:rPr>
              <a:t> 119:24)</a:t>
            </a:r>
            <a:br>
              <a:rPr lang="en-GB" altLang="vi-VN" sz="2800" b="1" dirty="0" smtClean="0">
                <a:ea typeface="ＭＳ Ｐゴシック" pitchFamily="34" charset="-128"/>
              </a:rPr>
            </a:br>
            <a:r>
              <a:rPr lang="en-GB" altLang="vi-VN" sz="2400" dirty="0" smtClean="0">
                <a:ea typeface="ＭＳ Ｐゴシック" pitchFamily="34" charset="-128"/>
              </a:rPr>
              <a:t/>
            </a:r>
            <a:br>
              <a:rPr lang="en-GB" altLang="vi-VN" sz="2400" dirty="0" smtClean="0">
                <a:ea typeface="ＭＳ Ｐゴシック" pitchFamily="34" charset="-128"/>
              </a:rPr>
            </a:b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sẽ</a:t>
            </a:r>
            <a:r>
              <a:rPr lang="en-GB" altLang="vi-VN" sz="2400" dirty="0" smtClean="0">
                <a:ea typeface="ＭＳ Ｐゴシック" pitchFamily="34" charset="-128"/>
              </a:rPr>
              <a:t> </a:t>
            </a:r>
            <a:r>
              <a:rPr lang="en-GB" altLang="vi-VN" sz="2400" dirty="0" err="1" smtClean="0">
                <a:ea typeface="ＭＳ Ｐゴシック" pitchFamily="34" charset="-128"/>
              </a:rPr>
              <a:t>vào</a:t>
            </a:r>
            <a:r>
              <a:rPr lang="en-GB" altLang="vi-VN" sz="2400" dirty="0" smtClean="0">
                <a:ea typeface="ＭＳ Ｐゴシック" pitchFamily="34" charset="-128"/>
              </a:rPr>
              <a:t> </a:t>
            </a:r>
            <a:r>
              <a:rPr lang="en-GB" altLang="vi-VN" sz="2400" dirty="0" err="1" smtClean="0">
                <a:ea typeface="ＭＳ Ｐゴシック" pitchFamily="34" charset="-128"/>
              </a:rPr>
              <a:t>cửa</a:t>
            </a:r>
            <a:r>
              <a:rPr lang="en-GB" altLang="vi-VN" sz="2400" dirty="0" smtClean="0">
                <a:ea typeface="ＭＳ Ｐゴシック" pitchFamily="34" charset="-128"/>
              </a:rPr>
              <a:t> </a:t>
            </a:r>
            <a:r>
              <a:rPr lang="en-GB" altLang="vi-VN" sz="2400" dirty="0" err="1" smtClean="0">
                <a:ea typeface="ＭＳ Ｐゴシック" pitchFamily="34" charset="-128"/>
              </a:rPr>
              <a:t>Ngài</a:t>
            </a:r>
            <a:r>
              <a:rPr lang="en-GB" altLang="vi-VN" sz="2400" dirty="0" smtClean="0">
                <a:ea typeface="ＭＳ Ｐゴシック" pitchFamily="34" charset="-128"/>
              </a:rPr>
              <a:t> </a:t>
            </a:r>
            <a:r>
              <a:rPr lang="en-GB" altLang="vi-VN" sz="2400" dirty="0" err="1" smtClean="0">
                <a:ea typeface="ＭＳ Ｐゴシック" pitchFamily="34" charset="-128"/>
              </a:rPr>
              <a:t>với</a:t>
            </a:r>
            <a:r>
              <a:rPr lang="en-GB" altLang="vi-VN" sz="2400" dirty="0" smtClean="0">
                <a:ea typeface="ＭＳ Ｐゴシック" pitchFamily="34" charset="-128"/>
              </a:rPr>
              <a:t> </a:t>
            </a:r>
            <a:r>
              <a:rPr lang="en-GB" altLang="vi-VN" sz="2400" dirty="0" err="1" smtClean="0">
                <a:ea typeface="ＭＳ Ｐゴシック" pitchFamily="34" charset="-128"/>
              </a:rPr>
              <a:t>lời</a:t>
            </a:r>
            <a:r>
              <a:rPr lang="en-GB" altLang="vi-VN" sz="2400" dirty="0" smtClean="0">
                <a:ea typeface="ＭＳ Ｐゴシック" pitchFamily="34" charset="-128"/>
              </a:rPr>
              <a:t> </a:t>
            </a:r>
            <a:r>
              <a:rPr lang="en-GB" altLang="vi-VN" sz="2400" dirty="0" err="1" smtClean="0">
                <a:ea typeface="ＭＳ Ｐゴシック" pitchFamily="34" charset="-128"/>
              </a:rPr>
              <a:t>cảm</a:t>
            </a:r>
            <a:r>
              <a:rPr lang="en-GB" altLang="vi-VN" sz="2400" dirty="0" smtClean="0">
                <a:ea typeface="ＭＳ Ｐゴシック" pitchFamily="34" charset="-128"/>
              </a:rPr>
              <a:t> </a:t>
            </a:r>
            <a:r>
              <a:rPr lang="en-GB" altLang="vi-VN" sz="2400" dirty="0" err="1" smtClean="0">
                <a:ea typeface="ＭＳ Ｐゴシック" pitchFamily="34" charset="-128"/>
              </a:rPr>
              <a:t>tạ</a:t>
            </a:r>
            <a:r>
              <a:rPr lang="en-GB" altLang="vi-VN" sz="2400" dirty="0" smtClean="0">
                <a:ea typeface="ＭＳ Ｐゴシック" pitchFamily="34" charset="-128"/>
              </a:rPr>
              <a:t> </a:t>
            </a:r>
            <a:r>
              <a:rPr lang="en-GB" altLang="vi-VN" sz="2400" dirty="0" err="1" smtClean="0">
                <a:ea typeface="ＭＳ Ｐゴシック" pitchFamily="34" charset="-128"/>
              </a:rPr>
              <a:t>từ</a:t>
            </a:r>
            <a:r>
              <a:rPr lang="en-GB" altLang="vi-VN" sz="2400" dirty="0">
                <a:ea typeface="ＭＳ Ｐゴシック" pitchFamily="34" charset="-128"/>
              </a:rPr>
              <a:t> </a:t>
            </a:r>
            <a:r>
              <a:rPr lang="en-GB" altLang="vi-VN" sz="2400" dirty="0" err="1" smtClean="0">
                <a:ea typeface="ＭＳ Ｐゴシック" pitchFamily="34" charset="-128"/>
              </a:rPr>
              <a:t>tấm</a:t>
            </a:r>
            <a:r>
              <a:rPr lang="en-GB" altLang="vi-VN" sz="2400" dirty="0" smtClean="0">
                <a:ea typeface="ＭＳ Ｐゴシック" pitchFamily="34" charset="-128"/>
              </a:rPr>
              <a:t> </a:t>
            </a:r>
            <a:r>
              <a:rPr lang="en-GB" altLang="vi-VN" sz="2400" dirty="0" err="1" smtClean="0">
                <a:ea typeface="ＭＳ Ｐゴシック" pitchFamily="34" charset="-128"/>
              </a:rPr>
              <a:t>lòng</a:t>
            </a:r>
            <a:r>
              <a:rPr lang="en-GB" altLang="vi-VN" sz="2400" dirty="0" smtClean="0">
                <a:ea typeface="ＭＳ Ｐゴシック" pitchFamily="34" charset="-128"/>
              </a:rPr>
              <a:t>,</a:t>
            </a:r>
            <a:br>
              <a:rPr lang="en-GB" altLang="vi-VN" sz="2400" dirty="0" smtClean="0">
                <a:ea typeface="ＭＳ Ｐゴシック" pitchFamily="34" charset="-128"/>
              </a:rPr>
            </a:b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sẽ</a:t>
            </a:r>
            <a:r>
              <a:rPr lang="en-GB" altLang="vi-VN" sz="2400" dirty="0" smtClean="0">
                <a:ea typeface="ＭＳ Ｐゴシック" pitchFamily="34" charset="-128"/>
              </a:rPr>
              <a:t> </a:t>
            </a:r>
            <a:r>
              <a:rPr lang="en-GB" altLang="vi-VN" sz="2400" dirty="0" err="1" smtClean="0">
                <a:ea typeface="ＭＳ Ｐゴシック" pitchFamily="34" charset="-128"/>
              </a:rPr>
              <a:t>vào</a:t>
            </a:r>
            <a:r>
              <a:rPr lang="en-GB" altLang="vi-VN" sz="2400" dirty="0" smtClean="0">
                <a:ea typeface="ＭＳ Ｐゴシック" pitchFamily="34" charset="-128"/>
              </a:rPr>
              <a:t> </a:t>
            </a:r>
            <a:r>
              <a:rPr lang="en-GB" altLang="vi-VN" sz="2400" dirty="0" err="1" smtClean="0">
                <a:ea typeface="ＭＳ Ｐゴシック" pitchFamily="34" charset="-128"/>
              </a:rPr>
              <a:t>hành</a:t>
            </a:r>
            <a:r>
              <a:rPr lang="en-GB" altLang="vi-VN" sz="2400" dirty="0" smtClean="0">
                <a:ea typeface="ＭＳ Ｐゴシック" pitchFamily="34" charset="-128"/>
              </a:rPr>
              <a:t> </a:t>
            </a:r>
            <a:r>
              <a:rPr lang="en-GB" altLang="vi-VN" sz="2400" dirty="0" err="1" smtClean="0">
                <a:ea typeface="ＭＳ Ｐゴシック" pitchFamily="34" charset="-128"/>
              </a:rPr>
              <a:t>lang</a:t>
            </a:r>
            <a:r>
              <a:rPr lang="en-GB" altLang="vi-VN" sz="2400" dirty="0" smtClean="0">
                <a:ea typeface="ＭＳ Ｐゴシック" pitchFamily="34" charset="-128"/>
              </a:rPr>
              <a:t> </a:t>
            </a:r>
            <a:r>
              <a:rPr lang="en-GB" altLang="vi-VN" sz="2400" dirty="0" err="1" smtClean="0">
                <a:ea typeface="ＭＳ Ｐゴシック" pitchFamily="34" charset="-128"/>
              </a:rPr>
              <a:t>Ngài</a:t>
            </a:r>
            <a:r>
              <a:rPr lang="en-GB" altLang="vi-VN" sz="2400" dirty="0" smtClean="0">
                <a:ea typeface="ＭＳ Ｐゴシック" pitchFamily="34" charset="-128"/>
              </a:rPr>
              <a:t> </a:t>
            </a:r>
            <a:r>
              <a:rPr lang="en-GB" altLang="vi-VN" sz="2400" dirty="0" err="1" smtClean="0">
                <a:ea typeface="ＭＳ Ｐゴシック" pitchFamily="34" charset="-128"/>
              </a:rPr>
              <a:t>với</a:t>
            </a:r>
            <a:r>
              <a:rPr lang="en-GB" altLang="vi-VN" sz="2400" dirty="0" smtClean="0">
                <a:ea typeface="ＭＳ Ｐゴシック" pitchFamily="34" charset="-128"/>
              </a:rPr>
              <a:t> </a:t>
            </a:r>
            <a:r>
              <a:rPr lang="en-GB" altLang="vi-VN" sz="2400" dirty="0" err="1" smtClean="0">
                <a:ea typeface="ＭＳ Ｐゴシック" pitchFamily="34" charset="-128"/>
              </a:rPr>
              <a:t>lời</a:t>
            </a:r>
            <a:r>
              <a:rPr lang="en-GB" altLang="vi-VN" sz="2400" dirty="0" smtClean="0">
                <a:ea typeface="ＭＳ Ｐゴシック" pitchFamily="34" charset="-128"/>
              </a:rPr>
              <a:t> </a:t>
            </a:r>
            <a:r>
              <a:rPr lang="en-GB" altLang="vi-VN" sz="2400" dirty="0" err="1" smtClean="0">
                <a:ea typeface="ＭＳ Ｐゴシック" pitchFamily="34" charset="-128"/>
              </a:rPr>
              <a:t>ngợi</a:t>
            </a:r>
            <a:r>
              <a:rPr lang="en-GB" altLang="vi-VN" sz="2400" dirty="0" smtClean="0">
                <a:ea typeface="ＭＳ Ｐゴシック" pitchFamily="34" charset="-128"/>
              </a:rPr>
              <a:t> </a:t>
            </a:r>
            <a:r>
              <a:rPr lang="en-GB" altLang="vi-VN" sz="2400" dirty="0" err="1" smtClean="0">
                <a:ea typeface="ＭＳ Ｐゴシック" pitchFamily="34" charset="-128"/>
              </a:rPr>
              <a:t>khen</a:t>
            </a:r>
            <a:r>
              <a:rPr lang="en-GB" altLang="vi-VN" sz="2400" dirty="0" smtClean="0">
                <a:ea typeface="ＭＳ Ｐゴシック" pitchFamily="34" charset="-128"/>
              </a:rPr>
              <a:t/>
            </a:r>
            <a:br>
              <a:rPr lang="en-GB" altLang="vi-VN" sz="2400" dirty="0" smtClean="0">
                <a:ea typeface="ＭＳ Ｐゴシック" pitchFamily="34" charset="-128"/>
              </a:rPr>
            </a:b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sẽ</a:t>
            </a:r>
            <a:r>
              <a:rPr lang="en-GB" altLang="vi-VN" sz="2400" dirty="0" smtClean="0">
                <a:ea typeface="ＭＳ Ｐゴシック" pitchFamily="34" charset="-128"/>
              </a:rPr>
              <a:t> </a:t>
            </a:r>
            <a:r>
              <a:rPr lang="en-GB" altLang="vi-VN" sz="2400" dirty="0" err="1" smtClean="0">
                <a:ea typeface="ＭＳ Ｐゴシック" pitchFamily="34" charset="-128"/>
              </a:rPr>
              <a:t>nói</a:t>
            </a:r>
            <a:r>
              <a:rPr lang="en-GB" altLang="vi-VN" sz="2400" dirty="0" smtClean="0">
                <a:ea typeface="ＭＳ Ｐゴシック" pitchFamily="34" charset="-128"/>
              </a:rPr>
              <a:t> </a:t>
            </a:r>
            <a:r>
              <a:rPr lang="en-GB" altLang="vi-VN" sz="2400" dirty="0" err="1" smtClean="0">
                <a:ea typeface="ＭＳ Ｐゴシック" pitchFamily="34" charset="-128"/>
              </a:rPr>
              <a:t>rằng</a:t>
            </a:r>
            <a:r>
              <a:rPr lang="en-GB" altLang="vi-VN" sz="2400" dirty="0" smtClean="0">
                <a:ea typeface="ＭＳ Ｐゴシック" pitchFamily="34" charset="-128"/>
              </a:rPr>
              <a:t> </a:t>
            </a:r>
            <a:r>
              <a:rPr lang="en-GB" altLang="vi-VN" sz="2400" dirty="0" err="1" smtClean="0">
                <a:ea typeface="ＭＳ Ｐゴシック" pitchFamily="34" charset="-128"/>
              </a:rPr>
              <a:t>nầy</a:t>
            </a:r>
            <a:r>
              <a:rPr lang="en-GB" altLang="vi-VN" sz="2400" dirty="0" smtClean="0">
                <a:ea typeface="ＭＳ Ｐゴシック" pitchFamily="34" charset="-128"/>
              </a:rPr>
              <a:t> </a:t>
            </a:r>
            <a:r>
              <a:rPr lang="en-GB" altLang="vi-VN" sz="2400" dirty="0" err="1" smtClean="0">
                <a:ea typeface="ＭＳ Ｐゴシック" pitchFamily="34" charset="-128"/>
              </a:rPr>
              <a:t>là</a:t>
            </a:r>
            <a:r>
              <a:rPr lang="en-GB" altLang="vi-VN" sz="2400" dirty="0" smtClean="0">
                <a:ea typeface="ＭＳ Ｐゴシック" pitchFamily="34" charset="-128"/>
              </a:rPr>
              <a:t> </a:t>
            </a:r>
            <a:r>
              <a:rPr lang="en-GB" altLang="vi-VN" sz="2400" dirty="0" err="1" smtClean="0">
                <a:ea typeface="ＭＳ Ｐゴシック" pitchFamily="34" charset="-128"/>
              </a:rPr>
              <a:t>ngày</a:t>
            </a:r>
            <a:r>
              <a:rPr lang="en-GB" altLang="vi-VN" sz="2400" dirty="0" smtClean="0">
                <a:ea typeface="ＭＳ Ｐゴシック" pitchFamily="34" charset="-128"/>
              </a:rPr>
              <a:t> </a:t>
            </a:r>
            <a:r>
              <a:rPr lang="en-GB" altLang="vi-VN" sz="2400" dirty="0" err="1" smtClean="0">
                <a:ea typeface="ＭＳ Ｐゴシック" pitchFamily="34" charset="-128"/>
              </a:rPr>
              <a:t>Đức</a:t>
            </a:r>
            <a:r>
              <a:rPr lang="en-GB" altLang="vi-VN" sz="2400" dirty="0" smtClean="0">
                <a:ea typeface="ＭＳ Ｐゴシック" pitchFamily="34" charset="-128"/>
              </a:rPr>
              <a:t> </a:t>
            </a:r>
            <a:r>
              <a:rPr lang="en-GB" altLang="vi-VN" sz="2400" dirty="0" err="1" smtClean="0">
                <a:ea typeface="ＭＳ Ｐゴシック" pitchFamily="34" charset="-128"/>
              </a:rPr>
              <a:t>Giê-hô-va</a:t>
            </a:r>
            <a:r>
              <a:rPr lang="en-GB" altLang="vi-VN" sz="2400" dirty="0" smtClean="0">
                <a:ea typeface="ＭＳ Ｐゴシック" pitchFamily="34" charset="-128"/>
              </a:rPr>
              <a:t> </a:t>
            </a:r>
            <a:r>
              <a:rPr lang="en-GB" altLang="vi-VN" sz="2400" dirty="0" err="1" smtClean="0">
                <a:ea typeface="ＭＳ Ｐゴシック" pitchFamily="34" charset="-128"/>
              </a:rPr>
              <a:t>làm</a:t>
            </a:r>
            <a:r>
              <a:rPr lang="en-GB" altLang="vi-VN" sz="2400" dirty="0" smtClean="0">
                <a:ea typeface="ＭＳ Ｐゴシック" pitchFamily="34" charset="-128"/>
              </a:rPr>
              <a:t> </a:t>
            </a:r>
            <a:r>
              <a:rPr lang="en-GB" altLang="vi-VN" sz="2400" dirty="0" err="1" smtClean="0">
                <a:ea typeface="ＭＳ Ｐゴシック" pitchFamily="34" charset="-128"/>
              </a:rPr>
              <a:t>nên</a:t>
            </a:r>
            <a:r>
              <a:rPr lang="en-GB" altLang="vi-VN" sz="2400" dirty="0" smtClean="0">
                <a:ea typeface="ＭＳ Ｐゴシック" pitchFamily="34" charset="-128"/>
              </a:rPr>
              <a:t>, </a:t>
            </a: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sẽ</a:t>
            </a:r>
            <a:r>
              <a:rPr lang="en-GB" altLang="vi-VN" sz="2400" dirty="0" smtClean="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 </a:t>
            </a:r>
            <a:r>
              <a:rPr lang="en-GB" altLang="vi-VN" sz="2400" dirty="0" err="1" smtClean="0">
                <a:ea typeface="ＭＳ Ｐゴシック" pitchFamily="34" charset="-128"/>
              </a:rPr>
              <a:t>rỡ</a:t>
            </a:r>
            <a:r>
              <a:rPr lang="en-GB" altLang="vi-VN" sz="2400" dirty="0" smtClean="0">
                <a:ea typeface="ＭＳ Ｐゴシック" pitchFamily="34" charset="-128"/>
              </a:rPr>
              <a:t> </a:t>
            </a:r>
            <a:r>
              <a:rPr lang="en-GB" altLang="vi-VN" sz="2400" dirty="0" err="1" smtClean="0">
                <a:ea typeface="ＭＳ Ｐゴシック" pitchFamily="34" charset="-128"/>
              </a:rPr>
              <a:t>vì</a:t>
            </a:r>
            <a:r>
              <a:rPr lang="en-GB" altLang="vi-VN" sz="2400" dirty="0" smtClean="0">
                <a:ea typeface="ＭＳ Ｐゴシック" pitchFamily="34" charset="-128"/>
              </a:rPr>
              <a:t> </a:t>
            </a:r>
            <a:r>
              <a:rPr lang="en-GB" altLang="vi-VN" sz="2400" dirty="0" err="1" smtClean="0">
                <a:ea typeface="ＭＳ Ｐゴシック" pitchFamily="34" charset="-128"/>
              </a:rPr>
              <a:t>Ngài</a:t>
            </a:r>
            <a:r>
              <a:rPr lang="en-GB" altLang="vi-VN" sz="2400" dirty="0" smtClean="0">
                <a:ea typeface="ＭＳ Ｐゴシック" pitchFamily="34" charset="-128"/>
              </a:rPr>
              <a:t> </a:t>
            </a:r>
            <a:r>
              <a:rPr lang="en-GB" altLang="vi-VN" sz="2400" dirty="0" err="1" smtClean="0">
                <a:ea typeface="ＭＳ Ｐゴシック" pitchFamily="34" charset="-128"/>
              </a:rPr>
              <a:t>khiến</a:t>
            </a:r>
            <a:r>
              <a:rPr lang="en-GB" altLang="vi-VN" sz="2400" dirty="0" smtClean="0">
                <a:ea typeface="ＭＳ Ｐゴシック" pitchFamily="34" charset="-128"/>
              </a:rPr>
              <a:t> </a:t>
            </a: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vui</a:t>
            </a:r>
            <a:r>
              <a:rPr lang="en-GB" altLang="vi-VN" sz="2400" dirty="0" smtClean="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
            </a:r>
            <a:br>
              <a:rPr lang="en-GB" altLang="vi-VN" sz="2400" dirty="0" smtClean="0">
                <a:ea typeface="ＭＳ Ｐゴシック" pitchFamily="34" charset="-128"/>
              </a:rPr>
            </a:br>
            <a:r>
              <a:rPr lang="en-GB" altLang="vi-VN" sz="2400" dirty="0" err="1" smtClean="0">
                <a:ea typeface="ＭＳ Ｐゴシック" pitchFamily="34" charset="-128"/>
              </a:rPr>
              <a:t>Ngài</a:t>
            </a:r>
            <a:r>
              <a:rPr lang="en-GB" altLang="vi-VN" sz="2400" dirty="0" smtClean="0">
                <a:ea typeface="ＭＳ Ｐゴシック" pitchFamily="34" charset="-128"/>
              </a:rPr>
              <a:t> </a:t>
            </a:r>
            <a:r>
              <a:rPr lang="en-GB" altLang="vi-VN" sz="2400" dirty="0" err="1" smtClean="0">
                <a:ea typeface="ＭＳ Ｐゴシック" pitchFamily="34" charset="-128"/>
              </a:rPr>
              <a:t>khiến</a:t>
            </a:r>
            <a:r>
              <a:rPr lang="en-GB" altLang="vi-VN" sz="2400" dirty="0" smtClean="0">
                <a:ea typeface="ＭＳ Ｐゴシック" pitchFamily="34" charset="-128"/>
              </a:rPr>
              <a:t> </a:t>
            </a: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vui</a:t>
            </a:r>
            <a:r>
              <a:rPr lang="en-GB" altLang="vi-VN" sz="2400" dirty="0" smtClean="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
            </a:r>
            <a:br>
              <a:rPr lang="en-GB" altLang="vi-VN" sz="2400" dirty="0" smtClean="0">
                <a:ea typeface="ＭＳ Ｐゴシック" pitchFamily="34" charset="-128"/>
              </a:rPr>
            </a:br>
            <a:r>
              <a:rPr lang="en-GB" altLang="vi-VN" sz="2400" dirty="0" err="1" smtClean="0">
                <a:ea typeface="ＭＳ Ｐゴシック" pitchFamily="34" charset="-128"/>
              </a:rPr>
              <a:t>Ngài</a:t>
            </a:r>
            <a:r>
              <a:rPr lang="en-GB" altLang="vi-VN" sz="2400" dirty="0" smtClean="0">
                <a:ea typeface="ＭＳ Ｐゴシック" pitchFamily="34" charset="-128"/>
              </a:rPr>
              <a:t> </a:t>
            </a:r>
            <a:r>
              <a:rPr lang="en-GB" altLang="vi-VN" sz="2400" dirty="0" err="1" smtClean="0">
                <a:ea typeface="ＭＳ Ｐゴシック" pitchFamily="34" charset="-128"/>
              </a:rPr>
              <a:t>khiến</a:t>
            </a:r>
            <a:r>
              <a:rPr lang="en-GB" altLang="vi-VN" sz="2400" dirty="0" smtClean="0">
                <a:ea typeface="ＭＳ Ｐゴシック" pitchFamily="34" charset="-128"/>
              </a:rPr>
              <a:t> </a:t>
            </a: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smtClean="0">
                <a:ea typeface="ＭＳ Ｐゴシック" pitchFamily="34" charset="-128"/>
              </a:rPr>
              <a:t>vui</a:t>
            </a:r>
            <a:r>
              <a:rPr lang="en-GB" altLang="vi-VN" sz="2400" dirty="0" smtClean="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
            </a:r>
            <a:br>
              <a:rPr lang="en-GB" altLang="vi-VN" sz="2400" dirty="0" smtClean="0">
                <a:ea typeface="ＭＳ Ｐゴシック" pitchFamily="34" charset="-128"/>
              </a:rPr>
            </a:br>
            <a:r>
              <a:rPr lang="en-GB" altLang="vi-VN" sz="2400" dirty="0" err="1" smtClean="0">
                <a:ea typeface="ＭＳ Ｐゴシック" pitchFamily="34" charset="-128"/>
              </a:rPr>
              <a:t>Tôi</a:t>
            </a:r>
            <a:r>
              <a:rPr lang="en-GB" altLang="vi-VN" sz="2400" dirty="0" smtClean="0">
                <a:ea typeface="ＭＳ Ｐゴシック" pitchFamily="34" charset="-128"/>
              </a:rPr>
              <a:t> </a:t>
            </a:r>
            <a:r>
              <a:rPr lang="en-GB" altLang="vi-VN" sz="2400" dirty="0" err="1">
                <a:ea typeface="ＭＳ Ｐゴシック" pitchFamily="34" charset="-128"/>
              </a:rPr>
              <a:t>sẽ</a:t>
            </a:r>
            <a:r>
              <a:rPr lang="en-GB" altLang="vi-VN" sz="2400" dirty="0">
                <a:ea typeface="ＭＳ Ｐゴシック" pitchFamily="34" charset="-128"/>
              </a:rPr>
              <a:t> </a:t>
            </a:r>
            <a:r>
              <a:rPr lang="en-GB" altLang="vi-VN" sz="2400" dirty="0" err="1">
                <a:ea typeface="ＭＳ Ｐゴシック" pitchFamily="34" charset="-128"/>
              </a:rPr>
              <a:t>mừng</a:t>
            </a:r>
            <a:r>
              <a:rPr lang="en-GB" altLang="vi-VN" sz="2400" dirty="0">
                <a:ea typeface="ＭＳ Ｐゴシック" pitchFamily="34" charset="-128"/>
              </a:rPr>
              <a:t> </a:t>
            </a:r>
            <a:r>
              <a:rPr lang="en-GB" altLang="vi-VN" sz="2400" dirty="0" err="1">
                <a:ea typeface="ＭＳ Ｐゴシック" pitchFamily="34" charset="-128"/>
              </a:rPr>
              <a:t>rỡ</a:t>
            </a:r>
            <a:r>
              <a:rPr lang="en-GB" altLang="vi-VN" sz="2400" dirty="0">
                <a:ea typeface="ＭＳ Ｐゴシック" pitchFamily="34" charset="-128"/>
              </a:rPr>
              <a:t> </a:t>
            </a:r>
            <a:r>
              <a:rPr lang="en-GB" altLang="vi-VN" sz="2400" dirty="0" err="1">
                <a:ea typeface="ＭＳ Ｐゴシック" pitchFamily="34" charset="-128"/>
              </a:rPr>
              <a:t>vì</a:t>
            </a:r>
            <a:r>
              <a:rPr lang="en-GB" altLang="vi-VN" sz="2400" dirty="0">
                <a:ea typeface="ＭＳ Ｐゴシック" pitchFamily="34" charset="-128"/>
              </a:rPr>
              <a:t> </a:t>
            </a:r>
            <a:r>
              <a:rPr lang="en-GB" altLang="vi-VN" sz="2400" dirty="0" err="1">
                <a:ea typeface="ＭＳ Ｐゴシック" pitchFamily="34" charset="-128"/>
              </a:rPr>
              <a:t>Ngài</a:t>
            </a:r>
            <a:r>
              <a:rPr lang="en-GB" altLang="vi-VN" sz="2400" dirty="0">
                <a:ea typeface="ＭＳ Ｐゴシック" pitchFamily="34" charset="-128"/>
              </a:rPr>
              <a:t> </a:t>
            </a:r>
            <a:r>
              <a:rPr lang="en-GB" altLang="vi-VN" sz="2400" dirty="0" err="1">
                <a:ea typeface="ＭＳ Ｐゴシック" pitchFamily="34" charset="-128"/>
              </a:rPr>
              <a:t>khiến</a:t>
            </a:r>
            <a:r>
              <a:rPr lang="en-GB" altLang="vi-VN" sz="2400" dirty="0">
                <a:ea typeface="ＭＳ Ｐゴシック" pitchFamily="34" charset="-128"/>
              </a:rPr>
              <a:t> </a:t>
            </a:r>
            <a:r>
              <a:rPr lang="en-GB" altLang="vi-VN" sz="2400" dirty="0" err="1">
                <a:ea typeface="ＭＳ Ｐゴシック" pitchFamily="34" charset="-128"/>
              </a:rPr>
              <a:t>tôi</a:t>
            </a:r>
            <a:r>
              <a:rPr lang="en-GB" altLang="vi-VN" sz="2400" dirty="0">
                <a:ea typeface="ＭＳ Ｐゴシック" pitchFamily="34" charset="-128"/>
              </a:rPr>
              <a:t> </a:t>
            </a:r>
            <a:r>
              <a:rPr lang="en-GB" altLang="vi-VN" sz="2400" dirty="0" err="1">
                <a:ea typeface="ＭＳ Ｐゴシック" pitchFamily="34" charset="-128"/>
              </a:rPr>
              <a:t>vui</a:t>
            </a:r>
            <a:r>
              <a:rPr lang="en-GB" altLang="vi-VN" sz="2400" dirty="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a:t>
            </a:r>
            <a:r>
              <a:rPr lang="en-GB" altLang="vi-VN" sz="2400" dirty="0">
                <a:ea typeface="ＭＳ Ｐゴシック" pitchFamily="34" charset="-128"/>
              </a:rPr>
              <a:t/>
            </a:r>
            <a:br>
              <a:rPr lang="en-GB" altLang="vi-VN" sz="2400" dirty="0">
                <a:ea typeface="ＭＳ Ｐゴシック" pitchFamily="34" charset="-128"/>
              </a:rPr>
            </a:br>
            <a:r>
              <a:rPr lang="en-GB" altLang="vi-VN" sz="2400" dirty="0" err="1">
                <a:ea typeface="ＭＳ Ｐゴシック" pitchFamily="34" charset="-128"/>
              </a:rPr>
              <a:t>Ngài</a:t>
            </a:r>
            <a:r>
              <a:rPr lang="en-GB" altLang="vi-VN" sz="2400" dirty="0">
                <a:ea typeface="ＭＳ Ｐゴシック" pitchFamily="34" charset="-128"/>
              </a:rPr>
              <a:t> </a:t>
            </a:r>
            <a:r>
              <a:rPr lang="en-GB" altLang="vi-VN" sz="2400" dirty="0" err="1">
                <a:ea typeface="ＭＳ Ｐゴシック" pitchFamily="34" charset="-128"/>
              </a:rPr>
              <a:t>khiến</a:t>
            </a:r>
            <a:r>
              <a:rPr lang="en-GB" altLang="vi-VN" sz="2400" dirty="0">
                <a:ea typeface="ＭＳ Ｐゴシック" pitchFamily="34" charset="-128"/>
              </a:rPr>
              <a:t> </a:t>
            </a:r>
            <a:r>
              <a:rPr lang="en-GB" altLang="vi-VN" sz="2400" dirty="0" err="1">
                <a:ea typeface="ＭＳ Ｐゴシック" pitchFamily="34" charset="-128"/>
              </a:rPr>
              <a:t>tôi</a:t>
            </a:r>
            <a:r>
              <a:rPr lang="en-GB" altLang="vi-VN" sz="2400" dirty="0">
                <a:ea typeface="ＭＳ Ｐゴシック" pitchFamily="34" charset="-128"/>
              </a:rPr>
              <a:t> </a:t>
            </a:r>
            <a:r>
              <a:rPr lang="en-GB" altLang="vi-VN" sz="2400" dirty="0" err="1">
                <a:ea typeface="ＭＳ Ｐゴシック" pitchFamily="34" charset="-128"/>
              </a:rPr>
              <a:t>vui</a:t>
            </a:r>
            <a:r>
              <a:rPr lang="en-GB" altLang="vi-VN" sz="2400" dirty="0">
                <a:ea typeface="ＭＳ Ｐゴシック" pitchFamily="34" charset="-128"/>
              </a:rPr>
              <a:t> </a:t>
            </a:r>
            <a:r>
              <a:rPr lang="en-GB" altLang="vi-VN" sz="2400" dirty="0" err="1">
                <a:ea typeface="ＭＳ Ｐゴシック" pitchFamily="34" charset="-128"/>
              </a:rPr>
              <a:t>mừng</a:t>
            </a:r>
            <a:r>
              <a:rPr lang="en-GB" altLang="vi-VN" sz="2400" dirty="0">
                <a:ea typeface="ＭＳ Ｐゴシック" pitchFamily="34" charset="-128"/>
              </a:rPr>
              <a:t/>
            </a:r>
            <a:br>
              <a:rPr lang="en-GB" altLang="vi-VN" sz="2400" dirty="0">
                <a:ea typeface="ＭＳ Ｐゴシック" pitchFamily="34" charset="-128"/>
              </a:rPr>
            </a:br>
            <a:r>
              <a:rPr lang="en-GB" altLang="vi-VN" sz="2400" dirty="0" err="1">
                <a:ea typeface="ＭＳ Ｐゴシック" pitchFamily="34" charset="-128"/>
              </a:rPr>
              <a:t>Ngài</a:t>
            </a:r>
            <a:r>
              <a:rPr lang="en-GB" altLang="vi-VN" sz="2400" dirty="0">
                <a:ea typeface="ＭＳ Ｐゴシック" pitchFamily="34" charset="-128"/>
              </a:rPr>
              <a:t> </a:t>
            </a:r>
            <a:r>
              <a:rPr lang="en-GB" altLang="vi-VN" sz="2400" dirty="0" err="1">
                <a:ea typeface="ＭＳ Ｐゴシック" pitchFamily="34" charset="-128"/>
              </a:rPr>
              <a:t>khiến</a:t>
            </a:r>
            <a:r>
              <a:rPr lang="en-GB" altLang="vi-VN" sz="2400" dirty="0">
                <a:ea typeface="ＭＳ Ｐゴシック" pitchFamily="34" charset="-128"/>
              </a:rPr>
              <a:t> </a:t>
            </a:r>
            <a:r>
              <a:rPr lang="en-GB" altLang="vi-VN" sz="2400" dirty="0" err="1">
                <a:ea typeface="ＭＳ Ｐゴシック" pitchFamily="34" charset="-128"/>
              </a:rPr>
              <a:t>tôi</a:t>
            </a:r>
            <a:r>
              <a:rPr lang="en-GB" altLang="vi-VN" sz="2400" dirty="0">
                <a:ea typeface="ＭＳ Ｐゴシック" pitchFamily="34" charset="-128"/>
              </a:rPr>
              <a:t> </a:t>
            </a:r>
            <a:r>
              <a:rPr lang="en-GB" altLang="vi-VN" sz="2400" dirty="0" err="1">
                <a:ea typeface="ＭＳ Ｐゴシック" pitchFamily="34" charset="-128"/>
              </a:rPr>
              <a:t>vui</a:t>
            </a:r>
            <a:r>
              <a:rPr lang="en-GB" altLang="vi-VN" sz="2400" dirty="0">
                <a:ea typeface="ＭＳ Ｐゴシック" pitchFamily="34" charset="-128"/>
              </a:rPr>
              <a:t> </a:t>
            </a:r>
            <a:r>
              <a:rPr lang="en-GB" altLang="vi-VN" sz="2400" dirty="0" err="1">
                <a:ea typeface="ＭＳ Ｐゴシック" pitchFamily="34" charset="-128"/>
              </a:rPr>
              <a:t>mừng</a:t>
            </a:r>
            <a:r>
              <a:rPr lang="en-GB" altLang="vi-VN" sz="2400" dirty="0">
                <a:ea typeface="ＭＳ Ｐゴシック" pitchFamily="34" charset="-128"/>
              </a:rPr>
              <a:t/>
            </a:r>
            <a:br>
              <a:rPr lang="en-GB" altLang="vi-VN" sz="2400" dirty="0">
                <a:ea typeface="ＭＳ Ｐゴシック" pitchFamily="34" charset="-128"/>
              </a:rPr>
            </a:br>
            <a:r>
              <a:rPr lang="en-GB" altLang="vi-VN" sz="2400" dirty="0" err="1">
                <a:ea typeface="ＭＳ Ｐゴシック" pitchFamily="34" charset="-128"/>
              </a:rPr>
              <a:t>Tôi</a:t>
            </a:r>
            <a:r>
              <a:rPr lang="en-GB" altLang="vi-VN" sz="2400" dirty="0">
                <a:ea typeface="ＭＳ Ｐゴシック" pitchFamily="34" charset="-128"/>
              </a:rPr>
              <a:t> </a:t>
            </a:r>
            <a:r>
              <a:rPr lang="en-GB" altLang="vi-VN" sz="2400" dirty="0" err="1">
                <a:ea typeface="ＭＳ Ｐゴシック" pitchFamily="34" charset="-128"/>
              </a:rPr>
              <a:t>sẽ</a:t>
            </a:r>
            <a:r>
              <a:rPr lang="en-GB" altLang="vi-VN" sz="2400" dirty="0">
                <a:ea typeface="ＭＳ Ｐゴシック" pitchFamily="34" charset="-128"/>
              </a:rPr>
              <a:t> </a:t>
            </a:r>
            <a:r>
              <a:rPr lang="en-GB" altLang="vi-VN" sz="2400" dirty="0" err="1">
                <a:ea typeface="ＭＳ Ｐゴシック" pitchFamily="34" charset="-128"/>
              </a:rPr>
              <a:t>mừng</a:t>
            </a:r>
            <a:r>
              <a:rPr lang="en-GB" altLang="vi-VN" sz="2400" dirty="0">
                <a:ea typeface="ＭＳ Ｐゴシック" pitchFamily="34" charset="-128"/>
              </a:rPr>
              <a:t> </a:t>
            </a:r>
            <a:r>
              <a:rPr lang="en-GB" altLang="vi-VN" sz="2400" dirty="0" err="1">
                <a:ea typeface="ＭＳ Ｐゴシック" pitchFamily="34" charset="-128"/>
              </a:rPr>
              <a:t>rỡ</a:t>
            </a:r>
            <a:r>
              <a:rPr lang="en-GB" altLang="vi-VN" sz="2400" dirty="0">
                <a:ea typeface="ＭＳ Ｐゴシック" pitchFamily="34" charset="-128"/>
              </a:rPr>
              <a:t> </a:t>
            </a:r>
            <a:r>
              <a:rPr lang="en-GB" altLang="vi-VN" sz="2400" dirty="0" err="1">
                <a:ea typeface="ＭＳ Ｐゴシック" pitchFamily="34" charset="-128"/>
              </a:rPr>
              <a:t>vì</a:t>
            </a:r>
            <a:r>
              <a:rPr lang="en-GB" altLang="vi-VN" sz="2400" dirty="0">
                <a:ea typeface="ＭＳ Ｐゴシック" pitchFamily="34" charset="-128"/>
              </a:rPr>
              <a:t> </a:t>
            </a:r>
            <a:r>
              <a:rPr lang="en-GB" altLang="vi-VN" sz="2400" dirty="0" err="1">
                <a:ea typeface="ＭＳ Ｐゴシック" pitchFamily="34" charset="-128"/>
              </a:rPr>
              <a:t>Ngài</a:t>
            </a:r>
            <a:r>
              <a:rPr lang="en-GB" altLang="vi-VN" sz="2400" dirty="0">
                <a:ea typeface="ＭＳ Ｐゴシック" pitchFamily="34" charset="-128"/>
              </a:rPr>
              <a:t> </a:t>
            </a:r>
            <a:r>
              <a:rPr lang="en-GB" altLang="vi-VN" sz="2400" dirty="0" err="1">
                <a:ea typeface="ＭＳ Ｐゴシック" pitchFamily="34" charset="-128"/>
              </a:rPr>
              <a:t>khiến</a:t>
            </a:r>
            <a:r>
              <a:rPr lang="en-GB" altLang="vi-VN" sz="2400" dirty="0">
                <a:ea typeface="ＭＳ Ｐゴシック" pitchFamily="34" charset="-128"/>
              </a:rPr>
              <a:t> </a:t>
            </a:r>
            <a:r>
              <a:rPr lang="en-GB" altLang="vi-VN" sz="2400" dirty="0" err="1">
                <a:ea typeface="ＭＳ Ｐゴシック" pitchFamily="34" charset="-128"/>
              </a:rPr>
              <a:t>tôi</a:t>
            </a:r>
            <a:r>
              <a:rPr lang="en-GB" altLang="vi-VN" sz="2400" dirty="0">
                <a:ea typeface="ＭＳ Ｐゴシック" pitchFamily="34" charset="-128"/>
              </a:rPr>
              <a:t> </a:t>
            </a:r>
            <a:r>
              <a:rPr lang="en-GB" altLang="vi-VN" sz="2400" dirty="0" err="1">
                <a:ea typeface="ＭＳ Ｐゴシック" pitchFamily="34" charset="-128"/>
              </a:rPr>
              <a:t>vui</a:t>
            </a:r>
            <a:r>
              <a:rPr lang="en-GB" altLang="vi-VN" sz="2400" dirty="0">
                <a:ea typeface="ＭＳ Ｐゴシック" pitchFamily="34" charset="-128"/>
              </a:rPr>
              <a:t> </a:t>
            </a:r>
            <a:r>
              <a:rPr lang="en-GB" altLang="vi-VN" sz="2400" dirty="0" err="1" smtClean="0">
                <a:ea typeface="ＭＳ Ｐゴシック" pitchFamily="34" charset="-128"/>
              </a:rPr>
              <a:t>mừng</a:t>
            </a:r>
            <a:r>
              <a:rPr lang="en-GB" altLang="vi-VN" sz="2400" dirty="0" smtClean="0">
                <a:ea typeface="ＭＳ Ｐゴシック" pitchFamily="34" charset="-128"/>
              </a:rPr>
              <a:t>.</a:t>
            </a:r>
            <a:r>
              <a:rPr lang="en-GB" altLang="vi-VN" sz="2400" dirty="0">
                <a:ea typeface="ＭＳ Ｐゴシック" pitchFamily="34" charset="-128"/>
              </a:rPr>
              <a:t/>
            </a:r>
            <a:br>
              <a:rPr lang="en-GB" altLang="vi-VN" sz="2400" dirty="0">
                <a:ea typeface="ＭＳ Ｐゴシック" pitchFamily="34" charset="-128"/>
              </a:rPr>
            </a:br>
            <a:r>
              <a:rPr lang="en-GB" altLang="vi-VN" sz="2400" dirty="0">
                <a:ea typeface="ＭＳ Ｐゴシック" pitchFamily="34" charset="-128"/>
              </a:rPr>
              <a:t/>
            </a:r>
            <a:br>
              <a:rPr lang="en-GB" altLang="vi-VN" sz="2400" dirty="0">
                <a:ea typeface="ＭＳ Ｐゴシック" pitchFamily="34" charset="-128"/>
              </a:rPr>
            </a:br>
            <a:r>
              <a:rPr lang="en-GB" altLang="vi-VN" sz="2400" dirty="0" smtClean="0">
                <a:ea typeface="ＭＳ Ｐゴシック" pitchFamily="34" charset="-128"/>
              </a:rPr>
              <a:t/>
            </a:r>
            <a:br>
              <a:rPr lang="en-GB" altLang="vi-VN" sz="2400" dirty="0" smtClean="0">
                <a:ea typeface="ＭＳ Ｐゴシック" pitchFamily="34" charset="-128"/>
              </a:rPr>
            </a:br>
            <a:endParaRPr lang="en-US" altLang="vi-VN" dirty="0" smtClean="0">
              <a:ea typeface="ＭＳ Ｐゴシック" pitchFamily="34" charset="-128"/>
            </a:endParaRPr>
          </a:p>
        </p:txBody>
      </p:sp>
      <p:pic>
        <p:nvPicPr>
          <p:cNvPr id="234499" name="Picture 3" descr="0204003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2590800"/>
            <a:ext cx="28368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5019"/>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457200" y="1596343"/>
            <a:ext cx="8229600" cy="3701826"/>
          </a:xfrm>
          <a:prstGeom prst="rect">
            <a:avLst/>
          </a:prstGeom>
          <a:noFill/>
          <a:ln w="9525">
            <a:noFill/>
            <a:miter lim="800000"/>
            <a:headEnd/>
            <a:tailEnd/>
          </a:ln>
          <a:effectLst>
            <a:outerShdw blurRad="63500" dist="38099" dir="2700000" algn="ctr" rotWithShape="0">
              <a:srgbClr val="100D00">
                <a:alpha val="74998"/>
              </a:srgbClr>
            </a:outerShdw>
          </a:effectLst>
        </p:spPr>
        <p:txBody>
          <a:bodyPr/>
          <a:lstStyle/>
          <a:p>
            <a:pPr marL="342900" indent="-342900" algn="ctr">
              <a:spcBef>
                <a:spcPct val="20000"/>
              </a:spcBef>
              <a:buClr>
                <a:schemeClr val="hlink"/>
              </a:buClr>
              <a:buSzPct val="70000"/>
              <a:buFont typeface="Wingdings" pitchFamily="2" charset="2"/>
              <a:buChar char="u"/>
              <a:defRPr/>
            </a:pPr>
            <a:r>
              <a:rPr lang="en-US" sz="4400" b="1" dirty="0" err="1" smtClean="0">
                <a:solidFill>
                  <a:srgbClr val="FFFFFF"/>
                </a:solidFill>
                <a:effectLst>
                  <a:outerShdw blurRad="38100" dist="38100" dir="2700000" algn="tl">
                    <a:srgbClr val="000000"/>
                  </a:outerShdw>
                </a:effectLst>
                <a:latin typeface="Verdana" pitchFamily="34" charset="0"/>
              </a:rPr>
              <a:t>Cầu</a:t>
            </a:r>
            <a:r>
              <a:rPr lang="en-US" sz="4400" b="1" dirty="0" smtClean="0">
                <a:solidFill>
                  <a:srgbClr val="FFFFFF"/>
                </a:solidFill>
                <a:effectLst>
                  <a:outerShdw blurRad="38100" dist="38100" dir="2700000" algn="tl">
                    <a:srgbClr val="000000"/>
                  </a:outerShdw>
                </a:effectLst>
                <a:latin typeface="Verdana" pitchFamily="34" charset="0"/>
              </a:rPr>
              <a:t> </a:t>
            </a:r>
            <a:r>
              <a:rPr lang="en-US" sz="4400" b="1" dirty="0" err="1" smtClean="0">
                <a:solidFill>
                  <a:srgbClr val="FFFFFF"/>
                </a:solidFill>
                <a:effectLst>
                  <a:outerShdw blurRad="38100" dist="38100" dir="2700000" algn="tl">
                    <a:srgbClr val="000000"/>
                  </a:outerShdw>
                </a:effectLst>
                <a:latin typeface="Verdana" pitchFamily="34" charset="0"/>
              </a:rPr>
              <a:t>nguyện</a:t>
            </a:r>
            <a:r>
              <a:rPr lang="en-US" sz="4400" b="1" dirty="0" smtClean="0">
                <a:solidFill>
                  <a:srgbClr val="FFFFFF"/>
                </a:solidFill>
                <a:effectLst>
                  <a:outerShdw blurRad="38100" dist="38100" dir="2700000" algn="tl">
                    <a:srgbClr val="000000"/>
                  </a:outerShdw>
                </a:effectLst>
                <a:latin typeface="Verdana" pitchFamily="34" charset="0"/>
              </a:rPr>
              <a:t> </a:t>
            </a:r>
            <a:r>
              <a:rPr lang="en-US" sz="4400" b="1" dirty="0" err="1" smtClean="0">
                <a:solidFill>
                  <a:srgbClr val="FFFFFF"/>
                </a:solidFill>
                <a:effectLst>
                  <a:outerShdw blurRad="38100" dist="38100" dir="2700000" algn="tl">
                    <a:srgbClr val="000000"/>
                  </a:outerShdw>
                </a:effectLst>
                <a:latin typeface="Verdana" pitchFamily="34" charset="0"/>
              </a:rPr>
              <a:t>và</a:t>
            </a:r>
            <a:r>
              <a:rPr lang="en-US" sz="4400" b="1" dirty="0" smtClean="0">
                <a:solidFill>
                  <a:srgbClr val="FFFFFF"/>
                </a:solidFill>
                <a:effectLst>
                  <a:outerShdw blurRad="38100" dist="38100" dir="2700000" algn="tl">
                    <a:srgbClr val="000000"/>
                  </a:outerShdw>
                </a:effectLst>
                <a:latin typeface="Verdana" pitchFamily="34" charset="0"/>
              </a:rPr>
              <a:t> </a:t>
            </a:r>
            <a:r>
              <a:rPr lang="en-US" sz="4400" b="1" dirty="0" err="1" smtClean="0">
                <a:solidFill>
                  <a:srgbClr val="FFFFFF"/>
                </a:solidFill>
                <a:effectLst>
                  <a:outerShdw blurRad="38100" dist="38100" dir="2700000" algn="tl">
                    <a:srgbClr val="000000"/>
                  </a:outerShdw>
                </a:effectLst>
                <a:latin typeface="Verdana" pitchFamily="34" charset="0"/>
              </a:rPr>
              <a:t>thờ</a:t>
            </a:r>
            <a:r>
              <a:rPr lang="en-US" sz="4400" b="1" dirty="0" smtClean="0">
                <a:solidFill>
                  <a:srgbClr val="FFFFFF"/>
                </a:solidFill>
                <a:effectLst>
                  <a:outerShdw blurRad="38100" dist="38100" dir="2700000" algn="tl">
                    <a:srgbClr val="000000"/>
                  </a:outerShdw>
                </a:effectLst>
                <a:latin typeface="Verdana" pitchFamily="34" charset="0"/>
              </a:rPr>
              <a:t> </a:t>
            </a:r>
            <a:r>
              <a:rPr lang="en-US" sz="4400" b="1" dirty="0" err="1" smtClean="0">
                <a:solidFill>
                  <a:srgbClr val="FFFFFF"/>
                </a:solidFill>
                <a:effectLst>
                  <a:outerShdw blurRad="38100" dist="38100" dir="2700000" algn="tl">
                    <a:srgbClr val="000000"/>
                  </a:outerShdw>
                </a:effectLst>
                <a:latin typeface="Verdana" pitchFamily="34" charset="0"/>
              </a:rPr>
              <a:t>phượng</a:t>
            </a:r>
            <a:endParaRPr lang="en-US" sz="4400" b="1" dirty="0">
              <a:solidFill>
                <a:srgbClr val="FFFFFF"/>
              </a:solidFill>
              <a:effectLst>
                <a:outerShdw blurRad="38100" dist="38100" dir="2700000" algn="tl">
                  <a:srgbClr val="000000"/>
                </a:outerShdw>
              </a:effectLst>
              <a:latin typeface="Verdana" pitchFamily="34" charset="0"/>
            </a:endParaRPr>
          </a:p>
          <a:p>
            <a:pPr marL="342900" indent="-342900" algn="ctr">
              <a:spcBef>
                <a:spcPct val="20000"/>
              </a:spcBef>
              <a:buClr>
                <a:schemeClr val="hlink"/>
              </a:buClr>
              <a:buSzPct val="70000"/>
              <a:buFont typeface="Wingdings" pitchFamily="2" charset="2"/>
              <a:buNone/>
              <a:defRPr/>
            </a:pPr>
            <a:r>
              <a:rPr lang="ru-RU" altLang="ja-JP" sz="4400" b="1" dirty="0" smtClean="0">
                <a:solidFill>
                  <a:srgbClr val="FFFFFF"/>
                </a:solidFill>
                <a:effectLst>
                  <a:outerShdw blurRad="38100" dist="38100" dir="2700000" algn="tl">
                    <a:srgbClr val="000000"/>
                  </a:outerShdw>
                </a:effectLst>
                <a:latin typeface="Verdana" pitchFamily="34" charset="0"/>
              </a:rPr>
              <a:t>"</a:t>
            </a:r>
            <a:r>
              <a:rPr lang="en-US" altLang="ja-JP" sz="4400" b="1" dirty="0" err="1" smtClean="0">
                <a:solidFill>
                  <a:srgbClr val="FFFFFF"/>
                </a:solidFill>
                <a:effectLst>
                  <a:outerShdw blurRad="38100" dist="38100" dir="2700000" algn="tl">
                    <a:srgbClr val="000000"/>
                  </a:outerShdw>
                </a:effectLst>
                <a:latin typeface="Verdana" pitchFamily="34" charset="0"/>
              </a:rPr>
              <a:t>tạo</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thành</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một</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liều</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thuốc</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giải</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cho</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lối</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sống</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thờ</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thần</a:t>
            </a:r>
            <a:r>
              <a:rPr lang="en-US" altLang="ja-JP" sz="4400" b="1" dirty="0" smtClean="0">
                <a:solidFill>
                  <a:srgbClr val="FFFFFF"/>
                </a:solidFill>
                <a:effectLst>
                  <a:outerShdw blurRad="38100" dist="38100" dir="2700000" algn="tl">
                    <a:srgbClr val="000000"/>
                  </a:outerShdw>
                </a:effectLst>
                <a:latin typeface="Verdana" pitchFamily="34" charset="0"/>
              </a:rPr>
              <a:t> </a:t>
            </a:r>
            <a:r>
              <a:rPr lang="en-US" altLang="ja-JP" sz="4400" b="1" dirty="0" err="1" smtClean="0">
                <a:solidFill>
                  <a:srgbClr val="FFFFFF"/>
                </a:solidFill>
                <a:effectLst>
                  <a:outerShdw blurRad="38100" dist="38100" dir="2700000" algn="tl">
                    <a:srgbClr val="000000"/>
                  </a:outerShdw>
                </a:effectLst>
                <a:latin typeface="Verdana" pitchFamily="34" charset="0"/>
              </a:rPr>
              <a:t>tượng</a:t>
            </a:r>
            <a:r>
              <a:rPr lang="ru-RU" altLang="ja-JP" sz="4400" b="1" dirty="0" smtClean="0">
                <a:solidFill>
                  <a:srgbClr val="FFFFFF"/>
                </a:solidFill>
                <a:effectLst>
                  <a:outerShdw blurRad="38100" dist="38100" dir="2700000" algn="tl">
                    <a:srgbClr val="000000"/>
                  </a:outerShdw>
                </a:effectLst>
                <a:latin typeface="Verdana" pitchFamily="34" charset="0"/>
              </a:rPr>
              <a:t>"</a:t>
            </a:r>
            <a:endParaRPr lang="en-US" altLang="ja-JP" sz="4400" b="1" dirty="0">
              <a:solidFill>
                <a:srgbClr val="FFFFFF"/>
              </a:solidFill>
              <a:effectLst>
                <a:outerShdw blurRad="38100" dist="38100" dir="2700000" algn="tl">
                  <a:srgbClr val="000000"/>
                </a:outerShdw>
              </a:effectLst>
              <a:latin typeface="Verdana" pitchFamily="34" charset="0"/>
            </a:endParaRPr>
          </a:p>
          <a:p>
            <a:pPr marL="342900" indent="-342900" algn="ctr">
              <a:spcBef>
                <a:spcPct val="20000"/>
              </a:spcBef>
              <a:buClr>
                <a:schemeClr val="hlink"/>
              </a:buClr>
              <a:buSzPct val="70000"/>
              <a:buFont typeface="Wingdings" pitchFamily="2" charset="2"/>
              <a:buNone/>
              <a:defRPr/>
            </a:pPr>
            <a:r>
              <a:rPr lang="en-US" sz="2800" b="1" dirty="0" smtClean="0">
                <a:solidFill>
                  <a:srgbClr val="FFFFFF"/>
                </a:solidFill>
                <a:effectLst>
                  <a:outerShdw blurRad="38100" dist="38100" dir="2700000" algn="tl">
                    <a:srgbClr val="000000"/>
                  </a:outerShdw>
                </a:effectLst>
                <a:latin typeface="Verdana" pitchFamily="34" charset="0"/>
              </a:rPr>
              <a:t>~ </a:t>
            </a:r>
            <a:r>
              <a:rPr lang="en-US" sz="2800" b="1" dirty="0">
                <a:solidFill>
                  <a:srgbClr val="FFFFFF"/>
                </a:solidFill>
                <a:effectLst>
                  <a:outerShdw blurRad="38100" dist="38100" dir="2700000" algn="tl">
                    <a:srgbClr val="000000"/>
                  </a:outerShdw>
                </a:effectLst>
                <a:latin typeface="Verdana" pitchFamily="34" charset="0"/>
              </a:rPr>
              <a:t>Dr. Ho </a:t>
            </a:r>
            <a:r>
              <a:rPr lang="en-US" sz="2800" b="1" dirty="0" err="1">
                <a:solidFill>
                  <a:srgbClr val="FFFFFF"/>
                </a:solidFill>
                <a:effectLst>
                  <a:outerShdw blurRad="38100" dist="38100" dir="2700000" algn="tl">
                    <a:srgbClr val="000000"/>
                  </a:outerShdw>
                </a:effectLst>
                <a:latin typeface="Verdana" pitchFamily="34" charset="0"/>
              </a:rPr>
              <a:t>Chiao</a:t>
            </a:r>
            <a:r>
              <a:rPr lang="en-US" sz="2800" b="1" dirty="0">
                <a:solidFill>
                  <a:srgbClr val="FFFFFF"/>
                </a:solidFill>
                <a:effectLst>
                  <a:outerShdw blurRad="38100" dist="38100" dir="2700000" algn="tl">
                    <a:srgbClr val="000000"/>
                  </a:outerShdw>
                </a:effectLst>
                <a:latin typeface="Verdana" pitchFamily="34" charset="0"/>
              </a:rPr>
              <a:t> </a:t>
            </a:r>
            <a:r>
              <a:rPr lang="en-US" sz="2800" b="1" dirty="0" err="1">
                <a:solidFill>
                  <a:srgbClr val="FFFFFF"/>
                </a:solidFill>
                <a:effectLst>
                  <a:outerShdw blurRad="38100" dist="38100" dir="2700000" algn="tl">
                    <a:srgbClr val="000000"/>
                  </a:outerShdw>
                </a:effectLst>
                <a:latin typeface="Verdana" pitchFamily="34" charset="0"/>
              </a:rPr>
              <a:t>Ek</a:t>
            </a:r>
            <a:endParaRPr lang="en-US" sz="2800" b="1" dirty="0">
              <a:solidFill>
                <a:srgbClr val="FFFFFF"/>
              </a:solidFill>
              <a:effectLst>
                <a:outerShdw blurRad="38100" dist="38100" dir="2700000" algn="tl">
                  <a:srgbClr val="000000"/>
                </a:outerShdw>
              </a:effectLst>
              <a:latin typeface="Verdana" pitchFamily="34" charset="0"/>
            </a:endParaRPr>
          </a:p>
          <a:p>
            <a:pPr marL="342900" indent="-342900" algn="ctr">
              <a:spcBef>
                <a:spcPct val="20000"/>
              </a:spcBef>
              <a:buClr>
                <a:schemeClr val="hlink"/>
              </a:buClr>
              <a:buSzPct val="70000"/>
              <a:buFont typeface="Wingdings" pitchFamily="2" charset="2"/>
              <a:buNone/>
              <a:defRPr/>
            </a:pPr>
            <a:r>
              <a:rPr lang="en-US" sz="2800" b="1" dirty="0">
                <a:solidFill>
                  <a:srgbClr val="FFFFFF"/>
                </a:solidFill>
                <a:effectLst>
                  <a:outerShdw blurRad="38100" dist="38100" dir="2700000" algn="tl">
                    <a:srgbClr val="000000"/>
                  </a:outerShdw>
                </a:effectLst>
                <a:latin typeface="Verdana" pitchFamily="34" charset="0"/>
              </a:rPr>
              <a:t>(East Asia School of Theology)</a:t>
            </a:r>
            <a:endParaRPr lang="en-US" b="1" dirty="0">
              <a:solidFill>
                <a:srgbClr val="FFFFFF"/>
              </a:solidFill>
              <a:effectLst>
                <a:outerShdw blurRad="38100" dist="38100" dir="2700000" algn="tl">
                  <a:srgbClr val="000000"/>
                </a:outerShdw>
              </a:effectLst>
              <a:latin typeface="Verdana" pitchFamily="34" charset="0"/>
            </a:endParaRPr>
          </a:p>
        </p:txBody>
      </p:sp>
      <p:sp>
        <p:nvSpPr>
          <p:cNvPr id="114692" name="Rectangle 4"/>
          <p:cNvSpPr>
            <a:spLocks noGrp="1" noChangeArrowheads="1"/>
          </p:cNvSpPr>
          <p:nvPr>
            <p:ph type="title" idx="4294967295"/>
          </p:nvPr>
        </p:nvSpPr>
        <p:spPr/>
        <p:txBody>
          <a:bodyPr/>
          <a:lstStyle/>
          <a:p>
            <a:pPr eaLnBrk="1" hangingPunct="1">
              <a:defRPr/>
            </a:pPr>
            <a:r>
              <a:rPr lang="en-US" dirty="0" err="1" smtClean="0">
                <a:ea typeface="ＭＳ Ｐゴシック" pitchFamily="34" charset="-128"/>
              </a:rPr>
              <a:t>Sự</a:t>
            </a:r>
            <a:r>
              <a:rPr lang="en-US" dirty="0" smtClean="0">
                <a:ea typeface="ＭＳ Ｐゴシック" pitchFamily="34" charset="-128"/>
              </a:rPr>
              <a:t> </a:t>
            </a:r>
            <a:r>
              <a:rPr lang="en-US" dirty="0" err="1" smtClean="0">
                <a:ea typeface="ＭＳ Ｐゴシック" pitchFamily="34" charset="-128"/>
              </a:rPr>
              <a:t>thích</a:t>
            </a:r>
            <a:r>
              <a:rPr lang="en-US" dirty="0" smtClean="0">
                <a:ea typeface="ＭＳ Ｐゴシック" pitchFamily="34" charset="-128"/>
              </a:rPr>
              <a:t> </a:t>
            </a:r>
            <a:r>
              <a:rPr lang="en-US" dirty="0" err="1" smtClean="0">
                <a:ea typeface="ＭＳ Ｐゴシック" pitchFamily="34" charset="-128"/>
              </a:rPr>
              <a:t>hợp</a:t>
            </a:r>
            <a:r>
              <a:rPr lang="en-US" dirty="0" smtClean="0">
                <a:ea typeface="ＭＳ Ｐゴシック" pitchFamily="34" charset="-128"/>
              </a:rPr>
              <a:t> </a:t>
            </a:r>
            <a:r>
              <a:rPr lang="en-US" dirty="0" err="1" smtClean="0">
                <a:ea typeface="ＭＳ Ｐゴシック" pitchFamily="34" charset="-128"/>
              </a:rPr>
              <a:t>của</a:t>
            </a:r>
            <a:r>
              <a:rPr lang="en-US" dirty="0" smtClean="0">
                <a:ea typeface="ＭＳ Ｐゴシック" pitchFamily="34" charset="-128"/>
              </a:rPr>
              <a:t> </a:t>
            </a:r>
            <a:r>
              <a:rPr lang="en-US" dirty="0" err="1" smtClean="0">
                <a:ea typeface="ＭＳ Ｐゴシック" pitchFamily="34" charset="-128"/>
              </a:rPr>
              <a:t>các</a:t>
            </a:r>
            <a:r>
              <a:rPr lang="en-US" dirty="0" smtClean="0">
                <a:ea typeface="ＭＳ Ｐゴシック" pitchFamily="34" charset="-128"/>
              </a:rPr>
              <a:t> </a:t>
            </a:r>
            <a:r>
              <a:rPr lang="en-US" dirty="0" err="1" smtClean="0">
                <a:ea typeface="ＭＳ Ｐゴシック" pitchFamily="34" charset="-128"/>
              </a:rPr>
              <a:t>thi</a:t>
            </a:r>
            <a:r>
              <a:rPr lang="en-US" dirty="0" smtClean="0">
                <a:ea typeface="ＭＳ Ｐゴシック" pitchFamily="34" charset="-128"/>
              </a:rPr>
              <a:t> </a:t>
            </a:r>
            <a:r>
              <a:rPr lang="en-US" dirty="0" err="1" smtClean="0">
                <a:ea typeface="ＭＳ Ｐゴシック" pitchFamily="34" charset="-128"/>
              </a:rPr>
              <a:t>thiên</a:t>
            </a:r>
            <a:endParaRPr lang="en-US" dirty="0" smtClean="0">
              <a:ea typeface="ＭＳ Ｐゴシック" pitchFamily="34" charset="-128"/>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coast8"/>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4"/>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endParaRPr lang="en-US" sz="4400" b="1">
              <a:effectLst>
                <a:outerShdw blurRad="38100" dist="38100" dir="2700000" algn="tl">
                  <a:srgbClr val="000000"/>
                </a:outerShdw>
              </a:effectLst>
              <a:latin typeface="Arial" pitchFamily="-105" charset="0"/>
              <a:ea typeface="Arial" pitchFamily="-105" charset="0"/>
            </a:endParaRPr>
          </a:p>
        </p:txBody>
      </p:sp>
      <p:sp>
        <p:nvSpPr>
          <p:cNvPr id="110597" name="Rectangle 5"/>
          <p:cNvSpPr>
            <a:spLocks noChangeArrowheads="1"/>
          </p:cNvSpPr>
          <p:nvPr/>
        </p:nvSpPr>
        <p:spPr bwMode="auto">
          <a:xfrm>
            <a:off x="251520" y="1600200"/>
            <a:ext cx="8712968"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charset="0"/>
              <a:buNone/>
              <a:defRPr/>
            </a:pP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Cứu</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Chúa</a:t>
            </a:r>
            <a:r>
              <a:rPr lang="en-US" sz="3200" b="1" dirty="0" smtClean="0">
                <a:effectLst>
                  <a:outerShdw blurRad="38100" dist="38100" dir="2700000" algn="tl">
                    <a:srgbClr val="000000"/>
                  </a:outerShdw>
                </a:effectLst>
                <a:latin typeface="Verdana" charset="0"/>
                <a:ea typeface="ＭＳ Ｐゴシック" charset="0"/>
              </a:rPr>
              <a:t> con </a:t>
            </a:r>
            <a:r>
              <a:rPr lang="en-US" sz="3200" b="1" dirty="0" err="1" smtClean="0">
                <a:effectLst>
                  <a:outerShdw blurRad="38100" dist="38100" dir="2700000" algn="tl">
                    <a:srgbClr val="000000"/>
                  </a:outerShdw>
                </a:effectLst>
                <a:latin typeface="Verdana" charset="0"/>
                <a:ea typeface="ＭＳ Ｐゴシック" charset="0"/>
              </a:rPr>
              <a:t>ơi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lòng</a:t>
            </a:r>
            <a:r>
              <a:rPr lang="en-US" sz="3200" b="1" dirty="0" smtClean="0">
                <a:effectLst>
                  <a:outerShdw blurRad="38100" dist="38100" dir="2700000" algn="tl">
                    <a:srgbClr val="000000"/>
                  </a:outerShdw>
                </a:effectLst>
                <a:latin typeface="Verdana" charset="0"/>
                <a:ea typeface="ＭＳ Ｐゴシック" charset="0"/>
              </a:rPr>
              <a:t> con </a:t>
            </a:r>
            <a:r>
              <a:rPr lang="en-US" sz="3200" b="1" dirty="0" err="1" smtClean="0">
                <a:effectLst>
                  <a:outerShdw blurRad="38100" dist="38100" dir="2700000" algn="tl">
                    <a:srgbClr val="000000"/>
                  </a:outerShdw>
                </a:effectLst>
                <a:latin typeface="Verdana" charset="0"/>
                <a:ea typeface="ＭＳ Ｐゴシック" charset="0"/>
              </a:rPr>
              <a:t>khát</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khao</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Ngài</a:t>
            </a:r>
            <a:r>
              <a:rPr lang="en-US" sz="3200" b="1" dirty="0" smtClean="0">
                <a:effectLst>
                  <a:outerShdw blurRad="38100" dist="38100" dir="2700000" algn="tl">
                    <a:srgbClr val="000000"/>
                  </a:outerShdw>
                </a:effectLst>
                <a:latin typeface="Verdana" charset="0"/>
                <a:ea typeface="ＭＳ Ｐゴシック" charset="0"/>
              </a:rPr>
              <a:t>.</a:t>
            </a:r>
            <a:r>
              <a:rPr lang="en-US" sz="3200" b="1" dirty="0">
                <a:effectLst>
                  <a:outerShdw blurRad="38100" dist="38100" dir="2700000" algn="tl">
                    <a:srgbClr val="000000"/>
                  </a:outerShdw>
                </a:effectLst>
                <a:latin typeface="Verdana" charset="0"/>
                <a:ea typeface="ＭＳ Ｐゴシック" charset="0"/>
              </a:rPr>
              <a:t> </a:t>
            </a:r>
            <a:r>
              <a:rPr lang="en-US" sz="3200" b="1" dirty="0" smtClean="0">
                <a:effectLst>
                  <a:outerShdw blurRad="38100" dist="38100" dir="2700000" algn="tl">
                    <a:srgbClr val="000000"/>
                  </a:outerShdw>
                </a:effectLst>
                <a:latin typeface="Verdana" charset="0"/>
                <a:ea typeface="ＭＳ Ｐゴシック" charset="0"/>
              </a:rPr>
              <a:t>Con </a:t>
            </a:r>
            <a:r>
              <a:rPr lang="en-US" sz="3200" b="1" dirty="0" err="1" smtClean="0">
                <a:effectLst>
                  <a:outerShdw blurRad="38100" dist="38100" dir="2700000" algn="tl">
                    <a:srgbClr val="000000"/>
                  </a:outerShdw>
                </a:effectLst>
                <a:latin typeface="Verdana" charset="0"/>
                <a:ea typeface="ＭＳ Ｐゴシック" charset="0"/>
              </a:rPr>
              <a:t>sẽ</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theo</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Ngài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Chúa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ôi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Lòng</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nhân</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từ</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và</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tình</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yêu</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của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Ngài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thật</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mênh</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mông</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như</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bầu</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trời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Sự</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thành</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tín</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Ngài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không</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bao</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giờ</a:t>
            </a:r>
            <a:r>
              <a:rPr lang="en-US" sz="3200" b="1" dirty="0">
                <a:effectLst>
                  <a:outerShdw blurRad="38100" dist="38100" dir="2700000" algn="tl">
                    <a:srgbClr val="000000"/>
                  </a:outerShdw>
                </a:effectLst>
                <a:latin typeface="Verdana" charset="0"/>
                <a:ea typeface="ＭＳ Ｐゴシック" charset="0"/>
              </a:rPr>
              <a:t> </a:t>
            </a:r>
            <a:r>
              <a:rPr lang="en-US" sz="3200" b="1" dirty="0" smtClean="0">
                <a:effectLst>
                  <a:outerShdw blurRad="38100" dist="38100" dir="2700000" algn="tl">
                    <a:srgbClr val="000000"/>
                  </a:outerShdw>
                </a:effectLst>
                <a:latin typeface="Verdana" charset="0"/>
                <a:ea typeface="ＭＳ Ｐゴシック" charset="0"/>
              </a:rPr>
              <a:t>lay </a:t>
            </a:r>
            <a:r>
              <a:rPr lang="en-US" sz="3200" b="1" dirty="0" err="1" smtClean="0">
                <a:effectLst>
                  <a:outerShdw blurRad="38100" dist="38100" dir="2700000" algn="tl">
                    <a:srgbClr val="000000"/>
                  </a:outerShdw>
                </a:effectLst>
                <a:latin typeface="Verdana" charset="0"/>
                <a:ea typeface="ＭＳ Ｐゴシック" charset="0"/>
              </a:rPr>
              <a:t>chuyển</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Lạy</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Đức</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Chúa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Trời</a:t>
            </a:r>
            <a:r>
              <a:rPr lang="en-US" sz="3200" b="1" dirty="0" smtClean="0">
                <a:effectLst>
                  <a:outerShdw blurRad="38100" dist="38100" dir="2700000" algn="tl">
                    <a:srgbClr val="000000"/>
                  </a:outerShdw>
                </a:effectLst>
                <a:latin typeface="Verdana" charset="0"/>
                <a:ea typeface="ＭＳ Ｐゴシック" charset="0"/>
              </a:rPr>
              <a:t> con </a:t>
            </a:r>
            <a:r>
              <a:rPr lang="en-US" sz="3200" b="1" dirty="0" err="1" smtClean="0">
                <a:effectLst>
                  <a:outerShdw blurRad="38100" dist="38100" dir="2700000" algn="tl">
                    <a:srgbClr val="000000"/>
                  </a:outerShdw>
                </a:effectLst>
                <a:latin typeface="Verdana" charset="0"/>
                <a:ea typeface="ＭＳ Ｐゴシック" charset="0"/>
              </a:rPr>
              <a:t>và</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là</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vua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của</a:t>
            </a:r>
            <a:r>
              <a:rPr lang="en-US" sz="3200" b="1" dirty="0" smtClean="0">
                <a:effectLst>
                  <a:outerShdw blurRad="38100" dist="38100" dir="2700000" algn="tl">
                    <a:srgbClr val="000000"/>
                  </a:outerShdw>
                </a:effectLst>
                <a:latin typeface="Verdana" charset="0"/>
                <a:ea typeface="ＭＳ Ｐゴシック" charset="0"/>
              </a:rPr>
              <a:t> con, con </a:t>
            </a:r>
            <a:r>
              <a:rPr lang="en-US" sz="3200" b="1" dirty="0" err="1" smtClean="0">
                <a:effectLst>
                  <a:outerShdw blurRad="38100" dist="38100" dir="2700000" algn="tl">
                    <a:srgbClr val="000000"/>
                  </a:outerShdw>
                </a:effectLst>
                <a:latin typeface="Verdana" charset="0"/>
                <a:ea typeface="ＭＳ Ｐゴシック" charset="0"/>
              </a:rPr>
              <a:t>sẽ</a:t>
            </a:r>
            <a:r>
              <a:rPr lang="en-US" sz="3200" b="1" dirty="0" smtClean="0">
                <a:effectLst>
                  <a:outerShdw blurRad="38100" dist="38100" dir="2700000" algn="tl">
                    <a:srgbClr val="000000"/>
                  </a:outerShdw>
                </a:effectLst>
                <a:latin typeface="Verdana" charset="0"/>
                <a:ea typeface="ＭＳ Ｐゴシック" charset="0"/>
              </a:rPr>
              <a:t> ca </a:t>
            </a:r>
            <a:r>
              <a:rPr lang="en-US" sz="3200" b="1" dirty="0" err="1" smtClean="0">
                <a:effectLst>
                  <a:outerShdw blurRad="38100" dist="38100" dir="2700000" algn="tl">
                    <a:srgbClr val="000000"/>
                  </a:outerShdw>
                </a:effectLst>
                <a:latin typeface="Verdana" charset="0"/>
                <a:ea typeface="ＭＳ Ｐゴシック" charset="0"/>
              </a:rPr>
              <a:t>tụng</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danh</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vĩ</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đại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của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Ngài</a:t>
            </a:r>
            <a:r>
              <a:rPr lang="en-US" sz="3200" b="1" dirty="0" smtClean="0">
                <a:effectLst>
                  <a:outerShdw blurRad="38100" dist="38100" dir="2700000" algn="tl">
                    <a:srgbClr val="000000"/>
                  </a:outerShdw>
                </a:effectLst>
                <a:latin typeface="Verdana" charset="0"/>
                <a:ea typeface="ＭＳ Ｐゴシック" charset="0"/>
              </a:rPr>
              <a:t>. Con </a:t>
            </a:r>
            <a:r>
              <a:rPr lang="en-US" sz="3200" b="1" dirty="0" err="1" smtClean="0">
                <a:effectLst>
                  <a:outerShdw blurRad="38100" dist="38100" dir="2700000" algn="tl">
                    <a:srgbClr val="000000"/>
                  </a:outerShdw>
                </a:effectLst>
                <a:latin typeface="Verdana" charset="0"/>
                <a:ea typeface="ＭＳ Ｐゴシック" charset="0"/>
              </a:rPr>
              <a:t>sẽ</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đem</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đến</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của</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lễ</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ngợi</a:t>
            </a:r>
            <a:r>
              <a:rPr lang="en-US" sz="3200" b="1" dirty="0" smtClean="0">
                <a:effectLst>
                  <a:outerShdw blurRad="38100" dist="38100" dir="2700000" algn="tl">
                    <a:srgbClr val="000000"/>
                  </a:outerShdw>
                </a:effectLst>
                <a:latin typeface="Verdana" charset="0"/>
                <a:ea typeface="ＭＳ Ｐゴシック" charset="0"/>
              </a:rPr>
              <a:t> </a:t>
            </a:r>
            <a:r>
              <a:rPr lang="en-US" sz="3200" b="1" dirty="0" err="1" smtClean="0">
                <a:effectLst>
                  <a:outerShdw blurRad="38100" dist="38100" dir="2700000" algn="tl">
                    <a:srgbClr val="000000"/>
                  </a:outerShdw>
                </a:effectLst>
                <a:latin typeface="Verdana" charset="0"/>
                <a:ea typeface="ＭＳ Ｐゴシック" charset="0"/>
              </a:rPr>
              <a:t>khen</a:t>
            </a:r>
            <a:r>
              <a:rPr lang="en-US" sz="3200" b="1" dirty="0" smtClean="0">
                <a:effectLst>
                  <a:outerShdw blurRad="38100" dist="38100" dir="2700000" algn="tl">
                    <a:srgbClr val="000000"/>
                  </a:outerShdw>
                </a:effectLst>
                <a:latin typeface="Verdana" charset="0"/>
                <a:ea typeface="ＭＳ Ｐゴシック" charset="0"/>
              </a:rPr>
              <a:t>.  </a:t>
            </a:r>
            <a:endParaRPr lang="en-US" sz="3200" b="1" dirty="0">
              <a:effectLst>
                <a:outerShdw blurRad="38100" dist="38100" dir="2700000" algn="tl">
                  <a:srgbClr val="000000"/>
                </a:outerShdw>
              </a:effectLst>
              <a:latin typeface="Verdana" charset="0"/>
              <a:ea typeface="ＭＳ Ｐゴシック" charset="0"/>
            </a:endParaRPr>
          </a:p>
        </p:txBody>
      </p:sp>
      <p:sp>
        <p:nvSpPr>
          <p:cNvPr id="110598" name="Rectangle 6"/>
          <p:cNvSpPr>
            <a:spLocks noGrp="1" noChangeArrowheads="1"/>
          </p:cNvSpPr>
          <p:nvPr>
            <p:ph type="title" idx="4294967295"/>
          </p:nvPr>
        </p:nvSpPr>
        <p:spPr/>
        <p:txBody>
          <a:bodyPr/>
          <a:lstStyle/>
          <a:p>
            <a:pPr eaLnBrk="1" hangingPunct="1">
              <a:defRPr/>
            </a:pPr>
            <a:r>
              <a:rPr lang="en-US" b="1" dirty="0" err="1" smtClean="0">
                <a:solidFill>
                  <a:schemeClr val="tx1"/>
                </a:solidFill>
              </a:rPr>
              <a:t>Lòng</a:t>
            </a:r>
            <a:r>
              <a:rPr lang="en-US" b="1" dirty="0" smtClean="0">
                <a:solidFill>
                  <a:schemeClr val="tx1"/>
                </a:solidFill>
              </a:rPr>
              <a:t> con </a:t>
            </a:r>
            <a:r>
              <a:rPr lang="en-US" b="1" dirty="0" err="1" smtClean="0">
                <a:solidFill>
                  <a:schemeClr val="tx1"/>
                </a:solidFill>
              </a:rPr>
              <a:t>khát</a:t>
            </a:r>
            <a:r>
              <a:rPr lang="en-US" b="1" dirty="0" smtClean="0">
                <a:solidFill>
                  <a:schemeClr val="tx1"/>
                </a:solidFill>
              </a:rPr>
              <a:t> </a:t>
            </a:r>
            <a:r>
              <a:rPr lang="en-US" b="1" dirty="0" err="1" smtClean="0">
                <a:solidFill>
                  <a:schemeClr val="tx1"/>
                </a:solidFill>
              </a:rPr>
              <a:t>khao</a:t>
            </a:r>
            <a:r>
              <a:rPr lang="en-US" b="1" dirty="0" smtClean="0">
                <a:solidFill>
                  <a:schemeClr val="tx1"/>
                </a:solidFill>
              </a:rPr>
              <a:t> </a:t>
            </a:r>
            <a:r>
              <a:rPr lang="en-US" b="1" dirty="0" err="1" smtClean="0">
                <a:solidFill>
                  <a:schemeClr val="tx1"/>
                </a:solidFill>
              </a:rPr>
              <a:t>Ngài</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3" descr="coast8"/>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4"/>
          <p:cNvSpPr>
            <a:spLocks noChangeArrowheads="1"/>
          </p:cNvSpPr>
          <p:nvPr/>
        </p:nvSpPr>
        <p:spPr bwMode="auto">
          <a:xfrm>
            <a:off x="457200" y="990600"/>
            <a:ext cx="8229600" cy="51355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defRPr/>
            </a:pPr>
            <a:r>
              <a:rPr lang="en-US" sz="3200" b="1" dirty="0" err="1" smtClean="0">
                <a:effectLst>
                  <a:outerShdw blurRad="38100" dist="38100" dir="2700000" algn="tl">
                    <a:srgbClr val="000000"/>
                  </a:outerShdw>
                </a:effectLst>
                <a:latin typeface="Verdana" pitchFamily="34" charset="0"/>
              </a:rPr>
              <a:t>Giê-xu</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ôi</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Chúa</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Giê-xu</a:t>
            </a:r>
            <a:r>
              <a:rPr lang="en-US" sz="3200" b="1" dirty="0" smtClean="0">
                <a:effectLst>
                  <a:outerShdw blurRad="38100" dist="38100" dir="2700000" algn="tl">
                    <a:srgbClr val="000000"/>
                  </a:outerShdw>
                </a:effectLst>
                <a:latin typeface="Verdana" pitchFamily="34" charset="0"/>
              </a:rPr>
              <a:t>, con </a:t>
            </a:r>
            <a:r>
              <a:rPr lang="en-US" sz="3200" b="1" dirty="0" err="1" smtClean="0">
                <a:effectLst>
                  <a:outerShdw blurRad="38100" dist="38100" dir="2700000" algn="tl">
                    <a:srgbClr val="000000"/>
                  </a:outerShdw>
                </a:effectLst>
                <a:latin typeface="Verdana" pitchFamily="34" charset="0"/>
              </a:rPr>
              <a:t>dâng</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Ngài</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cả</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cuộc</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đời</a:t>
            </a:r>
            <a:r>
              <a:rPr lang="en-US" sz="3200" b="1" dirty="0" smtClean="0">
                <a:effectLst>
                  <a:outerShdw blurRad="38100" dist="38100" dir="2700000" algn="tl">
                    <a:srgbClr val="000000"/>
                  </a:outerShdw>
                </a:effectLst>
                <a:latin typeface="Verdana" pitchFamily="34" charset="0"/>
              </a:rPr>
              <a:t> con. </a:t>
            </a:r>
          </a:p>
          <a:p>
            <a:pPr marL="342900" indent="-342900">
              <a:spcBef>
                <a:spcPct val="20000"/>
              </a:spcBef>
              <a:buClr>
                <a:schemeClr val="hlink"/>
              </a:buClr>
              <a:buSzPct val="70000"/>
              <a:buFont typeface="Wingdings" pitchFamily="2" charset="2"/>
              <a:buNone/>
              <a:defRPr/>
            </a:pPr>
            <a:r>
              <a:rPr lang="en-US" sz="3200" b="1" dirty="0" err="1">
                <a:effectLst>
                  <a:outerShdw blurRad="38100" dist="38100" dir="2700000" algn="tl">
                    <a:srgbClr val="000000"/>
                  </a:outerShdw>
                </a:effectLst>
                <a:latin typeface="Verdana" pitchFamily="34" charset="0"/>
              </a:rPr>
              <a:t>Giê-xu</a:t>
            </a:r>
            <a:r>
              <a:rPr lang="en-US" sz="3200" b="1" dirty="0">
                <a:effectLst>
                  <a:outerShdw blurRad="38100" dist="38100" dir="2700000" algn="tl">
                    <a:srgbClr val="000000"/>
                  </a:outerShdw>
                </a:effectLst>
                <a:latin typeface="Verdana" pitchFamily="34" charset="0"/>
              </a:rPr>
              <a:t>, </a:t>
            </a:r>
            <a:r>
              <a:rPr lang="en-US" sz="3200" b="1" dirty="0" err="1">
                <a:effectLst>
                  <a:outerShdw blurRad="38100" dist="38100" dir="2700000" algn="tl">
                    <a:srgbClr val="000000"/>
                  </a:outerShdw>
                </a:effectLst>
                <a:latin typeface="Verdana" pitchFamily="34" charset="0"/>
              </a:rPr>
              <a:t>ôi</a:t>
            </a:r>
            <a:r>
              <a:rPr lang="en-US" sz="3200" b="1" dirty="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Chúa</a:t>
            </a:r>
            <a:r>
              <a:rPr lang="en-US" sz="3200" b="1" dirty="0" smtClean="0">
                <a:effectLst>
                  <a:outerShdw blurRad="38100" dist="38100" dir="2700000" algn="tl">
                    <a:srgbClr val="000000"/>
                  </a:outerShdw>
                </a:effectLst>
                <a:latin typeface="Verdana" pitchFamily="34" charset="0"/>
              </a:rPr>
              <a:t> </a:t>
            </a:r>
            <a:r>
              <a:rPr lang="en-US" sz="3200" b="1" dirty="0" err="1" smtClean="0">
                <a:effectLst>
                  <a:outerShdw blurRad="38100" dist="38100" dir="2700000" algn="tl">
                    <a:srgbClr val="000000"/>
                  </a:outerShdw>
                </a:effectLst>
                <a:latin typeface="Verdana" pitchFamily="34" charset="0"/>
              </a:rPr>
              <a:t>Giê-xu</a:t>
            </a:r>
            <a:r>
              <a:rPr lang="en-US" sz="3200" b="1" dirty="0">
                <a:effectLst>
                  <a:outerShdw blurRad="38100" dist="38100" dir="2700000" algn="tl">
                    <a:srgbClr val="000000"/>
                  </a:outerShdw>
                </a:effectLst>
                <a:latin typeface="Verdana" pitchFamily="34" charset="0"/>
              </a:rPr>
              <a:t>, con </a:t>
            </a:r>
            <a:r>
              <a:rPr lang="en-US" sz="3200" b="1" dirty="0" err="1">
                <a:effectLst>
                  <a:outerShdw blurRad="38100" dist="38100" dir="2700000" algn="tl">
                    <a:srgbClr val="000000"/>
                  </a:outerShdw>
                </a:effectLst>
                <a:latin typeface="Verdana" pitchFamily="34" charset="0"/>
              </a:rPr>
              <a:t>dâng</a:t>
            </a:r>
            <a:r>
              <a:rPr lang="en-US" sz="3200" b="1" dirty="0">
                <a:effectLst>
                  <a:outerShdw blurRad="38100" dist="38100" dir="2700000" algn="tl">
                    <a:srgbClr val="000000"/>
                  </a:outerShdw>
                </a:effectLst>
                <a:latin typeface="Verdana" pitchFamily="34" charset="0"/>
              </a:rPr>
              <a:t> </a:t>
            </a:r>
            <a:r>
              <a:rPr lang="en-US" sz="3200" b="1" dirty="0" err="1">
                <a:effectLst>
                  <a:outerShdw blurRad="38100" dist="38100" dir="2700000" algn="tl">
                    <a:srgbClr val="000000"/>
                  </a:outerShdw>
                </a:effectLst>
                <a:latin typeface="Verdana" pitchFamily="34" charset="0"/>
              </a:rPr>
              <a:t>Ngài</a:t>
            </a:r>
            <a:r>
              <a:rPr lang="en-US" sz="3200" b="1" dirty="0">
                <a:effectLst>
                  <a:outerShdw blurRad="38100" dist="38100" dir="2700000" algn="tl">
                    <a:srgbClr val="000000"/>
                  </a:outerShdw>
                </a:effectLst>
                <a:latin typeface="Verdana" pitchFamily="34" charset="0"/>
              </a:rPr>
              <a:t> </a:t>
            </a:r>
            <a:r>
              <a:rPr lang="en-US" sz="3200" b="1" dirty="0" err="1">
                <a:effectLst>
                  <a:outerShdw blurRad="38100" dist="38100" dir="2700000" algn="tl">
                    <a:srgbClr val="000000"/>
                  </a:outerShdw>
                </a:effectLst>
                <a:latin typeface="Verdana" pitchFamily="34" charset="0"/>
              </a:rPr>
              <a:t>cả</a:t>
            </a:r>
            <a:r>
              <a:rPr lang="en-US" sz="3200" b="1" dirty="0">
                <a:effectLst>
                  <a:outerShdw blurRad="38100" dist="38100" dir="2700000" algn="tl">
                    <a:srgbClr val="000000"/>
                  </a:outerShdw>
                </a:effectLst>
                <a:latin typeface="Verdana" pitchFamily="34" charset="0"/>
              </a:rPr>
              <a:t> </a:t>
            </a:r>
            <a:r>
              <a:rPr lang="en-US" sz="3200" b="1" dirty="0" err="1">
                <a:effectLst>
                  <a:outerShdw blurRad="38100" dist="38100" dir="2700000" algn="tl">
                    <a:srgbClr val="000000"/>
                  </a:outerShdw>
                </a:effectLst>
                <a:latin typeface="Verdana" pitchFamily="34" charset="0"/>
              </a:rPr>
              <a:t>cuộc</a:t>
            </a:r>
            <a:r>
              <a:rPr lang="en-US" sz="3200" b="1" dirty="0">
                <a:effectLst>
                  <a:outerShdw blurRad="38100" dist="38100" dir="2700000" algn="tl">
                    <a:srgbClr val="000000"/>
                  </a:outerShdw>
                </a:effectLst>
                <a:latin typeface="Verdana" pitchFamily="34" charset="0"/>
              </a:rPr>
              <a:t> </a:t>
            </a:r>
            <a:r>
              <a:rPr lang="en-US" sz="3200" b="1" dirty="0" err="1">
                <a:effectLst>
                  <a:outerShdw blurRad="38100" dist="38100" dir="2700000" algn="tl">
                    <a:srgbClr val="000000"/>
                  </a:outerShdw>
                </a:effectLst>
                <a:latin typeface="Verdana" pitchFamily="34" charset="0"/>
              </a:rPr>
              <a:t>đời</a:t>
            </a:r>
            <a:r>
              <a:rPr lang="en-US" sz="3200" b="1" dirty="0">
                <a:effectLst>
                  <a:outerShdw blurRad="38100" dist="38100" dir="2700000" algn="tl">
                    <a:srgbClr val="000000"/>
                  </a:outerShdw>
                </a:effectLst>
                <a:latin typeface="Verdana" pitchFamily="34" charset="0"/>
              </a:rPr>
              <a:t> con. </a:t>
            </a:r>
          </a:p>
          <a:p>
            <a:pPr marL="342900" indent="-342900">
              <a:spcBef>
                <a:spcPct val="20000"/>
              </a:spcBef>
              <a:buClr>
                <a:schemeClr val="hlink"/>
              </a:buClr>
              <a:buSzPct val="70000"/>
              <a:buFont typeface="Wingdings" pitchFamily="2" charset="2"/>
              <a:buNone/>
              <a:defRPr/>
            </a:pPr>
            <a:endParaRPr lang="en-US" sz="3200" b="1" dirty="0">
              <a:effectLst>
                <a:outerShdw blurRad="38100" dist="38100" dir="2700000" algn="tl">
                  <a:srgbClr val="000000"/>
                </a:outerShdw>
              </a:effectLst>
              <a:latin typeface="Verdana" pitchFamily="34" charset="0"/>
            </a:endParaRPr>
          </a:p>
        </p:txBody>
      </p:sp>
      <p:sp>
        <p:nvSpPr>
          <p:cNvPr id="107525" name="Rectangle 5"/>
          <p:cNvSpPr>
            <a:spLocks noGrp="1" noChangeArrowheads="1"/>
          </p:cNvSpPr>
          <p:nvPr>
            <p:ph type="title" idx="4294967295"/>
          </p:nvPr>
        </p:nvSpPr>
        <p:spPr>
          <a:xfrm>
            <a:off x="4191000" y="6324600"/>
            <a:ext cx="4876800" cy="533400"/>
          </a:xfrm>
        </p:spPr>
        <p:txBody>
          <a:bodyPr/>
          <a:lstStyle/>
          <a:p>
            <a:pPr algn="r" eaLnBrk="1" hangingPunct="1">
              <a:defRPr/>
            </a:pPr>
            <a:r>
              <a:rPr lang="en-US" sz="2400" b="1">
                <a:solidFill>
                  <a:schemeClr val="tx1"/>
                </a:solidFill>
              </a:rPr>
              <a:t>My Heart Longs For You - 2</a:t>
            </a:r>
            <a:endParaRPr lang="en-US" sz="240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oast8"/>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p:cNvSpPr>
            <a:spLocks noChangeArrowheads="1"/>
          </p:cNvSpPr>
          <p:nvPr/>
        </p:nvSpPr>
        <p:spPr bwMode="auto">
          <a:xfrm>
            <a:off x="457200" y="533400"/>
            <a:ext cx="8229600" cy="55927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Verdana" charset="0"/>
                <a:ea typeface="ＭＳ Ｐゴシック" charset="0"/>
              </a:rPr>
              <a:t>My soul contemplates Your glory</a:t>
            </a:r>
          </a:p>
          <a:p>
            <a:pPr marL="342900" indent="-342900">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Verdana" charset="0"/>
                <a:ea typeface="ＭＳ Ｐゴシック" charset="0"/>
              </a:rPr>
              <a:t>I worship in holy awe</a:t>
            </a:r>
          </a:p>
          <a:p>
            <a:pPr marL="342900" indent="-342900">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Verdana" charset="0"/>
                <a:ea typeface="ＭＳ Ｐゴシック" charset="0"/>
              </a:rPr>
              <a:t>In quietness and in confident trust</a:t>
            </a:r>
          </a:p>
          <a:p>
            <a:pPr marL="342900" indent="-342900">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Verdana" charset="0"/>
                <a:ea typeface="ＭＳ Ｐゴシック" charset="0"/>
              </a:rPr>
              <a:t>I rest in all that You are</a:t>
            </a:r>
          </a:p>
          <a:p>
            <a:pPr marL="342900" indent="-342900">
              <a:spcBef>
                <a:spcPct val="20000"/>
              </a:spcBef>
              <a:buClr>
                <a:schemeClr val="hlink"/>
              </a:buClr>
              <a:buSzPct val="70000"/>
              <a:buFont typeface="Wingdings" charset="0"/>
              <a:buNone/>
              <a:defRPr/>
            </a:pPr>
            <a:r>
              <a:rPr lang="en-US" sz="3200" b="1" dirty="0" smtClean="0">
                <a:solidFill>
                  <a:srgbClr val="FFFFFF"/>
                </a:solidFill>
                <a:effectLst>
                  <a:outerShdw blurRad="38100" dist="38100" dir="2700000" algn="tl">
                    <a:srgbClr val="000000"/>
                  </a:outerShdw>
                </a:effectLst>
                <a:latin typeface="Verdana" charset="0"/>
                <a:ea typeface="ＭＳ Ｐゴシック" charset="0"/>
              </a:rPr>
              <a:t>I</a:t>
            </a:r>
            <a:r>
              <a:rPr lang="uk-UA" sz="3200" b="1" dirty="0" smtClean="0">
                <a:solidFill>
                  <a:srgbClr val="FFFFFF"/>
                </a:solidFill>
                <a:effectLst>
                  <a:outerShdw blurRad="38100" dist="38100" dir="2700000" algn="tl">
                    <a:srgbClr val="000000"/>
                  </a:outerShdw>
                </a:effectLst>
                <a:latin typeface="Verdana" charset="0"/>
                <a:ea typeface="ＭＳ Ｐゴシック" charset="0"/>
              </a:rPr>
              <a:t>'</a:t>
            </a:r>
            <a:r>
              <a:rPr lang="en-US" sz="3200" b="1" dirty="0" err="1" smtClean="0">
                <a:solidFill>
                  <a:srgbClr val="FFFFFF"/>
                </a:solidFill>
                <a:effectLst>
                  <a:outerShdw blurRad="38100" dist="38100" dir="2700000" algn="tl">
                    <a:srgbClr val="000000"/>
                  </a:outerShdw>
                </a:effectLst>
                <a:latin typeface="Verdana" charset="0"/>
                <a:ea typeface="ＭＳ Ｐゴシック" charset="0"/>
              </a:rPr>
              <a:t>ll</a:t>
            </a:r>
            <a:r>
              <a:rPr lang="en-US" sz="3200" b="1" dirty="0" smtClean="0">
                <a:solidFill>
                  <a:srgbClr val="FFFFFF"/>
                </a:solidFill>
                <a:effectLst>
                  <a:outerShdw blurRad="38100" dist="38100" dir="2700000" algn="tl">
                    <a:srgbClr val="000000"/>
                  </a:outerShdw>
                </a:effectLst>
                <a:latin typeface="Verdana" charset="0"/>
                <a:ea typeface="ＭＳ Ｐゴシック" charset="0"/>
              </a:rPr>
              <a:t> </a:t>
            </a:r>
            <a:r>
              <a:rPr lang="en-US" sz="3200" b="1" dirty="0">
                <a:solidFill>
                  <a:srgbClr val="FFFFFF"/>
                </a:solidFill>
                <a:effectLst>
                  <a:outerShdw blurRad="38100" dist="38100" dir="2700000" algn="tl">
                    <a:srgbClr val="000000"/>
                  </a:outerShdw>
                </a:effectLst>
                <a:latin typeface="Verdana" charset="0"/>
                <a:ea typeface="ＭＳ Ｐゴシック" charset="0"/>
              </a:rPr>
              <a:t>sing to the world, Your glory and grace </a:t>
            </a:r>
          </a:p>
          <a:p>
            <a:pPr marL="342900" indent="-342900">
              <a:spcBef>
                <a:spcPct val="20000"/>
              </a:spcBef>
              <a:buClr>
                <a:schemeClr val="hlink"/>
              </a:buClr>
              <a:buSzPct val="70000"/>
              <a:buFont typeface="Wingdings" charset="0"/>
              <a:buNone/>
              <a:defRPr/>
            </a:pPr>
            <a:r>
              <a:rPr lang="en-US" sz="3200" b="1" dirty="0">
                <a:solidFill>
                  <a:srgbClr val="FFFFFF"/>
                </a:solidFill>
                <a:effectLst>
                  <a:outerShdw blurRad="38100" dist="38100" dir="2700000" algn="tl">
                    <a:srgbClr val="000000"/>
                  </a:outerShdw>
                </a:effectLst>
                <a:latin typeface="Verdana" charset="0"/>
                <a:ea typeface="ＭＳ Ｐゴシック" charset="0"/>
              </a:rPr>
              <a:t>Until I behold Your face</a:t>
            </a:r>
            <a:endParaRPr lang="en-US" sz="3200" b="1" dirty="0">
              <a:solidFill>
                <a:srgbClr val="FF0000"/>
              </a:solidFill>
              <a:effectLst>
                <a:outerShdw blurRad="38100" dist="38100" dir="2700000" algn="tl">
                  <a:srgbClr val="000000"/>
                </a:outerShdw>
              </a:effectLst>
              <a:latin typeface="Verdana" charset="0"/>
              <a:ea typeface="ＭＳ Ｐゴシック" charset="0"/>
            </a:endParaRPr>
          </a:p>
        </p:txBody>
      </p:sp>
      <p:sp>
        <p:nvSpPr>
          <p:cNvPr id="111620" name="Rectangle 4"/>
          <p:cNvSpPr>
            <a:spLocks noGrp="1" noChangeArrowheads="1"/>
          </p:cNvSpPr>
          <p:nvPr>
            <p:ph type="title" idx="4294967295"/>
          </p:nvPr>
        </p:nvSpPr>
        <p:spPr>
          <a:xfrm>
            <a:off x="4800600" y="6324600"/>
            <a:ext cx="4343400" cy="533400"/>
          </a:xfrm>
        </p:spPr>
        <p:txBody>
          <a:bodyPr/>
          <a:lstStyle/>
          <a:p>
            <a:pPr algn="r" eaLnBrk="1" hangingPunct="1">
              <a:defRPr/>
            </a:pPr>
            <a:r>
              <a:rPr lang="en-US" sz="2400" b="1" smtClean="0">
                <a:solidFill>
                  <a:schemeClr val="tx1"/>
                </a:solidFill>
                <a:ea typeface="ＭＳ Ｐゴシック" pitchFamily="34" charset="-128"/>
              </a:rPr>
              <a:t>My Heart Longs For You - 3</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6" y="-99392"/>
            <a:ext cx="9144000" cy="735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07"/>
            <a:ext cx="9144000" cy="1571894"/>
          </a:xfrm>
          <a:ln>
            <a:miter lim="800000"/>
            <a:headEnd/>
            <a:tailEnd/>
          </a:ln>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Thi</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thiên</a:t>
            </a:r>
            <a:r>
              <a:rPr lang="en-US" sz="5400" b="1" dirty="0" smtClean="0">
                <a:effectLst>
                  <a:glow rad="127000">
                    <a:schemeClr val="tx1"/>
                  </a:glow>
                </a:effectLst>
                <a:latin typeface="Arial" charset="0"/>
                <a:ea typeface="ＭＳ Ｐゴシック" charset="0"/>
                <a:cs typeface="ＭＳ Ｐゴシック" charset="0"/>
              </a:rPr>
              <a:t> 46:10</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36774"/>
            <a:ext cx="9144000" cy="1571894"/>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Hãy</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yên</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lặng</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và</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biết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rằng</a:t>
            </a:r>
            <a:r>
              <a:rPr lang="en-US" sz="4000" b="1" dirty="0">
                <a:solidFill>
                  <a:srgbClr val="FFFFFF"/>
                </a:solidFill>
                <a:effectLst>
                  <a:glow rad="127000">
                    <a:srgbClr val="000000"/>
                  </a:glow>
                </a:effectLst>
                <a:latin typeface="Arial" charset="0"/>
                <a:ea typeface="ＭＳ Ｐゴシック" charset="0"/>
                <a:cs typeface="ＭＳ Ｐゴシック" charset="0"/>
              </a:rPr>
              <a:t> ta </a:t>
            </a:r>
            <a:r>
              <a:rPr lang="en-US" sz="4000" b="1" dirty="0" err="1">
                <a:solidFill>
                  <a:srgbClr val="FFFFFF"/>
                </a:solidFill>
                <a:effectLst>
                  <a:glow rad="127000">
                    <a:srgbClr val="000000"/>
                  </a:glow>
                </a:effectLst>
                <a:latin typeface="Arial" charset="0"/>
                <a:ea typeface="ＭＳ Ｐゴシック" charset="0"/>
                <a:cs typeface="ＭＳ Ｐゴシック" charset="0"/>
              </a:rPr>
              <a:t>là</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Đức</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Chúa</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Trời</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ru-RU"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6387" name="Text Box 3"/>
          <p:cNvSpPr txBox="1">
            <a:spLocks noChangeArrowheads="1"/>
          </p:cNvSpPr>
          <p:nvPr/>
        </p:nvSpPr>
        <p:spPr bwMode="auto">
          <a:xfrm>
            <a:off x="457200" y="533400"/>
            <a:ext cx="8077200" cy="5693866"/>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chemeClr val="bg1"/>
                </a:solidFill>
                <a:cs typeface="Times New Roman" charset="0"/>
              </a:rPr>
              <a:t>CÂU HỎI ÔN </a:t>
            </a:r>
            <a:r>
              <a:rPr lang="en-US" sz="4000" b="1" dirty="0" err="1">
                <a:solidFill>
                  <a:schemeClr val="bg1"/>
                </a:solidFill>
                <a:cs typeface="Times New Roman" charset="0"/>
              </a:rPr>
              <a:t>về</a:t>
            </a:r>
            <a:r>
              <a:rPr lang="en-US" sz="4000" b="1" dirty="0">
                <a:solidFill>
                  <a:schemeClr val="bg1"/>
                </a:solidFill>
                <a:cs typeface="Times New Roman" charset="0"/>
              </a:rPr>
              <a:t> </a:t>
            </a:r>
            <a:r>
              <a:rPr lang="en-US" sz="4000" b="1" dirty="0" err="1">
                <a:solidFill>
                  <a:schemeClr val="bg1"/>
                </a:solidFill>
                <a:cs typeface="Times New Roman" charset="0"/>
              </a:rPr>
              <a:t>sách</a:t>
            </a:r>
            <a:r>
              <a:rPr lang="en-US" sz="4000" b="1" dirty="0">
                <a:solidFill>
                  <a:schemeClr val="bg1"/>
                </a:solidFill>
                <a:cs typeface="Times New Roman" charset="0"/>
              </a:rPr>
              <a:t> </a:t>
            </a:r>
            <a:r>
              <a:rPr lang="en-US" sz="4000" b="1" dirty="0" err="1">
                <a:solidFill>
                  <a:schemeClr val="bg1"/>
                </a:solidFill>
                <a:cs typeface="Times New Roman" charset="0"/>
              </a:rPr>
              <a:t>Thi</a:t>
            </a:r>
            <a:r>
              <a:rPr lang="en-US" sz="4000" b="1" dirty="0">
                <a:solidFill>
                  <a:schemeClr val="bg1"/>
                </a:solidFill>
                <a:cs typeface="Times New Roman" charset="0"/>
              </a:rPr>
              <a:t> </a:t>
            </a:r>
            <a:r>
              <a:rPr lang="en-US" sz="4000" b="1" dirty="0" err="1">
                <a:solidFill>
                  <a:schemeClr val="bg1"/>
                </a:solidFill>
                <a:cs typeface="Times New Roman" charset="0"/>
              </a:rPr>
              <a:t>Thiên</a:t>
            </a:r>
            <a:endParaRPr lang="en-US" sz="4000" b="1" dirty="0">
              <a:solidFill>
                <a:schemeClr val="bg1"/>
              </a:solidFill>
              <a:cs typeface="Times New Roman" charset="0"/>
            </a:endParaRPr>
          </a:p>
          <a:p>
            <a:pPr>
              <a:spcBef>
                <a:spcPct val="50000"/>
              </a:spcBef>
              <a:buFontTx/>
              <a:buAutoNum type="arabicPeriod"/>
              <a:defRPr/>
            </a:pPr>
            <a:r>
              <a:rPr lang="en-US" sz="3600" b="1" dirty="0" err="1">
                <a:solidFill>
                  <a:schemeClr val="bg1"/>
                </a:solidFill>
                <a:cs typeface="Times New Roman" charset="0"/>
              </a:rPr>
              <a:t>Thi</a:t>
            </a:r>
            <a:r>
              <a:rPr lang="en-US" sz="3600" b="1" dirty="0">
                <a:solidFill>
                  <a:schemeClr val="bg1"/>
                </a:solidFill>
                <a:cs typeface="Times New Roman" charset="0"/>
              </a:rPr>
              <a:t> </a:t>
            </a:r>
            <a:r>
              <a:rPr lang="en-US" sz="3600" b="1" dirty="0" err="1">
                <a:solidFill>
                  <a:schemeClr val="bg1"/>
                </a:solidFill>
                <a:cs typeface="Times New Roman" charset="0"/>
              </a:rPr>
              <a:t>Thiên</a:t>
            </a:r>
            <a:r>
              <a:rPr lang="en-US" sz="3600" b="1" dirty="0">
                <a:solidFill>
                  <a:schemeClr val="bg1"/>
                </a:solidFill>
                <a:cs typeface="Times New Roman" charset="0"/>
              </a:rPr>
              <a:t> </a:t>
            </a:r>
            <a:r>
              <a:rPr lang="en-US" sz="3600" b="1" dirty="0" err="1">
                <a:solidFill>
                  <a:schemeClr val="bg1"/>
                </a:solidFill>
                <a:cs typeface="Times New Roman" charset="0"/>
              </a:rPr>
              <a:t>chứa</a:t>
            </a:r>
            <a:r>
              <a:rPr lang="en-US" sz="3600" b="1" dirty="0">
                <a:solidFill>
                  <a:schemeClr val="bg1"/>
                </a:solidFill>
                <a:cs typeface="Times New Roman" charset="0"/>
              </a:rPr>
              <a:t> </a:t>
            </a:r>
            <a:r>
              <a:rPr lang="en-US" sz="3600" b="1" dirty="0" err="1">
                <a:solidFill>
                  <a:schemeClr val="bg1"/>
                </a:solidFill>
                <a:cs typeface="Times New Roman" charset="0"/>
              </a:rPr>
              <a:t>hai</a:t>
            </a:r>
            <a:r>
              <a:rPr lang="en-US" sz="3600" b="1" dirty="0">
                <a:solidFill>
                  <a:schemeClr val="bg1"/>
                </a:solidFill>
                <a:cs typeface="Times New Roman" charset="0"/>
              </a:rPr>
              <a:t> </a:t>
            </a:r>
            <a:r>
              <a:rPr lang="en-US" sz="3600" b="1" dirty="0" err="1">
                <a:solidFill>
                  <a:schemeClr val="bg1"/>
                </a:solidFill>
                <a:cs typeface="Times New Roman" charset="0"/>
              </a:rPr>
              <a:t>kiểu</a:t>
            </a:r>
            <a:r>
              <a:rPr lang="en-US" sz="3600" b="1" dirty="0">
                <a:solidFill>
                  <a:schemeClr val="bg1"/>
                </a:solidFill>
                <a:cs typeface="Times New Roman" charset="0"/>
              </a:rPr>
              <a:t> </a:t>
            </a:r>
            <a:r>
              <a:rPr lang="en-US" sz="3600" b="1" dirty="0" err="1">
                <a:solidFill>
                  <a:schemeClr val="bg1"/>
                </a:solidFill>
                <a:cs typeface="Times New Roman" charset="0"/>
              </a:rPr>
              <a:t>ngợi</a:t>
            </a:r>
            <a:r>
              <a:rPr lang="en-US" sz="3600" b="1" dirty="0">
                <a:solidFill>
                  <a:schemeClr val="bg1"/>
                </a:solidFill>
                <a:cs typeface="Times New Roman" charset="0"/>
              </a:rPr>
              <a:t> </a:t>
            </a:r>
            <a:r>
              <a:rPr lang="en-US" sz="3600" b="1" dirty="0" err="1">
                <a:solidFill>
                  <a:schemeClr val="bg1"/>
                </a:solidFill>
                <a:cs typeface="Times New Roman" charset="0"/>
              </a:rPr>
              <a:t>khen</a:t>
            </a:r>
            <a:r>
              <a:rPr lang="en-US" sz="3600" b="1" dirty="0" smtClean="0">
                <a:solidFill>
                  <a:schemeClr val="bg1"/>
                </a:solidFill>
                <a:cs typeface="Times New Roman" charset="0"/>
              </a:rPr>
              <a:t>: </a:t>
            </a:r>
            <a:r>
              <a:rPr lang="en-US" sz="3600" b="1" dirty="0" smtClean="0">
                <a:solidFill>
                  <a:schemeClr val="bg1"/>
                </a:solidFill>
                <a:cs typeface="Times New Roman" charset="0"/>
              </a:rPr>
              <a:t>_______ </a:t>
            </a:r>
            <a:r>
              <a:rPr lang="en-US" sz="3600" b="1" dirty="0" err="1" smtClean="0">
                <a:solidFill>
                  <a:schemeClr val="bg1"/>
                </a:solidFill>
                <a:cs typeface="Times New Roman" charset="0"/>
              </a:rPr>
              <a:t>và</a:t>
            </a:r>
            <a:r>
              <a:rPr lang="en-US" sz="3600" b="1" dirty="0" smtClean="0">
                <a:solidFill>
                  <a:schemeClr val="bg1"/>
                </a:solidFill>
                <a:cs typeface="Times New Roman" charset="0"/>
              </a:rPr>
              <a:t> ________</a:t>
            </a:r>
          </a:p>
          <a:p>
            <a:pPr>
              <a:spcBef>
                <a:spcPct val="50000"/>
              </a:spcBef>
              <a:buFontTx/>
              <a:buAutoNum type="arabicPeriod"/>
              <a:defRPr/>
            </a:pPr>
            <a:r>
              <a:rPr lang="en-US" sz="3600" b="1" dirty="0">
                <a:solidFill>
                  <a:schemeClr val="bg1"/>
                </a:solidFill>
                <a:cs typeface="Times New Roman" charset="0"/>
              </a:rPr>
              <a:t>Ai </a:t>
            </a:r>
            <a:r>
              <a:rPr lang="en-US" sz="3600" b="1" dirty="0" err="1">
                <a:solidFill>
                  <a:schemeClr val="bg1"/>
                </a:solidFill>
                <a:cs typeface="Times New Roman" charset="0"/>
              </a:rPr>
              <a:t>sau</a:t>
            </a:r>
            <a:r>
              <a:rPr lang="en-US" sz="3600" b="1" dirty="0">
                <a:solidFill>
                  <a:schemeClr val="bg1"/>
                </a:solidFill>
                <a:cs typeface="Times New Roman" charset="0"/>
              </a:rPr>
              <a:t> </a:t>
            </a:r>
            <a:r>
              <a:rPr lang="en-US" sz="3600" b="1" dirty="0" err="1">
                <a:solidFill>
                  <a:schemeClr val="bg1"/>
                </a:solidFill>
                <a:cs typeface="Times New Roman" charset="0"/>
              </a:rPr>
              <a:t>đây</a:t>
            </a:r>
            <a:r>
              <a:rPr lang="en-US" sz="3600" b="1" dirty="0">
                <a:solidFill>
                  <a:schemeClr val="bg1"/>
                </a:solidFill>
                <a:cs typeface="Times New Roman" charset="0"/>
              </a:rPr>
              <a:t> </a:t>
            </a:r>
            <a:r>
              <a:rPr lang="en-US" sz="3600" b="1" dirty="0" err="1">
                <a:solidFill>
                  <a:schemeClr val="bg1"/>
                </a:solidFill>
                <a:cs typeface="Times New Roman" charset="0"/>
              </a:rPr>
              <a:t>không</a:t>
            </a:r>
            <a:r>
              <a:rPr lang="en-US" sz="3600" b="1" dirty="0">
                <a:solidFill>
                  <a:schemeClr val="bg1"/>
                </a:solidFill>
                <a:cs typeface="Times New Roman" charset="0"/>
              </a:rPr>
              <a:t> </a:t>
            </a:r>
            <a:r>
              <a:rPr lang="en-US" sz="3600" b="1" dirty="0" err="1">
                <a:solidFill>
                  <a:schemeClr val="bg1"/>
                </a:solidFill>
                <a:cs typeface="Times New Roman" charset="0"/>
              </a:rPr>
              <a:t>được</a:t>
            </a:r>
            <a:r>
              <a:rPr lang="en-US" sz="3600" b="1" dirty="0">
                <a:solidFill>
                  <a:schemeClr val="bg1"/>
                </a:solidFill>
                <a:cs typeface="Times New Roman" charset="0"/>
              </a:rPr>
              <a:t> </a:t>
            </a:r>
            <a:r>
              <a:rPr lang="en-US" sz="3600" b="1" dirty="0" err="1">
                <a:solidFill>
                  <a:schemeClr val="bg1"/>
                </a:solidFill>
                <a:cs typeface="Times New Roman" charset="0"/>
              </a:rPr>
              <a:t>xem</a:t>
            </a:r>
            <a:r>
              <a:rPr lang="en-US" sz="3600" b="1" dirty="0">
                <a:solidFill>
                  <a:schemeClr val="bg1"/>
                </a:solidFill>
                <a:cs typeface="Times New Roman" charset="0"/>
              </a:rPr>
              <a:t> </a:t>
            </a:r>
            <a:r>
              <a:rPr lang="en-US" sz="3600" b="1" dirty="0" err="1">
                <a:solidFill>
                  <a:schemeClr val="bg1"/>
                </a:solidFill>
                <a:cs typeface="Times New Roman" charset="0"/>
              </a:rPr>
              <a:t>là</a:t>
            </a:r>
            <a:r>
              <a:rPr lang="en-US" sz="3600" b="1" dirty="0">
                <a:solidFill>
                  <a:schemeClr val="bg1"/>
                </a:solidFill>
                <a:cs typeface="Times New Roman" charset="0"/>
              </a:rPr>
              <a:t> </a:t>
            </a:r>
            <a:r>
              <a:rPr lang="en-US" sz="3600" b="1" dirty="0" err="1">
                <a:solidFill>
                  <a:schemeClr val="bg1"/>
                </a:solidFill>
                <a:cs typeface="Times New Roman" charset="0"/>
              </a:rPr>
              <a:t>tác</a:t>
            </a:r>
            <a:r>
              <a:rPr lang="en-US" sz="3600" b="1" dirty="0">
                <a:solidFill>
                  <a:schemeClr val="bg1"/>
                </a:solidFill>
                <a:cs typeface="Times New Roman" charset="0"/>
              </a:rPr>
              <a:t> </a:t>
            </a:r>
            <a:r>
              <a:rPr lang="en-US" sz="3600" b="1" dirty="0" err="1">
                <a:solidFill>
                  <a:schemeClr val="bg1"/>
                </a:solidFill>
                <a:cs typeface="Times New Roman" charset="0"/>
              </a:rPr>
              <a:t>giả</a:t>
            </a:r>
            <a:r>
              <a:rPr lang="en-US" sz="3600" b="1" dirty="0">
                <a:solidFill>
                  <a:schemeClr val="bg1"/>
                </a:solidFill>
                <a:cs typeface="Times New Roman" charset="0"/>
              </a:rPr>
              <a:t> </a:t>
            </a:r>
            <a:r>
              <a:rPr lang="en-US" sz="3600" b="1" dirty="0" err="1">
                <a:solidFill>
                  <a:schemeClr val="bg1"/>
                </a:solidFill>
                <a:cs typeface="Times New Roman" charset="0"/>
              </a:rPr>
              <a:t>của</a:t>
            </a:r>
            <a:r>
              <a:rPr lang="en-US" sz="3600" b="1" dirty="0">
                <a:solidFill>
                  <a:schemeClr val="bg1"/>
                </a:solidFill>
                <a:cs typeface="Times New Roman" charset="0"/>
              </a:rPr>
              <a:t> </a:t>
            </a:r>
            <a:r>
              <a:rPr lang="en-US" sz="3600" b="1" dirty="0" err="1">
                <a:solidFill>
                  <a:schemeClr val="bg1"/>
                </a:solidFill>
                <a:cs typeface="Times New Roman" charset="0"/>
              </a:rPr>
              <a:t>Thi</a:t>
            </a:r>
            <a:r>
              <a:rPr lang="en-US" sz="3600" b="1" dirty="0">
                <a:solidFill>
                  <a:schemeClr val="bg1"/>
                </a:solidFill>
                <a:cs typeface="Times New Roman" charset="0"/>
              </a:rPr>
              <a:t> </a:t>
            </a:r>
            <a:r>
              <a:rPr lang="en-US" sz="3600" b="1" dirty="0" err="1">
                <a:solidFill>
                  <a:schemeClr val="bg1"/>
                </a:solidFill>
                <a:cs typeface="Times New Roman" charset="0"/>
              </a:rPr>
              <a:t>Thiên</a:t>
            </a:r>
            <a:r>
              <a:rPr lang="en-US" sz="3600" b="1" dirty="0">
                <a:solidFill>
                  <a:schemeClr val="bg1"/>
                </a:solidFill>
                <a:cs typeface="Times New Roman" charset="0"/>
              </a:rPr>
              <a:t>? </a:t>
            </a:r>
            <a:r>
              <a:rPr lang="en-US" sz="3600" b="1" i="1" dirty="0">
                <a:solidFill>
                  <a:schemeClr val="bg1"/>
                </a:solidFill>
                <a:cs typeface="Times New Roman" charset="0"/>
              </a:rPr>
              <a:t>Asaph; A-</a:t>
            </a:r>
            <a:r>
              <a:rPr lang="en-US" sz="3600" b="1" i="1" dirty="0" err="1">
                <a:solidFill>
                  <a:schemeClr val="bg1"/>
                </a:solidFill>
                <a:cs typeface="Times New Roman" charset="0"/>
              </a:rPr>
              <a:t>sáp</a:t>
            </a:r>
            <a:r>
              <a:rPr lang="en-US" sz="3600" b="1" i="1" dirty="0">
                <a:solidFill>
                  <a:schemeClr val="bg1"/>
                </a:solidFill>
                <a:cs typeface="Times New Roman" charset="0"/>
              </a:rPr>
              <a:t>; A-</a:t>
            </a:r>
            <a:r>
              <a:rPr lang="en-US" sz="3600" b="1" i="1" dirty="0" err="1">
                <a:solidFill>
                  <a:schemeClr val="bg1"/>
                </a:solidFill>
                <a:cs typeface="Times New Roman" charset="0"/>
              </a:rPr>
              <a:t>sa</a:t>
            </a:r>
            <a:r>
              <a:rPr lang="en-US" sz="3600" b="1" i="1" dirty="0">
                <a:solidFill>
                  <a:schemeClr val="bg1"/>
                </a:solidFill>
                <a:cs typeface="Times New Roman" charset="0"/>
              </a:rPr>
              <a:t>; </a:t>
            </a:r>
            <a:r>
              <a:rPr lang="en-US" sz="3600" b="1" i="1" dirty="0" err="1">
                <a:solidFill>
                  <a:schemeClr val="bg1"/>
                </a:solidFill>
                <a:cs typeface="Times New Roman" charset="0"/>
              </a:rPr>
              <a:t>Đa-vít</a:t>
            </a:r>
            <a:r>
              <a:rPr lang="en-US" sz="3600" b="1" i="1" dirty="0">
                <a:solidFill>
                  <a:schemeClr val="bg1"/>
                </a:solidFill>
                <a:cs typeface="Times New Roman" charset="0"/>
              </a:rPr>
              <a:t>; Ê-than; </a:t>
            </a:r>
            <a:r>
              <a:rPr lang="en-US" sz="3600" b="1" i="1" dirty="0" err="1">
                <a:solidFill>
                  <a:schemeClr val="bg1"/>
                </a:solidFill>
                <a:cs typeface="Times New Roman" charset="0"/>
              </a:rPr>
              <a:t>Exơra</a:t>
            </a:r>
            <a:r>
              <a:rPr lang="en-US" sz="3600" b="1" i="1" dirty="0">
                <a:solidFill>
                  <a:schemeClr val="bg1"/>
                </a:solidFill>
                <a:cs typeface="Times New Roman" charset="0"/>
              </a:rPr>
              <a:t>; </a:t>
            </a:r>
            <a:r>
              <a:rPr lang="en-US" sz="3600" b="1" i="1" dirty="0" err="1">
                <a:solidFill>
                  <a:schemeClr val="bg1"/>
                </a:solidFill>
                <a:cs typeface="Times New Roman" charset="0"/>
              </a:rPr>
              <a:t>Aghê</a:t>
            </a:r>
            <a:r>
              <a:rPr lang="en-US" sz="3600" b="1" i="1" dirty="0">
                <a:solidFill>
                  <a:schemeClr val="bg1"/>
                </a:solidFill>
                <a:cs typeface="Times New Roman" charset="0"/>
              </a:rPr>
              <a:t>, </a:t>
            </a:r>
            <a:r>
              <a:rPr lang="en-US" sz="3600" b="1" i="1" dirty="0" err="1">
                <a:solidFill>
                  <a:schemeClr val="bg1"/>
                </a:solidFill>
                <a:cs typeface="Times New Roman" charset="0"/>
              </a:rPr>
              <a:t>Êxêchia</a:t>
            </a:r>
            <a:r>
              <a:rPr lang="en-US" sz="3600" b="1" i="1" dirty="0">
                <a:solidFill>
                  <a:schemeClr val="bg1"/>
                </a:solidFill>
                <a:cs typeface="Times New Roman" charset="0"/>
              </a:rPr>
              <a:t>; </a:t>
            </a:r>
            <a:r>
              <a:rPr lang="en-US" sz="3600" b="1" i="1" dirty="0" err="1">
                <a:solidFill>
                  <a:schemeClr val="bg1"/>
                </a:solidFill>
                <a:cs typeface="Times New Roman" charset="0"/>
              </a:rPr>
              <a:t>Giêrêmi</a:t>
            </a:r>
            <a:r>
              <a:rPr lang="en-US" sz="3600" b="1" i="1" dirty="0">
                <a:solidFill>
                  <a:schemeClr val="bg1"/>
                </a:solidFill>
                <a:cs typeface="Times New Roman" charset="0"/>
              </a:rPr>
              <a:t>; Malachi; </a:t>
            </a:r>
            <a:r>
              <a:rPr lang="en-US" sz="3600" b="1" i="1" dirty="0" err="1">
                <a:solidFill>
                  <a:schemeClr val="bg1"/>
                </a:solidFill>
                <a:cs typeface="Times New Roman" charset="0"/>
              </a:rPr>
              <a:t>Môise</a:t>
            </a:r>
            <a:r>
              <a:rPr lang="en-US" sz="3600" b="1" i="1" dirty="0">
                <a:solidFill>
                  <a:schemeClr val="bg1"/>
                </a:solidFill>
                <a:cs typeface="Times New Roman" charset="0"/>
              </a:rPr>
              <a:t>; Na-ô-mi; </a:t>
            </a:r>
            <a:r>
              <a:rPr lang="en-US" sz="3600" b="1" i="1" dirty="0" err="1">
                <a:solidFill>
                  <a:schemeClr val="bg1"/>
                </a:solidFill>
                <a:cs typeface="Times New Roman" charset="0"/>
              </a:rPr>
              <a:t>Salômôn</a:t>
            </a:r>
            <a:r>
              <a:rPr lang="en-US" sz="3600" b="1" i="1" dirty="0">
                <a:solidFill>
                  <a:schemeClr val="bg1"/>
                </a:solidFill>
                <a:cs typeface="Times New Roman" charset="0"/>
              </a:rPr>
              <a:t>; con </a:t>
            </a:r>
            <a:r>
              <a:rPr lang="en-US" sz="3600" b="1" i="1" dirty="0" err="1">
                <a:solidFill>
                  <a:schemeClr val="bg1"/>
                </a:solidFill>
                <a:cs typeface="Times New Roman" charset="0"/>
              </a:rPr>
              <a:t>cháu</a:t>
            </a:r>
            <a:r>
              <a:rPr lang="en-US" sz="3600" b="1" i="1" dirty="0">
                <a:solidFill>
                  <a:schemeClr val="bg1"/>
                </a:solidFill>
                <a:cs typeface="Times New Roman" charset="0"/>
              </a:rPr>
              <a:t> </a:t>
            </a:r>
            <a:r>
              <a:rPr lang="en-US" sz="3600" b="1" i="1" dirty="0" err="1">
                <a:solidFill>
                  <a:schemeClr val="bg1"/>
                </a:solidFill>
                <a:cs typeface="Times New Roman" charset="0"/>
              </a:rPr>
              <a:t>Côrê</a:t>
            </a:r>
            <a:r>
              <a:rPr lang="en-US" sz="3600" b="1" i="1" dirty="0">
                <a:solidFill>
                  <a:schemeClr val="bg1"/>
                </a:solidFill>
                <a:cs typeface="Times New Roman" charset="0"/>
              </a:rPr>
              <a:t>; </a:t>
            </a:r>
            <a:r>
              <a:rPr lang="en-US" sz="3600" b="1" i="1" dirty="0" err="1">
                <a:solidFill>
                  <a:schemeClr val="bg1"/>
                </a:solidFill>
                <a:cs typeface="Times New Roman" charset="0"/>
              </a:rPr>
              <a:t>vua</a:t>
            </a:r>
            <a:r>
              <a:rPr lang="en-US" sz="3600" b="1" i="1" dirty="0">
                <a:solidFill>
                  <a:schemeClr val="bg1"/>
                </a:solidFill>
                <a:cs typeface="Times New Roman" charset="0"/>
              </a:rPr>
              <a:t> Stephen; </a:t>
            </a:r>
            <a:r>
              <a:rPr lang="en-US" sz="3600" b="1" i="1" dirty="0" err="1">
                <a:solidFill>
                  <a:schemeClr val="bg1"/>
                </a:solidFill>
                <a:cs typeface="Times New Roman" charset="0"/>
              </a:rPr>
              <a:t>Xachari</a:t>
            </a:r>
            <a:endParaRPr lang="en-US" sz="3600" b="1" i="1" dirty="0">
              <a:solidFill>
                <a:schemeClr val="bg1"/>
              </a:solidFill>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56675" name="Text Box 3"/>
          <p:cNvSpPr txBox="1">
            <a:spLocks noChangeArrowheads="1"/>
          </p:cNvSpPr>
          <p:nvPr/>
        </p:nvSpPr>
        <p:spPr bwMode="auto">
          <a:xfrm>
            <a:off x="457200" y="533400"/>
            <a:ext cx="8077200" cy="5693866"/>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smtClean="0">
                <a:solidFill>
                  <a:schemeClr val="bg1"/>
                </a:solidFill>
                <a:cs typeface="Times New Roman" charset="0"/>
              </a:rPr>
              <a:t>CÂU HỎI ÔN </a:t>
            </a:r>
            <a:r>
              <a:rPr lang="en-US" sz="4000" b="1" dirty="0" err="1" smtClean="0">
                <a:solidFill>
                  <a:schemeClr val="bg1"/>
                </a:solidFill>
                <a:cs typeface="Times New Roman" charset="0"/>
              </a:rPr>
              <a:t>về</a:t>
            </a:r>
            <a:r>
              <a:rPr lang="en-US" sz="4000" b="1" dirty="0" smtClean="0">
                <a:solidFill>
                  <a:schemeClr val="bg1"/>
                </a:solidFill>
                <a:cs typeface="Times New Roman" charset="0"/>
              </a:rPr>
              <a:t> </a:t>
            </a:r>
            <a:r>
              <a:rPr lang="en-US" sz="4000" b="1" dirty="0" err="1" smtClean="0">
                <a:solidFill>
                  <a:schemeClr val="bg1"/>
                </a:solidFill>
                <a:cs typeface="Times New Roman" charset="0"/>
              </a:rPr>
              <a:t>sách</a:t>
            </a:r>
            <a:r>
              <a:rPr lang="en-US" sz="4000" b="1" dirty="0" smtClean="0">
                <a:solidFill>
                  <a:schemeClr val="bg1"/>
                </a:solidFill>
                <a:cs typeface="Times New Roman" charset="0"/>
              </a:rPr>
              <a:t> </a:t>
            </a:r>
            <a:r>
              <a:rPr lang="en-US" sz="4000" b="1" dirty="0" err="1" smtClean="0">
                <a:solidFill>
                  <a:schemeClr val="bg1"/>
                </a:solidFill>
                <a:cs typeface="Times New Roman" charset="0"/>
              </a:rPr>
              <a:t>Thi</a:t>
            </a:r>
            <a:r>
              <a:rPr lang="en-US" sz="4000" b="1" dirty="0" smtClean="0">
                <a:solidFill>
                  <a:schemeClr val="bg1"/>
                </a:solidFill>
                <a:cs typeface="Times New Roman" charset="0"/>
              </a:rPr>
              <a:t> </a:t>
            </a:r>
            <a:r>
              <a:rPr lang="en-US" sz="4000" b="1" dirty="0" err="1" smtClean="0">
                <a:solidFill>
                  <a:schemeClr val="bg1"/>
                </a:solidFill>
                <a:cs typeface="Times New Roman" charset="0"/>
              </a:rPr>
              <a:t>Thiên</a:t>
            </a:r>
            <a:endParaRPr lang="en-US" sz="4000" b="1" dirty="0" smtClean="0">
              <a:solidFill>
                <a:schemeClr val="bg1"/>
              </a:solidFill>
              <a:cs typeface="Times New Roman" charset="0"/>
            </a:endParaRPr>
          </a:p>
          <a:p>
            <a:pPr>
              <a:spcBef>
                <a:spcPct val="50000"/>
              </a:spcBef>
              <a:buFontTx/>
              <a:buAutoNum type="arabicPeriod"/>
              <a:defRPr/>
            </a:pPr>
            <a:r>
              <a:rPr lang="en-US" sz="3600" b="1" dirty="0" err="1" smtClean="0">
                <a:solidFill>
                  <a:schemeClr val="bg1"/>
                </a:solidFill>
                <a:cs typeface="Times New Roman" charset="0"/>
              </a:rPr>
              <a:t>Thi</a:t>
            </a:r>
            <a:r>
              <a:rPr lang="en-US" sz="3600" b="1" dirty="0" smtClean="0">
                <a:solidFill>
                  <a:schemeClr val="bg1"/>
                </a:solidFill>
                <a:cs typeface="Times New Roman" charset="0"/>
              </a:rPr>
              <a:t> </a:t>
            </a:r>
            <a:r>
              <a:rPr lang="en-US" sz="3600" b="1" dirty="0" err="1" smtClean="0">
                <a:solidFill>
                  <a:schemeClr val="bg1"/>
                </a:solidFill>
                <a:cs typeface="Times New Roman" charset="0"/>
              </a:rPr>
              <a:t>Thiên</a:t>
            </a:r>
            <a:r>
              <a:rPr lang="en-US" sz="3600" b="1" dirty="0" smtClean="0">
                <a:solidFill>
                  <a:schemeClr val="bg1"/>
                </a:solidFill>
                <a:cs typeface="Times New Roman" charset="0"/>
              </a:rPr>
              <a:t> </a:t>
            </a:r>
            <a:r>
              <a:rPr lang="en-US" sz="3600" b="1" dirty="0" err="1" smtClean="0">
                <a:solidFill>
                  <a:schemeClr val="bg1"/>
                </a:solidFill>
                <a:cs typeface="Times New Roman" charset="0"/>
              </a:rPr>
              <a:t>chứa</a:t>
            </a:r>
            <a:r>
              <a:rPr lang="en-US" sz="3600" b="1" dirty="0" smtClean="0">
                <a:solidFill>
                  <a:schemeClr val="bg1"/>
                </a:solidFill>
                <a:cs typeface="Times New Roman" charset="0"/>
              </a:rPr>
              <a:t> </a:t>
            </a:r>
            <a:r>
              <a:rPr lang="en-US" sz="3600" b="1" dirty="0" err="1" smtClean="0">
                <a:solidFill>
                  <a:schemeClr val="bg1"/>
                </a:solidFill>
                <a:cs typeface="Times New Roman" charset="0"/>
              </a:rPr>
              <a:t>hai</a:t>
            </a:r>
            <a:r>
              <a:rPr lang="en-US" sz="3600" b="1" dirty="0" smtClean="0">
                <a:solidFill>
                  <a:schemeClr val="bg1"/>
                </a:solidFill>
                <a:cs typeface="Times New Roman" charset="0"/>
              </a:rPr>
              <a:t> </a:t>
            </a:r>
            <a:r>
              <a:rPr lang="en-US" sz="3600" b="1" dirty="0" err="1" smtClean="0">
                <a:solidFill>
                  <a:schemeClr val="bg1"/>
                </a:solidFill>
                <a:cs typeface="Times New Roman" charset="0"/>
              </a:rPr>
              <a:t>kiểu</a:t>
            </a:r>
            <a:r>
              <a:rPr lang="en-US" sz="3600" b="1" dirty="0" smtClean="0">
                <a:solidFill>
                  <a:schemeClr val="bg1"/>
                </a:solidFill>
                <a:cs typeface="Times New Roman" charset="0"/>
              </a:rPr>
              <a:t> </a:t>
            </a:r>
            <a:r>
              <a:rPr lang="en-US" sz="3600" b="1" dirty="0" err="1" smtClean="0">
                <a:solidFill>
                  <a:schemeClr val="bg1"/>
                </a:solidFill>
                <a:cs typeface="Times New Roman" charset="0"/>
              </a:rPr>
              <a:t>ngợi</a:t>
            </a:r>
            <a:r>
              <a:rPr lang="en-US" sz="3600" b="1" dirty="0" smtClean="0">
                <a:solidFill>
                  <a:schemeClr val="bg1"/>
                </a:solidFill>
                <a:cs typeface="Times New Roman" charset="0"/>
              </a:rPr>
              <a:t> </a:t>
            </a:r>
            <a:r>
              <a:rPr lang="en-US" sz="3600" b="1" dirty="0" err="1" smtClean="0">
                <a:solidFill>
                  <a:schemeClr val="bg1"/>
                </a:solidFill>
                <a:cs typeface="Times New Roman" charset="0"/>
              </a:rPr>
              <a:t>khen</a:t>
            </a:r>
            <a:r>
              <a:rPr lang="en-US" sz="3600" b="1" dirty="0" smtClean="0">
                <a:solidFill>
                  <a:schemeClr val="bg1"/>
                </a:solidFill>
                <a:cs typeface="Times New Roman" charset="0"/>
              </a:rPr>
              <a:t>: </a:t>
            </a:r>
            <a:r>
              <a:rPr lang="en-US" sz="3600" b="1" u="sng" dirty="0" err="1" smtClean="0">
                <a:solidFill>
                  <a:schemeClr val="bg1"/>
                </a:solidFill>
                <a:cs typeface="Times New Roman" charset="0"/>
              </a:rPr>
              <a:t>tuyên</a:t>
            </a:r>
            <a:r>
              <a:rPr lang="en-US" sz="3600" b="1" u="sng" dirty="0" smtClean="0">
                <a:solidFill>
                  <a:schemeClr val="bg1"/>
                </a:solidFill>
                <a:cs typeface="Times New Roman" charset="0"/>
              </a:rPr>
              <a:t> </a:t>
            </a:r>
            <a:r>
              <a:rPr lang="en-US" sz="3600" b="1" u="sng" dirty="0" err="1" smtClean="0">
                <a:solidFill>
                  <a:schemeClr val="bg1"/>
                </a:solidFill>
                <a:cs typeface="Times New Roman" charset="0"/>
              </a:rPr>
              <a:t>bố</a:t>
            </a:r>
            <a:r>
              <a:rPr lang="en-US" sz="3600" b="1" u="sng" dirty="0" smtClean="0">
                <a:solidFill>
                  <a:schemeClr val="bg1"/>
                </a:solidFill>
                <a:cs typeface="Times New Roman" charset="0"/>
              </a:rPr>
              <a:t> </a:t>
            </a:r>
            <a:r>
              <a:rPr lang="en-US" sz="3600" b="1" dirty="0" err="1" smtClean="0">
                <a:solidFill>
                  <a:schemeClr val="bg1"/>
                </a:solidFill>
                <a:cs typeface="Times New Roman" charset="0"/>
              </a:rPr>
              <a:t>và</a:t>
            </a:r>
            <a:r>
              <a:rPr lang="en-US" sz="3600" b="1" dirty="0" smtClean="0">
                <a:solidFill>
                  <a:schemeClr val="bg1"/>
                </a:solidFill>
                <a:cs typeface="Times New Roman" charset="0"/>
              </a:rPr>
              <a:t> </a:t>
            </a:r>
            <a:r>
              <a:rPr lang="en-US" sz="3600" b="1" u="sng" dirty="0" err="1" smtClean="0">
                <a:solidFill>
                  <a:schemeClr val="bg1"/>
                </a:solidFill>
                <a:cs typeface="Times New Roman" charset="0"/>
              </a:rPr>
              <a:t>mô</a:t>
            </a:r>
            <a:r>
              <a:rPr lang="en-US" sz="3600" b="1" u="sng" dirty="0" smtClean="0">
                <a:solidFill>
                  <a:schemeClr val="bg1"/>
                </a:solidFill>
                <a:cs typeface="Times New Roman" charset="0"/>
              </a:rPr>
              <a:t> </a:t>
            </a:r>
            <a:r>
              <a:rPr lang="en-US" sz="3600" b="1" u="sng" dirty="0" err="1" smtClean="0">
                <a:solidFill>
                  <a:schemeClr val="bg1"/>
                </a:solidFill>
                <a:cs typeface="Times New Roman" charset="0"/>
              </a:rPr>
              <a:t>tả</a:t>
            </a:r>
            <a:r>
              <a:rPr lang="en-US" sz="3600" b="1" u="sng" dirty="0" smtClean="0">
                <a:solidFill>
                  <a:schemeClr val="bg1"/>
                </a:solidFill>
                <a:cs typeface="Times New Roman" charset="0"/>
              </a:rPr>
              <a:t> </a:t>
            </a:r>
          </a:p>
          <a:p>
            <a:pPr>
              <a:spcBef>
                <a:spcPct val="50000"/>
              </a:spcBef>
              <a:buFontTx/>
              <a:buAutoNum type="arabicPeriod"/>
              <a:defRPr/>
            </a:pPr>
            <a:r>
              <a:rPr lang="en-US" sz="3600" b="1" dirty="0">
                <a:solidFill>
                  <a:schemeClr val="bg1"/>
                </a:solidFill>
                <a:cs typeface="Times New Roman" charset="0"/>
              </a:rPr>
              <a:t>Ai </a:t>
            </a:r>
            <a:r>
              <a:rPr lang="en-US" sz="3600" b="1" dirty="0" err="1">
                <a:solidFill>
                  <a:schemeClr val="bg1"/>
                </a:solidFill>
                <a:cs typeface="Times New Roman" charset="0"/>
              </a:rPr>
              <a:t>sau</a:t>
            </a:r>
            <a:r>
              <a:rPr lang="en-US" sz="3600" b="1" dirty="0">
                <a:solidFill>
                  <a:schemeClr val="bg1"/>
                </a:solidFill>
                <a:cs typeface="Times New Roman" charset="0"/>
              </a:rPr>
              <a:t> </a:t>
            </a:r>
            <a:r>
              <a:rPr lang="en-US" sz="3600" b="1" dirty="0" err="1">
                <a:solidFill>
                  <a:schemeClr val="bg1"/>
                </a:solidFill>
                <a:cs typeface="Times New Roman" charset="0"/>
              </a:rPr>
              <a:t>đây</a:t>
            </a:r>
            <a:r>
              <a:rPr lang="en-US" sz="3600" b="1" dirty="0">
                <a:solidFill>
                  <a:schemeClr val="bg1"/>
                </a:solidFill>
                <a:cs typeface="Times New Roman" charset="0"/>
              </a:rPr>
              <a:t> </a:t>
            </a:r>
            <a:r>
              <a:rPr lang="en-US" sz="3600" b="1" dirty="0" err="1">
                <a:solidFill>
                  <a:schemeClr val="bg1"/>
                </a:solidFill>
                <a:cs typeface="Times New Roman" charset="0"/>
              </a:rPr>
              <a:t>không</a:t>
            </a:r>
            <a:r>
              <a:rPr lang="en-US" sz="3600" b="1" dirty="0">
                <a:solidFill>
                  <a:schemeClr val="bg1"/>
                </a:solidFill>
                <a:cs typeface="Times New Roman" charset="0"/>
              </a:rPr>
              <a:t> </a:t>
            </a:r>
            <a:r>
              <a:rPr lang="en-US" sz="3600" b="1" dirty="0" err="1">
                <a:solidFill>
                  <a:schemeClr val="bg1"/>
                </a:solidFill>
                <a:cs typeface="Times New Roman" charset="0"/>
              </a:rPr>
              <a:t>được</a:t>
            </a:r>
            <a:r>
              <a:rPr lang="en-US" sz="3600" b="1" dirty="0">
                <a:solidFill>
                  <a:schemeClr val="bg1"/>
                </a:solidFill>
                <a:cs typeface="Times New Roman" charset="0"/>
              </a:rPr>
              <a:t> </a:t>
            </a:r>
            <a:r>
              <a:rPr lang="en-US" sz="3600" b="1" dirty="0" err="1">
                <a:solidFill>
                  <a:schemeClr val="bg1"/>
                </a:solidFill>
                <a:cs typeface="Times New Roman" charset="0"/>
              </a:rPr>
              <a:t>xem</a:t>
            </a:r>
            <a:r>
              <a:rPr lang="en-US" sz="3600" b="1" dirty="0">
                <a:solidFill>
                  <a:schemeClr val="bg1"/>
                </a:solidFill>
                <a:cs typeface="Times New Roman" charset="0"/>
              </a:rPr>
              <a:t> </a:t>
            </a:r>
            <a:r>
              <a:rPr lang="en-US" sz="3600" b="1" dirty="0" err="1">
                <a:solidFill>
                  <a:schemeClr val="bg1"/>
                </a:solidFill>
                <a:cs typeface="Times New Roman" charset="0"/>
              </a:rPr>
              <a:t>là</a:t>
            </a:r>
            <a:r>
              <a:rPr lang="en-US" sz="3600" b="1" dirty="0">
                <a:solidFill>
                  <a:schemeClr val="bg1"/>
                </a:solidFill>
                <a:cs typeface="Times New Roman" charset="0"/>
              </a:rPr>
              <a:t> </a:t>
            </a:r>
            <a:r>
              <a:rPr lang="en-US" sz="3600" b="1" dirty="0" err="1">
                <a:solidFill>
                  <a:schemeClr val="bg1"/>
                </a:solidFill>
                <a:cs typeface="Times New Roman" charset="0"/>
              </a:rPr>
              <a:t>tác</a:t>
            </a:r>
            <a:r>
              <a:rPr lang="en-US" sz="3600" b="1" dirty="0">
                <a:solidFill>
                  <a:schemeClr val="bg1"/>
                </a:solidFill>
                <a:cs typeface="Times New Roman" charset="0"/>
              </a:rPr>
              <a:t> </a:t>
            </a:r>
            <a:r>
              <a:rPr lang="en-US" sz="3600" b="1" dirty="0" err="1">
                <a:solidFill>
                  <a:schemeClr val="bg1"/>
                </a:solidFill>
                <a:cs typeface="Times New Roman" charset="0"/>
              </a:rPr>
              <a:t>giả</a:t>
            </a:r>
            <a:r>
              <a:rPr lang="en-US" sz="3600" b="1" dirty="0">
                <a:solidFill>
                  <a:schemeClr val="bg1"/>
                </a:solidFill>
                <a:cs typeface="Times New Roman" charset="0"/>
              </a:rPr>
              <a:t> </a:t>
            </a:r>
            <a:r>
              <a:rPr lang="en-US" sz="3600" b="1" dirty="0" err="1">
                <a:solidFill>
                  <a:schemeClr val="bg1"/>
                </a:solidFill>
                <a:cs typeface="Times New Roman" charset="0"/>
              </a:rPr>
              <a:t>của</a:t>
            </a:r>
            <a:r>
              <a:rPr lang="en-US" sz="3600" b="1" dirty="0">
                <a:solidFill>
                  <a:schemeClr val="bg1"/>
                </a:solidFill>
                <a:cs typeface="Times New Roman" charset="0"/>
              </a:rPr>
              <a:t> </a:t>
            </a:r>
            <a:r>
              <a:rPr lang="en-US" sz="3600" b="1" dirty="0" err="1">
                <a:solidFill>
                  <a:schemeClr val="bg1"/>
                </a:solidFill>
                <a:cs typeface="Times New Roman" charset="0"/>
              </a:rPr>
              <a:t>Thi</a:t>
            </a:r>
            <a:r>
              <a:rPr lang="en-US" sz="3600" b="1" dirty="0">
                <a:solidFill>
                  <a:schemeClr val="bg1"/>
                </a:solidFill>
                <a:cs typeface="Times New Roman" charset="0"/>
              </a:rPr>
              <a:t> </a:t>
            </a:r>
            <a:r>
              <a:rPr lang="en-US" sz="3600" b="1" dirty="0" err="1">
                <a:solidFill>
                  <a:schemeClr val="bg1"/>
                </a:solidFill>
                <a:cs typeface="Times New Roman" charset="0"/>
              </a:rPr>
              <a:t>Thiên</a:t>
            </a:r>
            <a:r>
              <a:rPr lang="en-US" sz="3600" b="1" dirty="0">
                <a:solidFill>
                  <a:schemeClr val="bg1"/>
                </a:solidFill>
                <a:cs typeface="Times New Roman" charset="0"/>
              </a:rPr>
              <a:t>? </a:t>
            </a:r>
            <a:r>
              <a:rPr lang="en-US" sz="3600" b="1" i="1" dirty="0">
                <a:solidFill>
                  <a:schemeClr val="bg1"/>
                </a:solidFill>
                <a:cs typeface="Times New Roman" charset="0"/>
              </a:rPr>
              <a:t>Asaph; A-</a:t>
            </a:r>
            <a:r>
              <a:rPr lang="en-US" sz="3600" b="1" i="1" dirty="0" err="1">
                <a:solidFill>
                  <a:schemeClr val="bg1"/>
                </a:solidFill>
                <a:cs typeface="Times New Roman" charset="0"/>
              </a:rPr>
              <a:t>sáp</a:t>
            </a:r>
            <a:r>
              <a:rPr lang="en-US" sz="3600" b="1" i="1" dirty="0">
                <a:solidFill>
                  <a:schemeClr val="bg1"/>
                </a:solidFill>
                <a:cs typeface="Times New Roman" charset="0"/>
              </a:rPr>
              <a:t>; A-</a:t>
            </a:r>
            <a:r>
              <a:rPr lang="en-US" sz="3600" b="1" i="1" dirty="0" err="1">
                <a:solidFill>
                  <a:schemeClr val="bg1"/>
                </a:solidFill>
                <a:cs typeface="Times New Roman" charset="0"/>
              </a:rPr>
              <a:t>sa</a:t>
            </a:r>
            <a:r>
              <a:rPr lang="en-US" sz="3600" b="1" i="1" dirty="0">
                <a:solidFill>
                  <a:schemeClr val="bg1"/>
                </a:solidFill>
                <a:cs typeface="Times New Roman" charset="0"/>
              </a:rPr>
              <a:t>; </a:t>
            </a:r>
            <a:r>
              <a:rPr lang="en-US" sz="3600" b="1" i="1" dirty="0" err="1">
                <a:solidFill>
                  <a:schemeClr val="bg1"/>
                </a:solidFill>
                <a:cs typeface="Times New Roman" charset="0"/>
              </a:rPr>
              <a:t>Đa-vít</a:t>
            </a:r>
            <a:r>
              <a:rPr lang="en-US" sz="3600" b="1" i="1" dirty="0">
                <a:solidFill>
                  <a:schemeClr val="bg1"/>
                </a:solidFill>
                <a:cs typeface="Times New Roman" charset="0"/>
              </a:rPr>
              <a:t>; Ê-than; </a:t>
            </a:r>
            <a:r>
              <a:rPr lang="en-US" sz="3600" b="1" i="1" dirty="0" err="1">
                <a:solidFill>
                  <a:schemeClr val="bg1"/>
                </a:solidFill>
                <a:cs typeface="Times New Roman" charset="0"/>
              </a:rPr>
              <a:t>Exơra</a:t>
            </a:r>
            <a:r>
              <a:rPr lang="en-US" sz="3600" b="1" i="1" dirty="0">
                <a:solidFill>
                  <a:schemeClr val="bg1"/>
                </a:solidFill>
                <a:cs typeface="Times New Roman" charset="0"/>
              </a:rPr>
              <a:t>; </a:t>
            </a:r>
            <a:r>
              <a:rPr lang="en-US" sz="3600" b="1" i="1" dirty="0" err="1">
                <a:solidFill>
                  <a:schemeClr val="bg1"/>
                </a:solidFill>
                <a:cs typeface="Times New Roman" charset="0"/>
              </a:rPr>
              <a:t>Aghê</a:t>
            </a:r>
            <a:r>
              <a:rPr lang="en-US" sz="3600" b="1" i="1" dirty="0">
                <a:solidFill>
                  <a:schemeClr val="bg1"/>
                </a:solidFill>
                <a:cs typeface="Times New Roman" charset="0"/>
              </a:rPr>
              <a:t>, </a:t>
            </a:r>
            <a:r>
              <a:rPr lang="en-US" sz="3600" b="1" i="1" dirty="0" err="1">
                <a:solidFill>
                  <a:schemeClr val="bg1"/>
                </a:solidFill>
                <a:cs typeface="Times New Roman" charset="0"/>
              </a:rPr>
              <a:t>Êxêchia</a:t>
            </a:r>
            <a:r>
              <a:rPr lang="en-US" sz="3600" b="1" i="1" dirty="0">
                <a:solidFill>
                  <a:schemeClr val="bg1"/>
                </a:solidFill>
                <a:cs typeface="Times New Roman" charset="0"/>
              </a:rPr>
              <a:t>; </a:t>
            </a:r>
            <a:r>
              <a:rPr lang="en-US" sz="3600" b="1" i="1" dirty="0" err="1">
                <a:solidFill>
                  <a:schemeClr val="bg1"/>
                </a:solidFill>
                <a:cs typeface="Times New Roman" charset="0"/>
              </a:rPr>
              <a:t>Giêrêmi</a:t>
            </a:r>
            <a:r>
              <a:rPr lang="en-US" sz="3600" b="1" i="1" dirty="0">
                <a:solidFill>
                  <a:schemeClr val="bg1"/>
                </a:solidFill>
                <a:cs typeface="Times New Roman" charset="0"/>
              </a:rPr>
              <a:t>; Malachi; </a:t>
            </a:r>
            <a:r>
              <a:rPr lang="en-US" sz="3600" b="1" i="1" dirty="0" err="1">
                <a:solidFill>
                  <a:schemeClr val="bg1"/>
                </a:solidFill>
                <a:cs typeface="Times New Roman" charset="0"/>
              </a:rPr>
              <a:t>Môise</a:t>
            </a:r>
            <a:r>
              <a:rPr lang="en-US" sz="3600" b="1" i="1" dirty="0">
                <a:solidFill>
                  <a:schemeClr val="bg1"/>
                </a:solidFill>
                <a:cs typeface="Times New Roman" charset="0"/>
              </a:rPr>
              <a:t>; Na-ô-mi; </a:t>
            </a:r>
            <a:r>
              <a:rPr lang="en-US" sz="3600" b="1" i="1" dirty="0" err="1">
                <a:solidFill>
                  <a:schemeClr val="bg1"/>
                </a:solidFill>
                <a:cs typeface="Times New Roman" charset="0"/>
              </a:rPr>
              <a:t>Salômôn</a:t>
            </a:r>
            <a:r>
              <a:rPr lang="en-US" sz="3600" b="1" i="1" dirty="0">
                <a:solidFill>
                  <a:schemeClr val="bg1"/>
                </a:solidFill>
                <a:cs typeface="Times New Roman" charset="0"/>
              </a:rPr>
              <a:t>; con </a:t>
            </a:r>
            <a:r>
              <a:rPr lang="en-US" sz="3600" b="1" i="1" dirty="0" err="1">
                <a:solidFill>
                  <a:schemeClr val="bg1"/>
                </a:solidFill>
                <a:cs typeface="Times New Roman" charset="0"/>
              </a:rPr>
              <a:t>cháu</a:t>
            </a:r>
            <a:r>
              <a:rPr lang="en-US" sz="3600" b="1" i="1" dirty="0">
                <a:solidFill>
                  <a:schemeClr val="bg1"/>
                </a:solidFill>
                <a:cs typeface="Times New Roman" charset="0"/>
              </a:rPr>
              <a:t> </a:t>
            </a:r>
            <a:r>
              <a:rPr lang="en-US" sz="3600" b="1" i="1" dirty="0" err="1">
                <a:solidFill>
                  <a:schemeClr val="bg1"/>
                </a:solidFill>
                <a:cs typeface="Times New Roman" charset="0"/>
              </a:rPr>
              <a:t>Côrê</a:t>
            </a:r>
            <a:r>
              <a:rPr lang="en-US" sz="3600" b="1" i="1" dirty="0">
                <a:solidFill>
                  <a:schemeClr val="bg1"/>
                </a:solidFill>
                <a:cs typeface="Times New Roman" charset="0"/>
              </a:rPr>
              <a:t>; </a:t>
            </a:r>
            <a:r>
              <a:rPr lang="en-US" sz="3600" b="1" i="1" dirty="0" err="1">
                <a:solidFill>
                  <a:schemeClr val="bg1"/>
                </a:solidFill>
                <a:cs typeface="Times New Roman" charset="0"/>
              </a:rPr>
              <a:t>vua</a:t>
            </a:r>
            <a:r>
              <a:rPr lang="en-US" sz="3600" b="1" i="1" dirty="0">
                <a:solidFill>
                  <a:schemeClr val="bg1"/>
                </a:solidFill>
                <a:cs typeface="Times New Roman" charset="0"/>
              </a:rPr>
              <a:t> Stephen; </a:t>
            </a:r>
            <a:r>
              <a:rPr lang="en-US" sz="3600" b="1" i="1" dirty="0" err="1">
                <a:solidFill>
                  <a:schemeClr val="bg1"/>
                </a:solidFill>
                <a:cs typeface="Times New Roman" charset="0"/>
              </a:rPr>
              <a:t>Xachari</a:t>
            </a:r>
            <a:endParaRPr lang="en-US" sz="3600" b="1" i="1" dirty="0">
              <a:solidFill>
                <a:schemeClr val="bg1"/>
              </a:solidFill>
              <a:cs typeface="Times New Roman"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56675" name="Text Box 3"/>
          <p:cNvSpPr txBox="1">
            <a:spLocks noChangeArrowheads="1"/>
          </p:cNvSpPr>
          <p:nvPr/>
        </p:nvSpPr>
        <p:spPr bwMode="auto">
          <a:xfrm>
            <a:off x="457200" y="533400"/>
            <a:ext cx="8077200" cy="5693866"/>
          </a:xfrm>
          <a:prstGeom prst="rect">
            <a:avLst/>
          </a:prstGeom>
          <a:noFill/>
          <a:ln>
            <a:noFill/>
          </a:ln>
          <a:effectLst>
            <a:outerShdw blurRad="63500" dist="38099" dir="2700000" algn="ctr" rotWithShape="0">
              <a:schemeClr val="tx1">
                <a:alpha val="74998"/>
              </a:schemeClr>
            </a:outerShdw>
          </a:effectLs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smtClean="0">
                <a:solidFill>
                  <a:schemeClr val="bg1"/>
                </a:solidFill>
                <a:cs typeface="Times New Roman" charset="0"/>
              </a:rPr>
              <a:t>CÂU HỎI ÔN </a:t>
            </a:r>
            <a:r>
              <a:rPr lang="en-US" sz="4000" b="1" dirty="0" err="1" smtClean="0">
                <a:solidFill>
                  <a:schemeClr val="bg1"/>
                </a:solidFill>
                <a:cs typeface="Times New Roman" charset="0"/>
              </a:rPr>
              <a:t>về</a:t>
            </a:r>
            <a:r>
              <a:rPr lang="en-US" sz="4000" b="1" dirty="0" smtClean="0">
                <a:solidFill>
                  <a:schemeClr val="bg1"/>
                </a:solidFill>
                <a:cs typeface="Times New Roman" charset="0"/>
              </a:rPr>
              <a:t> </a:t>
            </a:r>
            <a:r>
              <a:rPr lang="en-US" sz="4000" b="1" dirty="0" err="1" smtClean="0">
                <a:solidFill>
                  <a:schemeClr val="bg1"/>
                </a:solidFill>
                <a:cs typeface="Times New Roman" charset="0"/>
              </a:rPr>
              <a:t>sách</a:t>
            </a:r>
            <a:r>
              <a:rPr lang="en-US" sz="4000" b="1" dirty="0" smtClean="0">
                <a:solidFill>
                  <a:schemeClr val="bg1"/>
                </a:solidFill>
                <a:cs typeface="Times New Roman" charset="0"/>
              </a:rPr>
              <a:t> </a:t>
            </a:r>
            <a:r>
              <a:rPr lang="en-US" sz="4000" b="1" dirty="0" err="1" smtClean="0">
                <a:solidFill>
                  <a:schemeClr val="bg1"/>
                </a:solidFill>
                <a:cs typeface="Times New Roman" charset="0"/>
              </a:rPr>
              <a:t>Thi</a:t>
            </a:r>
            <a:r>
              <a:rPr lang="en-US" sz="4000" b="1" dirty="0" smtClean="0">
                <a:solidFill>
                  <a:schemeClr val="bg1"/>
                </a:solidFill>
                <a:cs typeface="Times New Roman" charset="0"/>
              </a:rPr>
              <a:t> </a:t>
            </a:r>
            <a:r>
              <a:rPr lang="en-US" sz="4000" b="1" dirty="0" err="1" smtClean="0">
                <a:solidFill>
                  <a:schemeClr val="bg1"/>
                </a:solidFill>
                <a:cs typeface="Times New Roman" charset="0"/>
              </a:rPr>
              <a:t>Thiên</a:t>
            </a:r>
            <a:endParaRPr lang="en-US" sz="4000" b="1" dirty="0" smtClean="0">
              <a:solidFill>
                <a:schemeClr val="bg1"/>
              </a:solidFill>
              <a:cs typeface="Times New Roman" charset="0"/>
            </a:endParaRPr>
          </a:p>
          <a:p>
            <a:pPr>
              <a:spcBef>
                <a:spcPct val="50000"/>
              </a:spcBef>
              <a:buFontTx/>
              <a:buAutoNum type="arabicPeriod"/>
              <a:defRPr/>
            </a:pPr>
            <a:r>
              <a:rPr lang="en-US" sz="3600" b="1" dirty="0" err="1" smtClean="0">
                <a:solidFill>
                  <a:schemeClr val="bg1"/>
                </a:solidFill>
                <a:cs typeface="Times New Roman" charset="0"/>
              </a:rPr>
              <a:t>Thi</a:t>
            </a:r>
            <a:r>
              <a:rPr lang="en-US" sz="3600" b="1" dirty="0" smtClean="0">
                <a:solidFill>
                  <a:schemeClr val="bg1"/>
                </a:solidFill>
                <a:cs typeface="Times New Roman" charset="0"/>
              </a:rPr>
              <a:t> </a:t>
            </a:r>
            <a:r>
              <a:rPr lang="en-US" sz="3600" b="1" dirty="0" err="1" smtClean="0">
                <a:solidFill>
                  <a:schemeClr val="bg1"/>
                </a:solidFill>
                <a:cs typeface="Times New Roman" charset="0"/>
              </a:rPr>
              <a:t>Thiên</a:t>
            </a:r>
            <a:r>
              <a:rPr lang="en-US" sz="3600" b="1" dirty="0" smtClean="0">
                <a:solidFill>
                  <a:schemeClr val="bg1"/>
                </a:solidFill>
                <a:cs typeface="Times New Roman" charset="0"/>
              </a:rPr>
              <a:t> </a:t>
            </a:r>
            <a:r>
              <a:rPr lang="en-US" sz="3600" b="1" dirty="0" err="1" smtClean="0">
                <a:solidFill>
                  <a:schemeClr val="bg1"/>
                </a:solidFill>
                <a:cs typeface="Times New Roman" charset="0"/>
              </a:rPr>
              <a:t>chứa</a:t>
            </a:r>
            <a:r>
              <a:rPr lang="en-US" sz="3600" b="1" dirty="0" smtClean="0">
                <a:solidFill>
                  <a:schemeClr val="bg1"/>
                </a:solidFill>
                <a:cs typeface="Times New Roman" charset="0"/>
              </a:rPr>
              <a:t> </a:t>
            </a:r>
            <a:r>
              <a:rPr lang="en-US" sz="3600" b="1" dirty="0" err="1" smtClean="0">
                <a:solidFill>
                  <a:schemeClr val="bg1"/>
                </a:solidFill>
                <a:cs typeface="Times New Roman" charset="0"/>
              </a:rPr>
              <a:t>hai</a:t>
            </a:r>
            <a:r>
              <a:rPr lang="en-US" sz="3600" b="1" dirty="0" smtClean="0">
                <a:solidFill>
                  <a:schemeClr val="bg1"/>
                </a:solidFill>
                <a:cs typeface="Times New Roman" charset="0"/>
              </a:rPr>
              <a:t> </a:t>
            </a:r>
            <a:r>
              <a:rPr lang="en-US" sz="3600" b="1" dirty="0" err="1" smtClean="0">
                <a:solidFill>
                  <a:schemeClr val="bg1"/>
                </a:solidFill>
                <a:cs typeface="Times New Roman" charset="0"/>
              </a:rPr>
              <a:t>kiểu</a:t>
            </a:r>
            <a:r>
              <a:rPr lang="en-US" sz="3600" b="1" dirty="0" smtClean="0">
                <a:solidFill>
                  <a:schemeClr val="bg1"/>
                </a:solidFill>
                <a:cs typeface="Times New Roman" charset="0"/>
              </a:rPr>
              <a:t> </a:t>
            </a:r>
            <a:r>
              <a:rPr lang="en-US" sz="3600" b="1" dirty="0" err="1" smtClean="0">
                <a:solidFill>
                  <a:schemeClr val="bg1"/>
                </a:solidFill>
                <a:cs typeface="Times New Roman" charset="0"/>
              </a:rPr>
              <a:t>ngợi</a:t>
            </a:r>
            <a:r>
              <a:rPr lang="en-US" sz="3600" b="1" dirty="0" smtClean="0">
                <a:solidFill>
                  <a:schemeClr val="bg1"/>
                </a:solidFill>
                <a:cs typeface="Times New Roman" charset="0"/>
              </a:rPr>
              <a:t> </a:t>
            </a:r>
            <a:r>
              <a:rPr lang="en-US" sz="3600" b="1" dirty="0" err="1" smtClean="0">
                <a:solidFill>
                  <a:schemeClr val="bg1"/>
                </a:solidFill>
                <a:cs typeface="Times New Roman" charset="0"/>
              </a:rPr>
              <a:t>khen</a:t>
            </a:r>
            <a:r>
              <a:rPr lang="en-US" sz="3600" b="1" dirty="0" smtClean="0">
                <a:solidFill>
                  <a:schemeClr val="bg1"/>
                </a:solidFill>
                <a:cs typeface="Times New Roman" charset="0"/>
              </a:rPr>
              <a:t>: </a:t>
            </a:r>
            <a:r>
              <a:rPr lang="en-US" sz="3600" b="1" u="sng" dirty="0" err="1" smtClean="0">
                <a:solidFill>
                  <a:schemeClr val="bg1"/>
                </a:solidFill>
                <a:cs typeface="Times New Roman" charset="0"/>
              </a:rPr>
              <a:t>tuyên</a:t>
            </a:r>
            <a:r>
              <a:rPr lang="en-US" sz="3600" b="1" u="sng" dirty="0" smtClean="0">
                <a:solidFill>
                  <a:schemeClr val="bg1"/>
                </a:solidFill>
                <a:cs typeface="Times New Roman" charset="0"/>
              </a:rPr>
              <a:t> </a:t>
            </a:r>
            <a:r>
              <a:rPr lang="en-US" sz="3600" b="1" u="sng" dirty="0" err="1" smtClean="0">
                <a:solidFill>
                  <a:schemeClr val="bg1"/>
                </a:solidFill>
                <a:cs typeface="Times New Roman" charset="0"/>
              </a:rPr>
              <a:t>bố</a:t>
            </a:r>
            <a:r>
              <a:rPr lang="en-US" sz="3600" b="1" u="sng" dirty="0" smtClean="0">
                <a:solidFill>
                  <a:schemeClr val="bg1"/>
                </a:solidFill>
                <a:cs typeface="Times New Roman" charset="0"/>
              </a:rPr>
              <a:t> </a:t>
            </a:r>
            <a:r>
              <a:rPr lang="en-US" sz="3600" b="1" dirty="0" err="1" smtClean="0">
                <a:solidFill>
                  <a:schemeClr val="bg1"/>
                </a:solidFill>
                <a:cs typeface="Times New Roman" charset="0"/>
              </a:rPr>
              <a:t>và</a:t>
            </a:r>
            <a:r>
              <a:rPr lang="en-US" sz="3600" b="1" dirty="0" smtClean="0">
                <a:solidFill>
                  <a:schemeClr val="bg1"/>
                </a:solidFill>
                <a:cs typeface="Times New Roman" charset="0"/>
              </a:rPr>
              <a:t> </a:t>
            </a:r>
            <a:r>
              <a:rPr lang="en-US" sz="3600" b="1" u="sng" dirty="0" err="1" smtClean="0">
                <a:solidFill>
                  <a:schemeClr val="bg1"/>
                </a:solidFill>
                <a:cs typeface="Times New Roman" charset="0"/>
              </a:rPr>
              <a:t>mô</a:t>
            </a:r>
            <a:r>
              <a:rPr lang="en-US" sz="3600" b="1" u="sng" dirty="0" smtClean="0">
                <a:solidFill>
                  <a:schemeClr val="bg1"/>
                </a:solidFill>
                <a:cs typeface="Times New Roman" charset="0"/>
              </a:rPr>
              <a:t> </a:t>
            </a:r>
            <a:r>
              <a:rPr lang="en-US" sz="3600" b="1" u="sng" dirty="0" err="1" smtClean="0">
                <a:solidFill>
                  <a:schemeClr val="bg1"/>
                </a:solidFill>
                <a:cs typeface="Times New Roman" charset="0"/>
              </a:rPr>
              <a:t>tả</a:t>
            </a:r>
            <a:r>
              <a:rPr lang="en-US" sz="3600" b="1" u="sng" dirty="0" smtClean="0">
                <a:solidFill>
                  <a:schemeClr val="bg1"/>
                </a:solidFill>
                <a:cs typeface="Times New Roman" charset="0"/>
              </a:rPr>
              <a:t> </a:t>
            </a:r>
          </a:p>
          <a:p>
            <a:pPr>
              <a:spcBef>
                <a:spcPct val="50000"/>
              </a:spcBef>
              <a:buFontTx/>
              <a:buAutoNum type="arabicPeriod"/>
              <a:defRPr/>
            </a:pPr>
            <a:r>
              <a:rPr lang="en-US" sz="3600" b="1" dirty="0">
                <a:solidFill>
                  <a:schemeClr val="bg1"/>
                </a:solidFill>
                <a:cs typeface="Times New Roman" charset="0"/>
              </a:rPr>
              <a:t>Ai </a:t>
            </a:r>
            <a:r>
              <a:rPr lang="en-US" sz="3600" b="1" dirty="0" err="1">
                <a:solidFill>
                  <a:schemeClr val="bg1"/>
                </a:solidFill>
                <a:cs typeface="Times New Roman" charset="0"/>
              </a:rPr>
              <a:t>sau</a:t>
            </a:r>
            <a:r>
              <a:rPr lang="en-US" sz="3600" b="1" dirty="0">
                <a:solidFill>
                  <a:schemeClr val="bg1"/>
                </a:solidFill>
                <a:cs typeface="Times New Roman" charset="0"/>
              </a:rPr>
              <a:t> </a:t>
            </a:r>
            <a:r>
              <a:rPr lang="en-US" sz="3600" b="1" dirty="0" err="1">
                <a:solidFill>
                  <a:schemeClr val="bg1"/>
                </a:solidFill>
                <a:cs typeface="Times New Roman" charset="0"/>
              </a:rPr>
              <a:t>đây</a:t>
            </a:r>
            <a:r>
              <a:rPr lang="en-US" sz="3600" b="1" dirty="0">
                <a:solidFill>
                  <a:schemeClr val="bg1"/>
                </a:solidFill>
                <a:cs typeface="Times New Roman" charset="0"/>
              </a:rPr>
              <a:t> </a:t>
            </a:r>
            <a:r>
              <a:rPr lang="en-US" sz="3600" b="1" dirty="0" err="1">
                <a:solidFill>
                  <a:schemeClr val="bg1"/>
                </a:solidFill>
                <a:cs typeface="Times New Roman" charset="0"/>
              </a:rPr>
              <a:t>không</a:t>
            </a:r>
            <a:r>
              <a:rPr lang="en-US" sz="3600" b="1" dirty="0">
                <a:solidFill>
                  <a:schemeClr val="bg1"/>
                </a:solidFill>
                <a:cs typeface="Times New Roman" charset="0"/>
              </a:rPr>
              <a:t> </a:t>
            </a:r>
            <a:r>
              <a:rPr lang="en-US" sz="3600" b="1" dirty="0" err="1">
                <a:solidFill>
                  <a:schemeClr val="bg1"/>
                </a:solidFill>
                <a:cs typeface="Times New Roman" charset="0"/>
              </a:rPr>
              <a:t>được</a:t>
            </a:r>
            <a:r>
              <a:rPr lang="en-US" sz="3600" b="1" dirty="0">
                <a:solidFill>
                  <a:schemeClr val="bg1"/>
                </a:solidFill>
                <a:cs typeface="Times New Roman" charset="0"/>
              </a:rPr>
              <a:t> </a:t>
            </a:r>
            <a:r>
              <a:rPr lang="en-US" sz="3600" b="1" dirty="0" err="1">
                <a:solidFill>
                  <a:schemeClr val="bg1"/>
                </a:solidFill>
                <a:cs typeface="Times New Roman" charset="0"/>
              </a:rPr>
              <a:t>xem</a:t>
            </a:r>
            <a:r>
              <a:rPr lang="en-US" sz="3600" b="1" dirty="0">
                <a:solidFill>
                  <a:schemeClr val="bg1"/>
                </a:solidFill>
                <a:cs typeface="Times New Roman" charset="0"/>
              </a:rPr>
              <a:t> </a:t>
            </a:r>
            <a:r>
              <a:rPr lang="en-US" sz="3600" b="1" dirty="0" err="1">
                <a:solidFill>
                  <a:schemeClr val="bg1"/>
                </a:solidFill>
                <a:cs typeface="Times New Roman" charset="0"/>
              </a:rPr>
              <a:t>là</a:t>
            </a:r>
            <a:r>
              <a:rPr lang="en-US" sz="3600" b="1" dirty="0">
                <a:solidFill>
                  <a:schemeClr val="bg1"/>
                </a:solidFill>
                <a:cs typeface="Times New Roman" charset="0"/>
              </a:rPr>
              <a:t> </a:t>
            </a:r>
            <a:r>
              <a:rPr lang="en-US" sz="3600" b="1" dirty="0" err="1">
                <a:solidFill>
                  <a:schemeClr val="bg1"/>
                </a:solidFill>
                <a:cs typeface="Times New Roman" charset="0"/>
              </a:rPr>
              <a:t>tác</a:t>
            </a:r>
            <a:r>
              <a:rPr lang="en-US" sz="3600" b="1" dirty="0">
                <a:solidFill>
                  <a:schemeClr val="bg1"/>
                </a:solidFill>
                <a:cs typeface="Times New Roman" charset="0"/>
              </a:rPr>
              <a:t> </a:t>
            </a:r>
            <a:r>
              <a:rPr lang="en-US" sz="3600" b="1" dirty="0" err="1">
                <a:solidFill>
                  <a:schemeClr val="bg1"/>
                </a:solidFill>
                <a:cs typeface="Times New Roman" charset="0"/>
              </a:rPr>
              <a:t>giả</a:t>
            </a:r>
            <a:r>
              <a:rPr lang="en-US" sz="3600" b="1" dirty="0">
                <a:solidFill>
                  <a:schemeClr val="bg1"/>
                </a:solidFill>
                <a:cs typeface="Times New Roman" charset="0"/>
              </a:rPr>
              <a:t> </a:t>
            </a:r>
            <a:r>
              <a:rPr lang="en-US" sz="3600" b="1" dirty="0" err="1">
                <a:solidFill>
                  <a:schemeClr val="bg1"/>
                </a:solidFill>
                <a:cs typeface="Times New Roman" charset="0"/>
              </a:rPr>
              <a:t>của</a:t>
            </a:r>
            <a:r>
              <a:rPr lang="en-US" sz="3600" b="1" dirty="0">
                <a:solidFill>
                  <a:schemeClr val="bg1"/>
                </a:solidFill>
                <a:cs typeface="Times New Roman" charset="0"/>
              </a:rPr>
              <a:t> </a:t>
            </a:r>
            <a:r>
              <a:rPr lang="en-US" sz="3600" b="1" dirty="0" err="1">
                <a:solidFill>
                  <a:schemeClr val="bg1"/>
                </a:solidFill>
                <a:cs typeface="Times New Roman" charset="0"/>
              </a:rPr>
              <a:t>Thi</a:t>
            </a:r>
            <a:r>
              <a:rPr lang="en-US" sz="3600" b="1" dirty="0">
                <a:solidFill>
                  <a:schemeClr val="bg1"/>
                </a:solidFill>
                <a:cs typeface="Times New Roman" charset="0"/>
              </a:rPr>
              <a:t> </a:t>
            </a:r>
            <a:r>
              <a:rPr lang="en-US" sz="3600" b="1" dirty="0" err="1">
                <a:solidFill>
                  <a:schemeClr val="bg1"/>
                </a:solidFill>
                <a:cs typeface="Times New Roman" charset="0"/>
              </a:rPr>
              <a:t>Thiên</a:t>
            </a:r>
            <a:r>
              <a:rPr lang="en-US" sz="3600" b="1" dirty="0">
                <a:solidFill>
                  <a:schemeClr val="bg1"/>
                </a:solidFill>
                <a:cs typeface="Times New Roman" charset="0"/>
              </a:rPr>
              <a:t>? </a:t>
            </a:r>
            <a:r>
              <a:rPr lang="en-US" sz="3600" b="1" i="1" dirty="0">
                <a:solidFill>
                  <a:schemeClr val="bg1"/>
                </a:solidFill>
                <a:cs typeface="Times New Roman" charset="0"/>
              </a:rPr>
              <a:t>Asaph; A-</a:t>
            </a:r>
            <a:r>
              <a:rPr lang="en-US" sz="3600" b="1" i="1" dirty="0" err="1">
                <a:solidFill>
                  <a:schemeClr val="bg1"/>
                </a:solidFill>
                <a:cs typeface="Times New Roman" charset="0"/>
              </a:rPr>
              <a:t>sáp</a:t>
            </a:r>
            <a:r>
              <a:rPr lang="en-US" sz="3600" b="1" i="1" dirty="0">
                <a:solidFill>
                  <a:schemeClr val="bg1"/>
                </a:solidFill>
                <a:cs typeface="Times New Roman" charset="0"/>
              </a:rPr>
              <a:t>; A-</a:t>
            </a:r>
            <a:r>
              <a:rPr lang="en-US" sz="3600" b="1" i="1" dirty="0" err="1">
                <a:solidFill>
                  <a:schemeClr val="bg1"/>
                </a:solidFill>
                <a:cs typeface="Times New Roman" charset="0"/>
              </a:rPr>
              <a:t>sa</a:t>
            </a:r>
            <a:r>
              <a:rPr lang="en-US" sz="3600" b="1" i="1" dirty="0">
                <a:solidFill>
                  <a:schemeClr val="bg1"/>
                </a:solidFill>
                <a:cs typeface="Times New Roman" charset="0"/>
              </a:rPr>
              <a:t>; </a:t>
            </a:r>
            <a:r>
              <a:rPr lang="en-US" sz="3600" b="1" i="1" dirty="0" err="1">
                <a:solidFill>
                  <a:schemeClr val="bg1"/>
                </a:solidFill>
                <a:cs typeface="Times New Roman" charset="0"/>
              </a:rPr>
              <a:t>Đa-vít</a:t>
            </a:r>
            <a:r>
              <a:rPr lang="en-US" sz="3600" b="1" i="1" dirty="0">
                <a:solidFill>
                  <a:schemeClr val="bg1"/>
                </a:solidFill>
                <a:cs typeface="Times New Roman" charset="0"/>
              </a:rPr>
              <a:t>; Ê-than; </a:t>
            </a:r>
            <a:r>
              <a:rPr lang="en-US" sz="3600" b="1" i="1" dirty="0" err="1">
                <a:solidFill>
                  <a:schemeClr val="bg1"/>
                </a:solidFill>
                <a:cs typeface="Times New Roman" charset="0"/>
              </a:rPr>
              <a:t>Exơra</a:t>
            </a:r>
            <a:r>
              <a:rPr lang="en-US" sz="3600" b="1" i="1" dirty="0">
                <a:solidFill>
                  <a:schemeClr val="bg1"/>
                </a:solidFill>
                <a:cs typeface="Times New Roman" charset="0"/>
              </a:rPr>
              <a:t>; </a:t>
            </a:r>
            <a:r>
              <a:rPr lang="en-US" sz="3600" b="1" i="1" dirty="0" err="1">
                <a:solidFill>
                  <a:schemeClr val="bg1"/>
                </a:solidFill>
                <a:cs typeface="Times New Roman" charset="0"/>
              </a:rPr>
              <a:t>Aghê</a:t>
            </a:r>
            <a:r>
              <a:rPr lang="en-US" sz="3600" b="1" i="1" dirty="0">
                <a:solidFill>
                  <a:schemeClr val="bg1"/>
                </a:solidFill>
                <a:cs typeface="Times New Roman" charset="0"/>
              </a:rPr>
              <a:t>, </a:t>
            </a:r>
            <a:r>
              <a:rPr lang="en-US" sz="3600" b="1" i="1" dirty="0" err="1">
                <a:solidFill>
                  <a:schemeClr val="bg1"/>
                </a:solidFill>
                <a:cs typeface="Times New Roman" charset="0"/>
              </a:rPr>
              <a:t>Êxêchia</a:t>
            </a:r>
            <a:r>
              <a:rPr lang="en-US" sz="3600" b="1" i="1" dirty="0">
                <a:solidFill>
                  <a:schemeClr val="bg1"/>
                </a:solidFill>
                <a:cs typeface="Times New Roman" charset="0"/>
              </a:rPr>
              <a:t>; </a:t>
            </a:r>
            <a:r>
              <a:rPr lang="en-US" sz="3600" b="1" i="1" dirty="0" err="1">
                <a:solidFill>
                  <a:schemeClr val="bg1"/>
                </a:solidFill>
                <a:cs typeface="Times New Roman" charset="0"/>
              </a:rPr>
              <a:t>Giêrêmi</a:t>
            </a:r>
            <a:r>
              <a:rPr lang="en-US" sz="3600" b="1" i="1" dirty="0">
                <a:solidFill>
                  <a:schemeClr val="bg1"/>
                </a:solidFill>
                <a:cs typeface="Times New Roman" charset="0"/>
              </a:rPr>
              <a:t>; </a:t>
            </a:r>
            <a:r>
              <a:rPr lang="en-US" sz="3600" b="1" i="1" u="sng" dirty="0">
                <a:solidFill>
                  <a:schemeClr val="bg1"/>
                </a:solidFill>
                <a:cs typeface="Times New Roman" charset="0"/>
              </a:rPr>
              <a:t>Malachi</a:t>
            </a:r>
            <a:r>
              <a:rPr lang="en-US" sz="3600" b="1" i="1" dirty="0">
                <a:solidFill>
                  <a:schemeClr val="bg1"/>
                </a:solidFill>
                <a:cs typeface="Times New Roman" charset="0"/>
              </a:rPr>
              <a:t>; </a:t>
            </a:r>
            <a:r>
              <a:rPr lang="en-US" sz="3600" b="1" i="1" dirty="0" err="1">
                <a:solidFill>
                  <a:schemeClr val="bg1"/>
                </a:solidFill>
                <a:cs typeface="Times New Roman" charset="0"/>
              </a:rPr>
              <a:t>Môise</a:t>
            </a:r>
            <a:r>
              <a:rPr lang="en-US" sz="3600" b="1" i="1" dirty="0">
                <a:solidFill>
                  <a:schemeClr val="bg1"/>
                </a:solidFill>
                <a:cs typeface="Times New Roman" charset="0"/>
              </a:rPr>
              <a:t>; </a:t>
            </a:r>
            <a:r>
              <a:rPr lang="en-US" sz="3600" b="1" i="1" u="sng" dirty="0">
                <a:solidFill>
                  <a:schemeClr val="bg1"/>
                </a:solidFill>
                <a:cs typeface="Times New Roman" charset="0"/>
              </a:rPr>
              <a:t>Na-ô-mi</a:t>
            </a:r>
            <a:r>
              <a:rPr lang="en-US" sz="3600" b="1" i="1" dirty="0">
                <a:solidFill>
                  <a:schemeClr val="bg1"/>
                </a:solidFill>
                <a:cs typeface="Times New Roman" charset="0"/>
              </a:rPr>
              <a:t>; </a:t>
            </a:r>
            <a:r>
              <a:rPr lang="en-US" sz="3600" b="1" i="1" dirty="0" err="1">
                <a:solidFill>
                  <a:schemeClr val="bg1"/>
                </a:solidFill>
                <a:cs typeface="Times New Roman" charset="0"/>
              </a:rPr>
              <a:t>Salômôn</a:t>
            </a:r>
            <a:r>
              <a:rPr lang="en-US" sz="3600" b="1" i="1" dirty="0">
                <a:solidFill>
                  <a:schemeClr val="bg1"/>
                </a:solidFill>
                <a:cs typeface="Times New Roman" charset="0"/>
              </a:rPr>
              <a:t>; con </a:t>
            </a:r>
            <a:r>
              <a:rPr lang="en-US" sz="3600" b="1" i="1" dirty="0" err="1">
                <a:solidFill>
                  <a:schemeClr val="bg1"/>
                </a:solidFill>
                <a:cs typeface="Times New Roman" charset="0"/>
              </a:rPr>
              <a:t>cháu</a:t>
            </a:r>
            <a:r>
              <a:rPr lang="en-US" sz="3600" b="1" i="1" dirty="0">
                <a:solidFill>
                  <a:schemeClr val="bg1"/>
                </a:solidFill>
                <a:cs typeface="Times New Roman" charset="0"/>
              </a:rPr>
              <a:t> </a:t>
            </a:r>
            <a:r>
              <a:rPr lang="en-US" sz="3600" b="1" i="1" dirty="0" err="1">
                <a:solidFill>
                  <a:schemeClr val="bg1"/>
                </a:solidFill>
                <a:cs typeface="Times New Roman" charset="0"/>
              </a:rPr>
              <a:t>Côrê</a:t>
            </a:r>
            <a:r>
              <a:rPr lang="en-US" sz="3600" b="1" i="1" dirty="0">
                <a:solidFill>
                  <a:schemeClr val="bg1"/>
                </a:solidFill>
                <a:cs typeface="Times New Roman" charset="0"/>
              </a:rPr>
              <a:t>; </a:t>
            </a:r>
            <a:r>
              <a:rPr lang="en-US" sz="3600" b="1" i="1" u="sng" dirty="0" err="1">
                <a:solidFill>
                  <a:schemeClr val="bg1"/>
                </a:solidFill>
                <a:cs typeface="Times New Roman" charset="0"/>
              </a:rPr>
              <a:t>vua</a:t>
            </a:r>
            <a:r>
              <a:rPr lang="en-US" sz="3600" b="1" i="1" u="sng" dirty="0">
                <a:solidFill>
                  <a:schemeClr val="bg1"/>
                </a:solidFill>
                <a:cs typeface="Times New Roman" charset="0"/>
              </a:rPr>
              <a:t> Stephen</a:t>
            </a:r>
            <a:r>
              <a:rPr lang="en-US" sz="3600" b="1" i="1" dirty="0">
                <a:solidFill>
                  <a:schemeClr val="bg1"/>
                </a:solidFill>
                <a:cs typeface="Times New Roman" charset="0"/>
              </a:rPr>
              <a:t>; </a:t>
            </a:r>
            <a:r>
              <a:rPr lang="en-US" sz="3600" b="1" i="1" dirty="0" err="1">
                <a:solidFill>
                  <a:schemeClr val="bg1"/>
                </a:solidFill>
                <a:cs typeface="Times New Roman" charset="0"/>
              </a:rPr>
              <a:t>Xachari</a:t>
            </a:r>
            <a:endParaRPr lang="en-US" sz="3600" b="1" i="1" dirty="0">
              <a:solidFill>
                <a:schemeClr val="bg1"/>
              </a:solidFill>
              <a:cs typeface="Times New Roman" charset="0"/>
            </a:endParaRPr>
          </a:p>
        </p:txBody>
      </p:sp>
    </p:spTree>
    <p:extLst>
      <p:ext uri="{BB962C8B-B14F-4D97-AF65-F5344CB8AC3E}">
        <p14:creationId xmlns:p14="http://schemas.microsoft.com/office/powerpoint/2010/main" val="24678328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299039" name="Group 31"/>
          <p:cNvGraphicFramePr>
            <a:graphicFrameLocks noGrp="1"/>
          </p:cNvGraphicFramePr>
          <p:nvPr>
            <p:ph type="tbl" idx="1"/>
            <p:extLst>
              <p:ext uri="{D42A27DB-BD31-4B8C-83A1-F6EECF244321}">
                <p14:modId xmlns:p14="http://schemas.microsoft.com/office/powerpoint/2010/main" val="1955822089"/>
              </p:ext>
            </p:extLst>
          </p:nvPr>
        </p:nvGraphicFramePr>
        <p:xfrm>
          <a:off x="228600" y="762000"/>
          <a:ext cx="8915400" cy="3421380"/>
        </p:xfrm>
        <a:graphic>
          <a:graphicData uri="http://schemas.openxmlformats.org/drawingml/2006/table">
            <a:tbl>
              <a:tblPr/>
              <a:tblGrid>
                <a:gridCol w="1447800"/>
                <a:gridCol w="2057400"/>
                <a:gridCol w="54102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Tiếng</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Hơ-bơ-rơ</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pitchFamily="-105" charset="0"/>
                          <a:ea typeface="Arial" pitchFamily="-105" charset="0"/>
                          <a:cs typeface="Arial" pitchFamily="-105" charset="0"/>
                        </a:rPr>
                        <a:t>Tehilim</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Sách</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Ngợi</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Khen</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Tiếng</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Hy</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Lạp</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bg1"/>
                          </a:solidFill>
                          <a:effectLst/>
                          <a:latin typeface="Arial" pitchFamily="-105" charset="0"/>
                          <a:ea typeface="Arial" pitchFamily="-105" charset="0"/>
                          <a:cs typeface="Arial" pitchFamily="-105" charset="0"/>
                        </a:rPr>
                        <a:t>Psalmoi</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Các</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bài</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thơ</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được</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hát</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kèm</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theo</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các</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nhạc</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cụ</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1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Tiếng</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Latin</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latin typeface="Arial" pitchFamily="-105" charset="0"/>
                          <a:ea typeface="Arial" pitchFamily="-105" charset="0"/>
                          <a:cs typeface="Arial" pitchFamily="-105" charset="0"/>
                        </a:rPr>
                        <a:t>Liber Psalmorum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Sách</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Thi</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Thiên</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1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Tiếng</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Anh</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Thi</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Thiên</a:t>
                      </a:r>
                      <a:r>
                        <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rPr>
                        <a:t/>
                      </a:r>
                      <a:br>
                        <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rPr>
                      </a:b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Thánh</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Thi</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Tựa</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đề</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phản</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ánh</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bản</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chất</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âm</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r>
                        <a:rPr kumimoji="0" lang="en-US" sz="1800" b="1" i="0" u="none" strike="noStrike" cap="none" normalizeH="0" baseline="0" dirty="0" err="1" smtClean="0">
                          <a:ln>
                            <a:noFill/>
                          </a:ln>
                          <a:solidFill>
                            <a:schemeClr val="bg1"/>
                          </a:solidFill>
                          <a:effectLst/>
                          <a:latin typeface="Arial" pitchFamily="-105" charset="0"/>
                          <a:ea typeface="Arial" pitchFamily="-105" charset="0"/>
                          <a:cs typeface="Arial" pitchFamily="-105" charset="0"/>
                        </a:rPr>
                        <a:t>nhạc</a:t>
                      </a:r>
                      <a:r>
                        <a:rPr kumimoji="0" lang="en-US" sz="1800" b="1" i="0" u="none" strike="noStrike" cap="none" normalizeH="0" baseline="0" dirty="0" smtClean="0">
                          <a:ln>
                            <a:noFill/>
                          </a:ln>
                          <a:solidFill>
                            <a:schemeClr val="bg1"/>
                          </a:solidFill>
                          <a:effectLst/>
                          <a:latin typeface="Arial" pitchFamily="-105" charset="0"/>
                          <a:ea typeface="Arial" pitchFamily="-105" charset="0"/>
                          <a:cs typeface="Arial" pitchFamily="-105" charset="0"/>
                        </a:rPr>
                        <a:t> </a:t>
                      </a:r>
                      <a:endParaRPr kumimoji="0" lang="en-US" sz="1800" b="1" i="0" u="none" strike="noStrike" cap="none" normalizeH="0" baseline="0" dirty="0">
                        <a:ln>
                          <a:noFill/>
                        </a:ln>
                        <a:solidFill>
                          <a:schemeClr val="bg1"/>
                        </a:solidFill>
                        <a:effectLst/>
                        <a:latin typeface="Arial" pitchFamily="-105" charset="0"/>
                        <a:ea typeface="Arial" pitchFamily="-105" charset="0"/>
                        <a:cs typeface="Arial" pitchFamily="-105"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9656" name="Group 20"/>
          <p:cNvGrpSpPr>
            <a:grpSpLocks/>
          </p:cNvGrpSpPr>
          <p:nvPr/>
        </p:nvGrpSpPr>
        <p:grpSpPr bwMode="auto">
          <a:xfrm>
            <a:off x="0" y="3989388"/>
            <a:ext cx="9144000" cy="2944812"/>
            <a:chOff x="0" y="2465"/>
            <a:chExt cx="5472" cy="1855"/>
          </a:xfrm>
        </p:grpSpPr>
        <p:pic>
          <p:nvPicPr>
            <p:cNvPr id="69660" name="Picture 21"/>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1" name="Picture 22"/>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9031" name="Rectangle 23"/>
          <p:cNvSpPr>
            <a:spLocks noGrp="1" noChangeArrowheads="1"/>
          </p:cNvSpPr>
          <p:nvPr>
            <p:ph type="title"/>
          </p:nvPr>
        </p:nvSpPr>
        <p:spPr>
          <a:xfrm>
            <a:off x="457200" y="152400"/>
            <a:ext cx="8229600" cy="609600"/>
          </a:xfrm>
          <a:effectLst>
            <a:outerShdw dist="35921" dir="2700000" algn="ctr" rotWithShape="0">
              <a:schemeClr val="tx2">
                <a:alpha val="74997"/>
              </a:schemeClr>
            </a:outerShdw>
          </a:effectLst>
        </p:spPr>
        <p:txBody>
          <a:bodyPr/>
          <a:lstStyle/>
          <a:p>
            <a:pPr eaLnBrk="1" hangingPunct="1">
              <a:defRPr/>
            </a:pPr>
            <a:r>
              <a:rPr lang="en-US" sz="4000" b="1" dirty="0" smtClean="0">
                <a:solidFill>
                  <a:schemeClr val="bg1"/>
                </a:solidFill>
              </a:rPr>
              <a:t>TÊN SÁCH</a:t>
            </a:r>
            <a:endParaRPr lang="en-US" b="1" dirty="0">
              <a:solidFill>
                <a:schemeClr val="accent2"/>
              </a:solidFill>
            </a:endParaRPr>
          </a:p>
        </p:txBody>
      </p:sp>
      <p:sp>
        <p:nvSpPr>
          <p:cNvPr id="299032" name="Text Box 24"/>
          <p:cNvSpPr txBox="1">
            <a:spLocks noChangeArrowheads="1"/>
          </p:cNvSpPr>
          <p:nvPr/>
        </p:nvSpPr>
        <p:spPr bwMode="auto">
          <a:xfrm>
            <a:off x="8299450" y="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381</a:t>
            </a:r>
          </a:p>
        </p:txBody>
      </p:sp>
      <p:sp>
        <p:nvSpPr>
          <p:cNvPr id="8" name="Text Box 24"/>
          <p:cNvSpPr txBox="1">
            <a:spLocks noChangeArrowheads="1"/>
          </p:cNvSpPr>
          <p:nvPr/>
        </p:nvSpPr>
        <p:spPr bwMode="auto">
          <a:xfrm>
            <a:off x="8305800" y="304800"/>
            <a:ext cx="64135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P 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9031"/>
                                        </p:tgtEl>
                                        <p:attrNameLst>
                                          <p:attrName>style.visibility</p:attrName>
                                        </p:attrNameLst>
                                      </p:cBhvr>
                                      <p:to>
                                        <p:strVal val="visible"/>
                                      </p:to>
                                    </p:set>
                                    <p:animEffect transition="in" filter="fade">
                                      <p:cBhvr>
                                        <p:cTn id="7" dur="1000"/>
                                        <p:tgtEl>
                                          <p:spTgt spid="299031"/>
                                        </p:tgtEl>
                                      </p:cBhvr>
                                    </p:animEffect>
                                    <p:anim calcmode="lin" valueType="num">
                                      <p:cBhvr>
                                        <p:cTn id="8" dur="1000" fill="hold"/>
                                        <p:tgtEl>
                                          <p:spTgt spid="299031"/>
                                        </p:tgtEl>
                                        <p:attrNameLst>
                                          <p:attrName>ppt_x</p:attrName>
                                        </p:attrNameLst>
                                      </p:cBhvr>
                                      <p:tavLst>
                                        <p:tav tm="0">
                                          <p:val>
                                            <p:strVal val="#ppt_x"/>
                                          </p:val>
                                        </p:tav>
                                        <p:tav tm="100000">
                                          <p:val>
                                            <p:strVal val="#ppt_x"/>
                                          </p:val>
                                        </p:tav>
                                      </p:tavLst>
                                    </p:anim>
                                    <p:anim calcmode="lin" valueType="num">
                                      <p:cBhvr>
                                        <p:cTn id="9" dur="1000" fill="hold"/>
                                        <p:tgtEl>
                                          <p:spTgt spid="299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1"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608258"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3608" y="1099685"/>
            <a:ext cx="6711974" cy="51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1026"/>
          <p:cNvSpPr txBox="1">
            <a:spLocks noChangeArrowheads="1"/>
          </p:cNvSpPr>
          <p:nvPr/>
        </p:nvSpPr>
        <p:spPr bwMode="auto">
          <a:xfrm>
            <a:off x="0" y="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dirty="0" err="1">
                <a:solidFill>
                  <a:srgbClr val="FFFFFF"/>
                </a:solidFill>
                <a:cs typeface="Arial" charset="0"/>
              </a:rPr>
              <a:t>Tải</a:t>
            </a:r>
            <a:r>
              <a:rPr lang="en-US" sz="4000" b="1" dirty="0">
                <a:solidFill>
                  <a:srgbClr val="FFFFFF"/>
                </a:solidFill>
                <a:cs typeface="Arial" charset="0"/>
              </a:rPr>
              <a:t> </a:t>
            </a:r>
            <a:r>
              <a:rPr lang="en-US" sz="4000" b="1" dirty="0" err="1">
                <a:solidFill>
                  <a:srgbClr val="FFFFFF"/>
                </a:solidFill>
                <a:cs typeface="Arial" charset="0"/>
              </a:rPr>
              <a:t>Về</a:t>
            </a:r>
            <a:r>
              <a:rPr lang="en-US" sz="4000" b="1" dirty="0">
                <a:solidFill>
                  <a:srgbClr val="FFFFFF"/>
                </a:solidFill>
                <a:cs typeface="Arial" charset="0"/>
              </a:rPr>
              <a:t> </a:t>
            </a:r>
            <a:r>
              <a:rPr lang="en-US" sz="4000" b="1" dirty="0" err="1">
                <a:solidFill>
                  <a:srgbClr val="FFFFFF"/>
                </a:solidFill>
                <a:cs typeface="Arial" charset="0"/>
              </a:rPr>
              <a:t>Tài</a:t>
            </a:r>
            <a:r>
              <a:rPr lang="en-US" sz="4000" b="1" dirty="0">
                <a:solidFill>
                  <a:srgbClr val="FFFFFF"/>
                </a:solidFill>
                <a:cs typeface="Arial" charset="0"/>
              </a:rPr>
              <a:t> </a:t>
            </a:r>
            <a:r>
              <a:rPr lang="en-US" sz="4000" b="1" dirty="0" err="1">
                <a:solidFill>
                  <a:srgbClr val="FFFFFF"/>
                </a:solidFill>
                <a:cs typeface="Arial" charset="0"/>
              </a:rPr>
              <a:t>Liệu</a:t>
            </a:r>
            <a:r>
              <a:rPr lang="en-US" sz="4000" b="1" dirty="0">
                <a:solidFill>
                  <a:srgbClr val="FFFFFF"/>
                </a:solidFill>
                <a:cs typeface="Arial" charset="0"/>
              </a:rPr>
              <a:t> </a:t>
            </a:r>
          </a:p>
          <a:p>
            <a:pPr algn="ctr"/>
            <a:r>
              <a:rPr lang="en-US" sz="4000" b="1" dirty="0" err="1">
                <a:solidFill>
                  <a:srgbClr val="FFFFFF"/>
                </a:solidFill>
                <a:cs typeface="Arial" charset="0"/>
              </a:rPr>
              <a:t>Nghiên</a:t>
            </a:r>
            <a:r>
              <a:rPr lang="en-US" sz="4000" b="1" dirty="0">
                <a:solidFill>
                  <a:srgbClr val="FFFFFF"/>
                </a:solidFill>
                <a:cs typeface="Arial" charset="0"/>
              </a:rPr>
              <a:t> </a:t>
            </a:r>
            <a:r>
              <a:rPr lang="en-US" sz="4000" b="1" dirty="0" err="1">
                <a:solidFill>
                  <a:srgbClr val="FFFFFF"/>
                </a:solidFill>
                <a:cs typeface="Arial" charset="0"/>
              </a:rPr>
              <a:t>Cứu</a:t>
            </a:r>
            <a:r>
              <a:rPr lang="en-US" sz="4000" b="1" dirty="0">
                <a:solidFill>
                  <a:srgbClr val="FFFFFF"/>
                </a:solidFill>
                <a:cs typeface="Arial" charset="0"/>
              </a:rPr>
              <a:t> </a:t>
            </a:r>
            <a:r>
              <a:rPr lang="en-US" sz="4000" b="1" dirty="0" err="1">
                <a:solidFill>
                  <a:srgbClr val="FFFFFF"/>
                </a:solidFill>
                <a:cs typeface="Arial" charset="0"/>
              </a:rPr>
              <a:t>Kinh</a:t>
            </a:r>
            <a:r>
              <a:rPr lang="en-US" sz="4000" b="1" dirty="0">
                <a:solidFill>
                  <a:srgbClr val="FFFFFF"/>
                </a:solidFill>
                <a:cs typeface="Arial" charset="0"/>
              </a:rPr>
              <a:t> </a:t>
            </a:r>
            <a:r>
              <a:rPr lang="en-US" sz="4000" b="1" dirty="0" err="1">
                <a:solidFill>
                  <a:srgbClr val="FFFFFF"/>
                </a:solidFill>
                <a:cs typeface="Arial" charset="0"/>
              </a:rPr>
              <a:t>Thánh</a:t>
            </a:r>
            <a:endParaRPr lang="en-US" sz="4000" b="1" dirty="0">
              <a:solidFill>
                <a:srgbClr val="FFFFFF"/>
              </a:solidFill>
              <a:cs typeface="Arial" charset="0"/>
            </a:endParaRPr>
          </a:p>
        </p:txBody>
      </p:sp>
    </p:spTree>
    <p:extLst>
      <p:ext uri="{BB962C8B-B14F-4D97-AF65-F5344CB8AC3E}">
        <p14:creationId xmlns:p14="http://schemas.microsoft.com/office/powerpoint/2010/main" val="264080661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6781800" y="6096000"/>
            <a:ext cx="2362200" cy="762000"/>
          </a:xfrm>
        </p:spPr>
        <p:txBody>
          <a:bodyPr/>
          <a:lstStyle/>
          <a:p>
            <a:pPr algn="l" eaLnBrk="1" hangingPunct="1">
              <a:defRPr/>
            </a:pPr>
            <a:r>
              <a:rPr lang="en-US" sz="2000">
                <a:effectLst/>
              </a:rPr>
              <a:t>Title Slide</a:t>
            </a:r>
            <a:endParaRPr lang="en-US" sz="3200"/>
          </a:p>
        </p:txBody>
      </p:sp>
      <p:pic>
        <p:nvPicPr>
          <p:cNvPr id="56323" name="Picture 3" descr="Psal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40538"/>
          </a:xfrm>
          <a:noFill/>
          <a:extLst>
            <a:ext uri="{909E8E84-426E-40dd-AFC4-6F175D3DCCD1}">
              <a14:hiddenFill xmlns:a14="http://schemas.microsoft.com/office/drawing/2010/main">
                <a:solidFill>
                  <a:srgbClr val="FFFFFF"/>
                </a:solidFill>
              </a14:hiddenFill>
            </a:ext>
          </a:extLst>
        </p:spPr>
      </p:pic>
      <p:sp>
        <p:nvSpPr>
          <p:cNvPr id="115717" name="Text Box 5"/>
          <p:cNvSpPr txBox="1">
            <a:spLocks noChangeArrowheads="1"/>
          </p:cNvSpPr>
          <p:nvPr/>
        </p:nvSpPr>
        <p:spPr bwMode="auto">
          <a:xfrm>
            <a:off x="4005263" y="357188"/>
            <a:ext cx="4870450" cy="1446212"/>
          </a:xfrm>
          <a:prstGeom prst="rect">
            <a:avLst/>
          </a:prstGeom>
          <a:noFill/>
          <a:ln w="9525">
            <a:noFill/>
            <a:miter lim="800000"/>
            <a:headEnd/>
            <a:tailEnd/>
          </a:ln>
          <a:effectLst>
            <a:outerShdw blurRad="63500" dist="107763" dir="13500000" algn="ctr" rotWithShape="0">
              <a:srgbClr val="000099">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8800" dirty="0" err="1" smtClean="0"/>
              <a:t>Thi</a:t>
            </a:r>
            <a:r>
              <a:rPr lang="en-US" sz="8800" dirty="0" smtClean="0"/>
              <a:t> </a:t>
            </a:r>
            <a:r>
              <a:rPr lang="en-US" sz="8800" dirty="0" err="1" smtClean="0"/>
              <a:t>Thiên</a:t>
            </a:r>
            <a:endParaRPr lang="en-US" sz="44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wipe(left)">
                                      <p:cBhvr>
                                        <p:cTn id="7"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4" descr="Scenery 2"/>
          <p:cNvPicPr>
            <a:picLocks noGrp="1" noChangeAspect="1" noChangeArrowheads="1"/>
          </p:cNvPicPr>
          <p:nvPr>
            <p:ph sz="half" idx="2"/>
          </p:nvPr>
        </p:nvPicPr>
        <p:blipFill>
          <a:blip r:embed="rId3">
            <a:lum bright="-18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effectLst>
            <a:outerShdw blurRad="63500" dist="53882" dir="2700000" algn="ctr" rotWithShape="0">
              <a:srgbClr val="100D00">
                <a:alpha val="74998"/>
              </a:srgbClr>
            </a:outerShdw>
          </a:effectLst>
        </p:spPr>
        <p:txBody>
          <a:bodyPr/>
          <a:lstStyle/>
          <a:p>
            <a:pPr eaLnBrk="1" hangingPunct="1">
              <a:defRPr/>
            </a:pPr>
            <a:r>
              <a:rPr lang="en-US" b="1" dirty="0" err="1" smtClean="0">
                <a:solidFill>
                  <a:srgbClr val="FFFFFF"/>
                </a:solidFill>
                <a:ea typeface="ＭＳ Ｐゴシック" pitchFamily="34" charset="-128"/>
              </a:rPr>
              <a:t>Mục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đích</a:t>
            </a:r>
            <a:endParaRPr lang="en-US" b="1" dirty="0" smtClean="0">
              <a:solidFill>
                <a:srgbClr val="FFFFFF"/>
              </a:solidFill>
              <a:ea typeface="ＭＳ Ｐゴシック" pitchFamily="34" charset="-128"/>
            </a:endParaRPr>
          </a:p>
        </p:txBody>
      </p:sp>
      <p:sp>
        <p:nvSpPr>
          <p:cNvPr id="87043" name="Rectangle 3"/>
          <p:cNvSpPr>
            <a:spLocks noGrp="1" noChangeArrowheads="1"/>
          </p:cNvSpPr>
          <p:nvPr>
            <p:ph type="body" sz="half" idx="1"/>
          </p:nvPr>
        </p:nvSpPr>
        <p:spPr>
          <a:xfrm>
            <a:off x="457200" y="1600200"/>
            <a:ext cx="8147248" cy="4925144"/>
          </a:xfrm>
        </p:spPr>
        <p:txBody>
          <a:bodyPr/>
          <a:lstStyle/>
          <a:p>
            <a:pPr eaLnBrk="1" hangingPunct="1">
              <a:defRPr/>
            </a:pPr>
            <a:r>
              <a:rPr lang="en-US" b="1" dirty="0" err="1" smtClean="0">
                <a:solidFill>
                  <a:srgbClr val="FFFFFF"/>
                </a:solidFill>
                <a:ea typeface="ＭＳ Ｐゴシック" pitchFamily="34" charset="-128"/>
              </a:rPr>
              <a:t>Thi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Thiên</a:t>
            </a:r>
            <a:r>
              <a:rPr lang="en-US" b="1" dirty="0">
                <a:solidFill>
                  <a:srgbClr val="FFFFFF"/>
                </a:solidFill>
                <a:ea typeface="ＭＳ Ｐゴシック" pitchFamily="34" charset="-128"/>
              </a:rPr>
              <a:t> </a:t>
            </a:r>
            <a:r>
              <a:rPr lang="en-US" b="1" dirty="0" err="1" smtClean="0">
                <a:solidFill>
                  <a:srgbClr val="FFFFFF"/>
                </a:solidFill>
                <a:ea typeface="ＭＳ Ｐゴシック" pitchFamily="34" charset="-128"/>
              </a:rPr>
              <a:t>hình</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thành</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nên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thánh</a:t>
            </a:r>
            <a:r>
              <a:rPr lang="en-US" b="1" dirty="0" smtClean="0">
                <a:solidFill>
                  <a:srgbClr val="FFFFFF"/>
                </a:solidFill>
                <a:ea typeface="ＭＳ Ｐゴシック" pitchFamily="34" charset="-128"/>
              </a:rPr>
              <a:t> ca </a:t>
            </a:r>
            <a:r>
              <a:rPr lang="en-US" b="1" dirty="0" err="1" smtClean="0">
                <a:solidFill>
                  <a:srgbClr val="FFFFFF"/>
                </a:solidFill>
                <a:ea typeface="ＭＳ Ｐゴシック" pitchFamily="34" charset="-128"/>
              </a:rPr>
              <a:t>của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dân</a:t>
            </a:r>
            <a:r>
              <a:rPr lang="en-US" b="1" dirty="0" smtClean="0">
                <a:solidFill>
                  <a:srgbClr val="FFFFFF"/>
                </a:solidFill>
                <a:ea typeface="ＭＳ Ｐゴシック" pitchFamily="34" charset="-128"/>
              </a:rPr>
              <a:t> Y-</a:t>
            </a:r>
            <a:r>
              <a:rPr lang="en-US" b="1" dirty="0" err="1" smtClean="0">
                <a:solidFill>
                  <a:srgbClr val="FFFFFF"/>
                </a:solidFill>
                <a:ea typeface="ＭＳ Ｐゴシック" pitchFamily="34" charset="-128"/>
              </a:rPr>
              <a:t>sơ</a:t>
            </a:r>
            <a:r>
              <a:rPr lang="en-US" b="1" dirty="0" smtClean="0">
                <a:solidFill>
                  <a:srgbClr val="FFFFFF"/>
                </a:solidFill>
                <a:ea typeface="ＭＳ Ｐゴシック" pitchFamily="34" charset="-128"/>
              </a:rPr>
              <a:t>-</a:t>
            </a:r>
            <a:r>
              <a:rPr lang="en-US" b="1" dirty="0" err="1" smtClean="0">
                <a:solidFill>
                  <a:srgbClr val="FFFFFF"/>
                </a:solidFill>
                <a:ea typeface="ＭＳ Ｐゴシック" pitchFamily="34" charset="-128"/>
              </a:rPr>
              <a:t>ra-ên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là</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phương</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tiện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để</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thờ</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phượng</a:t>
            </a:r>
            <a:r>
              <a:rPr lang="en-US" b="1" dirty="0" smtClean="0">
                <a:solidFill>
                  <a:srgbClr val="FFFFFF"/>
                </a:solidFill>
                <a:ea typeface="ＭＳ Ｐゴシック" pitchFamily="34" charset="-128"/>
              </a:rPr>
              <a:t> &amp; ca </a:t>
            </a:r>
            <a:r>
              <a:rPr lang="en-US" b="1" dirty="0" err="1" smtClean="0">
                <a:solidFill>
                  <a:srgbClr val="FFFFFF"/>
                </a:solidFill>
                <a:ea typeface="ＭＳ Ｐゴシック" pitchFamily="34" charset="-128"/>
              </a:rPr>
              <a:t>ngợi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Đức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Chúa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Trời</a:t>
            </a:r>
            <a:endParaRPr lang="en-US" b="1" dirty="0" smtClean="0">
              <a:solidFill>
                <a:srgbClr val="FFFFFF"/>
              </a:solidFill>
              <a:ea typeface="ＭＳ Ｐゴシック" pitchFamily="34" charset="-128"/>
            </a:endParaRPr>
          </a:p>
          <a:p>
            <a:pPr eaLnBrk="1" hangingPunct="1">
              <a:defRPr/>
            </a:pPr>
            <a:r>
              <a:rPr lang="en-US" b="1" dirty="0" err="1" smtClean="0">
                <a:solidFill>
                  <a:srgbClr val="FFFFFF"/>
                </a:solidFill>
                <a:ea typeface="ＭＳ Ｐゴシック" pitchFamily="34" charset="-128"/>
              </a:rPr>
              <a:t>Thi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Thiên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giúp</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dân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sự</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của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Đức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Chúa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Trời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tìm</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ra</a:t>
            </a:r>
            <a:r>
              <a:rPr lang="en-US" b="1" dirty="0" smtClean="0">
                <a:solidFill>
                  <a:srgbClr val="FFFFFF"/>
                </a:solidFill>
                <a:ea typeface="ＭＳ Ｐゴシック" pitchFamily="34" charset="-128"/>
              </a:rPr>
              <a:t> con </a:t>
            </a:r>
            <a:r>
              <a:rPr lang="en-US" b="1" dirty="0" err="1" smtClean="0">
                <a:solidFill>
                  <a:srgbClr val="FFFFFF"/>
                </a:solidFill>
                <a:ea typeface="ＭＳ Ｐゴシック" pitchFamily="34" charset="-128"/>
              </a:rPr>
              <a:t>đường</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của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họ</a:t>
            </a:r>
            <a:r>
              <a:rPr lang="en-US" b="1" dirty="0" smtClean="0">
                <a:solidFill>
                  <a:srgbClr val="FFFFFF"/>
                </a:solidFill>
                <a:ea typeface="ＭＳ Ｐゴシック" pitchFamily="34" charset="-128"/>
              </a:rPr>
              <a:t> qua </a:t>
            </a:r>
            <a:r>
              <a:rPr lang="en-US" b="1" dirty="0" err="1" smtClean="0">
                <a:solidFill>
                  <a:srgbClr val="FFFFFF"/>
                </a:solidFill>
                <a:ea typeface="ＭＳ Ｐゴシック" pitchFamily="34" charset="-128"/>
              </a:rPr>
              <a:t>những</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kinh</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nghiệm</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khác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nhau</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của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cuộc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sống</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những</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cách</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thể</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hiện</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cảm</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xúc</a:t>
            </a:r>
            <a:r>
              <a:rPr lang="en-US" b="1" dirty="0" smtClean="0">
                <a:solidFill>
                  <a:srgbClr val="FFFFFF"/>
                </a:solidFill>
                <a:ea typeface="ＭＳ Ｐゴシック" pitchFamily="34" charset="-128"/>
              </a:rPr>
              <a:t> con </a:t>
            </a:r>
            <a:r>
              <a:rPr lang="en-US" b="1" dirty="0" err="1" smtClean="0">
                <a:solidFill>
                  <a:srgbClr val="FFFFFF"/>
                </a:solidFill>
                <a:ea typeface="ＭＳ Ｐゴシック" pitchFamily="34" charset="-128"/>
              </a:rPr>
              <a:t>người</a:t>
            </a:r>
            <a:r>
              <a:rPr lang="en-US" b="1" dirty="0" smtClean="0">
                <a:solidFill>
                  <a:srgbClr val="FFFFFF"/>
                </a:solidFill>
                <a:ea typeface="ＭＳ Ｐゴシック" pitchFamily="34" charset="-128"/>
              </a:rPr>
              <a:t>)</a:t>
            </a:r>
          </a:p>
        </p:txBody>
      </p:sp>
      <p:sp>
        <p:nvSpPr>
          <p:cNvPr id="87046" name="Text Box 6"/>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a:latin typeface="Arial" pitchFamily="-105" charset="0"/>
                <a:ea typeface="Arial" pitchFamily="-105" charset="0"/>
              </a:rPr>
              <a:t>381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randombar(horizontal)">
                                      <p:cBhvr>
                                        <p:cTn id="7" dur="600">
                                          <p:stCondLst>
                                            <p:cond delay="0"/>
                                          </p:stCondLst>
                                        </p:cTn>
                                        <p:tgtEl>
                                          <p:spTgt spid="87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7043">
                                            <p:txEl>
                                              <p:pRg st="0" end="0"/>
                                            </p:txEl>
                                          </p:spTgt>
                                        </p:tgtEl>
                                        <p:attrNameLst>
                                          <p:attrName>style.visibility</p:attrName>
                                        </p:attrNameLst>
                                      </p:cBhvr>
                                      <p:to>
                                        <p:strVal val="visible"/>
                                      </p:to>
                                    </p:set>
                                    <p:animEffect transition="in" filter="randombar(horizontal)">
                                      <p:cBhvr>
                                        <p:cTn id="12" dur="500"/>
                                        <p:tgtEl>
                                          <p:spTgt spid="870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7043">
                                            <p:txEl>
                                              <p:pRg st="1" end="1"/>
                                            </p:txEl>
                                          </p:spTgt>
                                        </p:tgtEl>
                                        <p:attrNameLst>
                                          <p:attrName>style.visibility</p:attrName>
                                        </p:attrNameLst>
                                      </p:cBhvr>
                                      <p:to>
                                        <p:strVal val="visible"/>
                                      </p:to>
                                    </p:set>
                                    <p:animEffect transition="in" filter="randombar(horizontal)">
                                      <p:cBhvr>
                                        <p:cTn id="17" dur="500"/>
                                        <p:tgtEl>
                                          <p:spTgt spid="87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ctrTitle"/>
          </p:nvPr>
        </p:nvSpPr>
        <p:spPr>
          <a:xfrm>
            <a:off x="0" y="5715000"/>
            <a:ext cx="4419600" cy="1143000"/>
          </a:xfrm>
          <a:effectLst>
            <a:outerShdw dist="38099" dir="2700000" algn="ctr" rotWithShape="0">
              <a:schemeClr val="bg1">
                <a:alpha val="74997"/>
              </a:schemeClr>
            </a:outerShdw>
          </a:effectLst>
        </p:spPr>
        <p:txBody>
          <a:bodyPr/>
          <a:lstStyle/>
          <a:p>
            <a:pPr eaLnBrk="1" hangingPunct="1">
              <a:defRPr/>
            </a:pPr>
            <a:r>
              <a:rPr lang="en-US" b="1" dirty="0" err="1" smtClean="0"/>
              <a:t>Từ</a:t>
            </a:r>
            <a:r>
              <a:rPr lang="en-US" b="1" dirty="0" smtClean="0"/>
              <a:t> </a:t>
            </a:r>
            <a:r>
              <a:rPr lang="en-US" b="1" dirty="0" err="1" smtClean="0"/>
              <a:t>khóa</a:t>
            </a:r>
            <a:endParaRPr lang="en-US" dirty="0"/>
          </a:p>
        </p:txBody>
      </p:sp>
      <p:sp>
        <p:nvSpPr>
          <p:cNvPr id="9222" name="WordArt 6"/>
          <p:cNvSpPr>
            <a:spLocks noChangeArrowheads="1" noChangeShapeType="1" noTextEdit="1"/>
          </p:cNvSpPr>
          <p:nvPr/>
        </p:nvSpPr>
        <p:spPr bwMode="auto">
          <a:xfrm>
            <a:off x="1835696" y="552940"/>
            <a:ext cx="5334000" cy="464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vi-VN" sz="3600" kern="10" dirty="0" smtClean="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Ngợi khen</a:t>
            </a:r>
            <a:endParaRPr lang="vi-VN" sz="3600" kern="10" dirty="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71684" name="Text Box 7"/>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380</a:t>
            </a:r>
          </a:p>
        </p:txBody>
      </p:sp>
      <p:sp>
        <p:nvSpPr>
          <p:cNvPr id="71685" name="Text Box 7"/>
          <p:cNvSpPr txBox="1">
            <a:spLocks noChangeArrowheads="1"/>
          </p:cNvSpPr>
          <p:nvPr/>
        </p:nvSpPr>
        <p:spPr bwMode="auto">
          <a:xfrm>
            <a:off x="830580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to="" calcmode="lin" valueType="num">
                                      <p:cBhvr>
                                        <p:cTn id="7" dur="1" fill="hold"/>
                                        <p:tgtEl>
                                          <p:spTgt spid="922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ffectLst/>
        </p:spPr>
        <p:txBody>
          <a:bodyPr/>
          <a:lstStyle/>
          <a:p>
            <a:pPr eaLnBrk="1" hangingPunct="1">
              <a:defRPr/>
            </a:pPr>
            <a:r>
              <a:rPr lang="en-US" dirty="0" err="1" smtClean="0">
                <a:solidFill>
                  <a:schemeClr val="bg1"/>
                </a:solidFill>
                <a:effectLst>
                  <a:glow rad="228600">
                    <a:schemeClr val="tx1"/>
                  </a:glow>
                </a:effectLst>
              </a:rPr>
              <a:t>Câu</a:t>
            </a:r>
            <a:r>
              <a:rPr lang="en-US" dirty="0" smtClean="0">
                <a:solidFill>
                  <a:schemeClr val="bg1"/>
                </a:solidFill>
                <a:effectLst>
                  <a:glow rad="228600">
                    <a:schemeClr val="tx1"/>
                  </a:glow>
                </a:effectLst>
              </a:rPr>
              <a:t> </a:t>
            </a:r>
            <a:r>
              <a:rPr lang="en-US" dirty="0" err="1" smtClean="0">
                <a:solidFill>
                  <a:schemeClr val="bg1"/>
                </a:solidFill>
                <a:effectLst>
                  <a:glow rad="228600">
                    <a:schemeClr val="tx1"/>
                  </a:glow>
                </a:effectLst>
              </a:rPr>
              <a:t>chìa</a:t>
            </a:r>
            <a:r>
              <a:rPr lang="en-US" dirty="0" smtClean="0">
                <a:solidFill>
                  <a:schemeClr val="bg1"/>
                </a:solidFill>
                <a:effectLst>
                  <a:glow rad="228600">
                    <a:schemeClr val="tx1"/>
                  </a:glow>
                </a:effectLst>
              </a:rPr>
              <a:t> </a:t>
            </a:r>
            <a:r>
              <a:rPr lang="en-US" dirty="0" err="1" smtClean="0">
                <a:solidFill>
                  <a:schemeClr val="bg1"/>
                </a:solidFill>
                <a:effectLst>
                  <a:glow rad="228600">
                    <a:schemeClr val="tx1"/>
                  </a:glow>
                </a:effectLst>
              </a:rPr>
              <a:t>khóa</a:t>
            </a:r>
            <a:endParaRPr lang="en-US" dirty="0">
              <a:effectLst>
                <a:glow rad="228600">
                  <a:schemeClr val="tx1"/>
                </a:glow>
              </a:effectLst>
            </a:endParaRPr>
          </a:p>
        </p:txBody>
      </p:sp>
      <p:sp>
        <p:nvSpPr>
          <p:cNvPr id="11267" name="Rectangle 3"/>
          <p:cNvSpPr>
            <a:spLocks noGrp="1" noChangeArrowheads="1"/>
          </p:cNvSpPr>
          <p:nvPr>
            <p:ph type="body" idx="1"/>
          </p:nvPr>
        </p:nvSpPr>
        <p:spPr>
          <a:effectLst/>
        </p:spPr>
        <p:txBody>
          <a:bodyPr/>
          <a:lstStyle/>
          <a:p>
            <a:pPr marL="0" indent="0" eaLnBrk="1" hangingPunct="1">
              <a:buClr>
                <a:schemeClr val="hlink"/>
              </a:buClr>
              <a:buSzPct val="70000"/>
              <a:buFontTx/>
              <a:buNone/>
              <a:defRPr/>
            </a:pPr>
            <a:r>
              <a:rPr lang="en-US" sz="3600" b="1" dirty="0" err="1" smtClean="0">
                <a:solidFill>
                  <a:srgbClr val="FFFFFF"/>
                </a:solidFill>
                <a:effectLst>
                  <a:glow rad="228600">
                    <a:schemeClr val="tx1"/>
                  </a:glow>
                </a:effectLst>
                <a:latin typeface="Arial"/>
                <a:ea typeface="ＭＳ Ｐゴシック" pitchFamily="34" charset="-128"/>
                <a:cs typeface="Arial"/>
              </a:rPr>
              <a:t>Thi</a:t>
            </a:r>
            <a:r>
              <a:rPr lang="en-US" sz="3600" b="1" dirty="0" smtClean="0">
                <a:solidFill>
                  <a:srgbClr val="FFFFFF"/>
                </a:solidFill>
                <a:effectLst>
                  <a:glow rad="228600">
                    <a:schemeClr val="tx1"/>
                  </a:glow>
                </a:effectLst>
                <a:latin typeface="Arial"/>
                <a:ea typeface="ＭＳ Ｐゴシック" pitchFamily="34" charset="-128"/>
                <a:cs typeface="Arial"/>
              </a:rPr>
              <a:t> </a:t>
            </a:r>
            <a:r>
              <a:rPr lang="en-US" sz="3600" b="1" dirty="0" err="1" smtClean="0">
                <a:solidFill>
                  <a:srgbClr val="FFFFFF"/>
                </a:solidFill>
                <a:effectLst>
                  <a:glow rad="228600">
                    <a:schemeClr val="tx1"/>
                  </a:glow>
                </a:effectLst>
                <a:latin typeface="Arial"/>
                <a:ea typeface="ＭＳ Ｐゴシック" pitchFamily="34" charset="-128"/>
                <a:cs typeface="Arial"/>
              </a:rPr>
              <a:t>Thiên</a:t>
            </a:r>
            <a:r>
              <a:rPr lang="en-US" sz="3600" b="1" dirty="0" smtClean="0">
                <a:solidFill>
                  <a:srgbClr val="FFFFFF"/>
                </a:solidFill>
                <a:effectLst>
                  <a:glow rad="228600">
                    <a:schemeClr val="tx1"/>
                  </a:glow>
                </a:effectLst>
                <a:latin typeface="Arial"/>
                <a:ea typeface="ＭＳ Ｐゴシック" pitchFamily="34" charset="-128"/>
                <a:cs typeface="Arial"/>
              </a:rPr>
              <a:t> 111:1</a:t>
            </a:r>
          </a:p>
          <a:p>
            <a:pPr marL="0" indent="0" eaLnBrk="1" hangingPunct="1">
              <a:buClr>
                <a:schemeClr val="hlink"/>
              </a:buClr>
              <a:buSzPct val="70000"/>
              <a:buFontTx/>
              <a:buNone/>
              <a:defRPr/>
            </a:pPr>
            <a:endParaRPr lang="en-US" sz="3600" b="1" dirty="0" smtClean="0">
              <a:solidFill>
                <a:srgbClr val="FFFFFF"/>
              </a:solidFill>
              <a:effectLst>
                <a:glow rad="228600">
                  <a:schemeClr val="tx1"/>
                </a:glow>
              </a:effectLst>
              <a:latin typeface="Arial"/>
              <a:ea typeface="ＭＳ Ｐゴシック" pitchFamily="34" charset="-128"/>
              <a:cs typeface="Arial"/>
            </a:endParaRPr>
          </a:p>
          <a:p>
            <a:pPr marL="0" indent="0" eaLnBrk="1" hangingPunct="1">
              <a:buClr>
                <a:schemeClr val="hlink"/>
              </a:buClr>
              <a:buSzPct val="70000"/>
              <a:buFontTx/>
              <a:buNone/>
              <a:defRPr/>
            </a:pPr>
            <a:r>
              <a:rPr lang="vi-VN" sz="3600" b="1" dirty="0">
                <a:solidFill>
                  <a:srgbClr val="FFFFFF"/>
                </a:solidFill>
                <a:effectLst>
                  <a:glow rad="228600">
                    <a:schemeClr val="tx1"/>
                  </a:glow>
                </a:effectLst>
                <a:latin typeface="Arial"/>
                <a:ea typeface="ＭＳ Ｐゴシック" pitchFamily="34" charset="-128"/>
                <a:cs typeface="Arial"/>
              </a:rPr>
              <a:t>Ha-lê-lu-gia! Con sẽ hết lòng ca ngợi Đức </a:t>
            </a:r>
            <a:r>
              <a:rPr lang="vi-VN" sz="3600" b="1" dirty="0" smtClean="0">
                <a:solidFill>
                  <a:srgbClr val="FFFFFF"/>
                </a:solidFill>
                <a:effectLst>
                  <a:glow rad="228600">
                    <a:schemeClr val="tx1"/>
                  </a:glow>
                </a:effectLst>
                <a:latin typeface="Arial"/>
                <a:ea typeface="ＭＳ Ｐゴシック" pitchFamily="34" charset="-128"/>
                <a:cs typeface="Arial"/>
              </a:rPr>
              <a:t>Giê-hô-va trong </a:t>
            </a:r>
            <a:r>
              <a:rPr lang="vi-VN" sz="3600" b="1" dirty="0">
                <a:solidFill>
                  <a:srgbClr val="FFFFFF"/>
                </a:solidFill>
                <a:effectLst>
                  <a:glow rad="228600">
                    <a:schemeClr val="tx1"/>
                  </a:glow>
                </a:effectLst>
                <a:latin typeface="Arial"/>
                <a:ea typeface="ＭＳ Ｐゴシック" pitchFamily="34" charset="-128"/>
                <a:cs typeface="Arial"/>
              </a:rPr>
              <a:t>đoàn người ngay thẳng và giữa hội chúng.</a:t>
            </a:r>
            <a:endParaRPr lang="en-US" sz="3600" b="1" dirty="0" smtClean="0">
              <a:solidFill>
                <a:srgbClr val="FFFFFF"/>
              </a:solidFill>
              <a:effectLst>
                <a:glow rad="228600">
                  <a:schemeClr val="tx1"/>
                </a:glow>
              </a:effectLst>
              <a:latin typeface="Arial"/>
              <a:ea typeface="ＭＳ Ｐゴシック" pitchFamily="34" charset="-128"/>
              <a:cs typeface="Arial"/>
            </a:endParaRPr>
          </a:p>
        </p:txBody>
      </p:sp>
      <p:sp>
        <p:nvSpPr>
          <p:cNvPr id="11268" name="Text Box 4"/>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a:solidFill>
                  <a:schemeClr val="bg1"/>
                </a:solidFill>
                <a:latin typeface="Arial" pitchFamily="-105" charset="0"/>
                <a:ea typeface="Arial" pitchFamily="-105" charset="0"/>
              </a:rPr>
              <a:t>381</a:t>
            </a:r>
          </a:p>
        </p:txBody>
      </p:sp>
      <p:sp>
        <p:nvSpPr>
          <p:cNvPr id="72709" name="Text Box 7"/>
          <p:cNvSpPr txBox="1">
            <a:spLocks noChangeArrowheads="1"/>
          </p:cNvSpPr>
          <p:nvPr/>
        </p:nvSpPr>
        <p:spPr bwMode="auto">
          <a:xfrm>
            <a:off x="830580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6" name="Rectangle 4"/>
          <p:cNvSpPr>
            <a:spLocks noGrp="1" noChangeArrowheads="1"/>
          </p:cNvSpPr>
          <p:nvPr>
            <p:ph type="ctrTitle"/>
          </p:nvPr>
        </p:nvSpPr>
        <p:spPr>
          <a:xfrm>
            <a:off x="685800" y="914400"/>
            <a:ext cx="7772400" cy="3505200"/>
          </a:xfrm>
          <a:noFill/>
          <a:ln>
            <a:noFill/>
          </a:ln>
          <a:effectLst/>
        </p:spPr>
        <p:txBody>
          <a:bodyPr vert="horz" wrap="square" lIns="91440" tIns="45720" rIns="91440" bIns="45720" numCol="1" anchor="t" anchorCtr="0" compatLnSpc="1">
            <a:prstTxWarp prst="textNoShape">
              <a:avLst/>
            </a:prstTxWarp>
          </a:bodyPr>
          <a:lstStyle/>
          <a:p>
            <a:pPr eaLnBrk="1" hangingPunct="1">
              <a:spcBef>
                <a:spcPct val="20000"/>
              </a:spcBef>
              <a:buClr>
                <a:schemeClr val="hlink"/>
              </a:buClr>
              <a:buSzPct val="70000"/>
            </a:pPr>
            <a:r>
              <a:rPr lang="en-US" sz="4800" b="1" dirty="0" err="1">
                <a:solidFill>
                  <a:srgbClr val="FFFFFF"/>
                </a:solidFill>
                <a:effectLst>
                  <a:glow rad="228600">
                    <a:schemeClr val="tx1"/>
                  </a:glow>
                </a:effectLst>
                <a:latin typeface="Arial"/>
                <a:ea typeface="ＭＳ Ｐゴシック" pitchFamily="34" charset="-128"/>
                <a:cs typeface="Arial"/>
              </a:rPr>
              <a:t>Địa</a:t>
            </a:r>
            <a:r>
              <a:rPr lang="en-US" sz="4800" b="1" dirty="0">
                <a:solidFill>
                  <a:srgbClr val="FFFFFF"/>
                </a:solidFill>
                <a:effectLst>
                  <a:glow rad="228600">
                    <a:schemeClr val="tx1"/>
                  </a:glow>
                </a:effectLst>
                <a:latin typeface="Arial"/>
                <a:ea typeface="ＭＳ Ｐゴシック" pitchFamily="34" charset="-128"/>
                <a:cs typeface="Arial"/>
              </a:rPr>
              <a:t> </a:t>
            </a:r>
            <a:r>
              <a:rPr lang="en-US" sz="4800" b="1" dirty="0" err="1">
                <a:solidFill>
                  <a:srgbClr val="FFFFFF"/>
                </a:solidFill>
                <a:effectLst>
                  <a:glow rad="228600">
                    <a:schemeClr val="tx1"/>
                  </a:glow>
                </a:effectLst>
                <a:latin typeface="Arial"/>
                <a:ea typeface="ＭＳ Ｐゴシック" pitchFamily="34" charset="-128"/>
                <a:cs typeface="Arial"/>
              </a:rPr>
              <a:t>điểm</a:t>
            </a:r>
            <a:r>
              <a:rPr lang="en-US" sz="4800" b="1" dirty="0">
                <a:solidFill>
                  <a:srgbClr val="FFFFFF"/>
                </a:solidFill>
                <a:effectLst>
                  <a:glow rad="228600">
                    <a:schemeClr val="tx1"/>
                  </a:glow>
                </a:effectLst>
                <a:latin typeface="Arial"/>
                <a:ea typeface="ＭＳ Ｐゴシック" pitchFamily="34" charset="-128"/>
                <a:cs typeface="Arial"/>
              </a:rPr>
              <a:t> </a:t>
            </a:r>
            <a:r>
              <a:rPr lang="en-US" sz="4800" b="1" dirty="0" err="1">
                <a:solidFill>
                  <a:srgbClr val="FFFFFF"/>
                </a:solidFill>
                <a:effectLst>
                  <a:glow rad="228600">
                    <a:schemeClr val="tx1"/>
                  </a:glow>
                </a:effectLst>
                <a:latin typeface="Arial"/>
                <a:ea typeface="ＭＳ Ｐゴシック" pitchFamily="34" charset="-128"/>
                <a:cs typeface="Arial"/>
              </a:rPr>
              <a:t>viết</a:t>
            </a:r>
            <a:r>
              <a:rPr lang="en-US" sz="4800" b="1" dirty="0">
                <a:solidFill>
                  <a:srgbClr val="FFFFFF"/>
                </a:solidFill>
                <a:effectLst>
                  <a:glow rad="228600">
                    <a:schemeClr val="tx1"/>
                  </a:glow>
                </a:effectLst>
                <a:latin typeface="Arial"/>
                <a:ea typeface="ＭＳ Ｐゴシック" pitchFamily="34" charset="-128"/>
                <a:cs typeface="Arial"/>
              </a:rPr>
              <a:t> </a:t>
            </a:r>
            <a:r>
              <a:rPr lang="en-US" sz="4800" b="1" dirty="0" err="1">
                <a:solidFill>
                  <a:srgbClr val="FFFFFF"/>
                </a:solidFill>
                <a:effectLst>
                  <a:glow rad="228600">
                    <a:schemeClr val="tx1"/>
                  </a:glow>
                </a:effectLst>
                <a:latin typeface="Arial"/>
                <a:ea typeface="ＭＳ Ｐゴシック" pitchFamily="34" charset="-128"/>
                <a:cs typeface="Arial"/>
              </a:rPr>
              <a:t>Thi</a:t>
            </a:r>
            <a:r>
              <a:rPr lang="en-US" sz="4800" b="1" dirty="0">
                <a:solidFill>
                  <a:srgbClr val="FFFFFF"/>
                </a:solidFill>
                <a:effectLst>
                  <a:glow rad="228600">
                    <a:schemeClr val="tx1"/>
                  </a:glow>
                </a:effectLst>
                <a:latin typeface="Arial"/>
                <a:ea typeface="ＭＳ Ｐゴシック" pitchFamily="34" charset="-128"/>
                <a:cs typeface="Arial"/>
              </a:rPr>
              <a:t> </a:t>
            </a:r>
            <a:r>
              <a:rPr lang="en-US" sz="4800" b="1" dirty="0" err="1">
                <a:solidFill>
                  <a:srgbClr val="FFFFFF"/>
                </a:solidFill>
                <a:effectLst>
                  <a:glow rad="228600">
                    <a:schemeClr val="tx1"/>
                  </a:glow>
                </a:effectLst>
                <a:latin typeface="Arial"/>
                <a:ea typeface="ＭＳ Ｐゴシック" pitchFamily="34" charset="-128"/>
                <a:cs typeface="Arial"/>
              </a:rPr>
              <a:t>Thiên</a:t>
            </a:r>
            <a:r>
              <a:rPr lang="en-US" sz="4800" b="1" dirty="0">
                <a:solidFill>
                  <a:srgbClr val="FFFFFF"/>
                </a:solidFill>
                <a:effectLst>
                  <a:glow rad="228600">
                    <a:schemeClr val="tx1"/>
                  </a:glow>
                </a:effectLst>
                <a:latin typeface="Arial"/>
                <a:ea typeface="ＭＳ Ｐゴシック" pitchFamily="34" charset="-128"/>
                <a:cs typeface="Arial"/>
              </a:rPr>
              <a:t>:</a:t>
            </a:r>
            <a:br>
              <a:rPr lang="en-US" sz="4800" b="1" dirty="0">
                <a:solidFill>
                  <a:srgbClr val="FFFFFF"/>
                </a:solidFill>
                <a:effectLst>
                  <a:glow rad="228600">
                    <a:schemeClr val="tx1"/>
                  </a:glow>
                </a:effectLst>
                <a:latin typeface="Arial"/>
                <a:ea typeface="ＭＳ Ｐゴシック" pitchFamily="34" charset="-128"/>
                <a:cs typeface="Arial"/>
              </a:rPr>
            </a:br>
            <a:r>
              <a:rPr lang="en-US" sz="4800" b="1" dirty="0">
                <a:solidFill>
                  <a:srgbClr val="FFFFFF"/>
                </a:solidFill>
                <a:effectLst>
                  <a:glow rad="228600">
                    <a:schemeClr val="tx1"/>
                  </a:glow>
                </a:effectLst>
                <a:latin typeface="Arial"/>
                <a:ea typeface="ＭＳ Ｐゴシック" pitchFamily="34" charset="-128"/>
                <a:cs typeface="Arial"/>
              </a:rPr>
              <a:t/>
            </a:r>
            <a:br>
              <a:rPr lang="en-US" sz="4800" b="1" dirty="0">
                <a:solidFill>
                  <a:srgbClr val="FFFFFF"/>
                </a:solidFill>
                <a:effectLst>
                  <a:glow rad="228600">
                    <a:schemeClr val="tx1"/>
                  </a:glow>
                </a:effectLst>
                <a:latin typeface="Arial"/>
                <a:ea typeface="ＭＳ Ｐゴシック" pitchFamily="34" charset="-128"/>
                <a:cs typeface="Arial"/>
              </a:rPr>
            </a:br>
            <a:r>
              <a:rPr lang="en-US" sz="4800" b="1" dirty="0" err="1">
                <a:solidFill>
                  <a:srgbClr val="FFFFFF"/>
                </a:solidFill>
                <a:effectLst>
                  <a:glow rad="228600">
                    <a:schemeClr val="tx1"/>
                  </a:glow>
                </a:effectLst>
                <a:latin typeface="Arial"/>
                <a:ea typeface="ＭＳ Ｐゴシック" pitchFamily="34" charset="-128"/>
                <a:cs typeface="Arial"/>
              </a:rPr>
              <a:t>Vùng</a:t>
            </a:r>
            <a:r>
              <a:rPr lang="en-US" sz="4800" b="1" dirty="0">
                <a:solidFill>
                  <a:srgbClr val="FFFFFF"/>
                </a:solidFill>
                <a:effectLst>
                  <a:glow rad="228600">
                    <a:schemeClr val="tx1"/>
                  </a:glow>
                </a:effectLst>
                <a:latin typeface="Arial"/>
                <a:ea typeface="ＭＳ Ｐゴシック" pitchFamily="34" charset="-128"/>
                <a:cs typeface="Arial"/>
              </a:rPr>
              <a:t> </a:t>
            </a:r>
            <a:r>
              <a:rPr lang="en-US" sz="4800" b="1" dirty="0" err="1">
                <a:solidFill>
                  <a:srgbClr val="FFFFFF"/>
                </a:solidFill>
                <a:effectLst>
                  <a:glow rad="228600">
                    <a:schemeClr val="tx1"/>
                  </a:glow>
                </a:effectLst>
                <a:latin typeface="Arial"/>
                <a:ea typeface="ＭＳ Ｐゴシック" pitchFamily="34" charset="-128"/>
                <a:cs typeface="Arial"/>
              </a:rPr>
              <a:t>đất</a:t>
            </a:r>
            <a:r>
              <a:rPr lang="en-US" sz="4800" b="1" dirty="0">
                <a:solidFill>
                  <a:srgbClr val="FFFFFF"/>
                </a:solidFill>
                <a:effectLst>
                  <a:glow rad="228600">
                    <a:schemeClr val="tx1"/>
                  </a:glow>
                </a:effectLst>
                <a:latin typeface="Arial"/>
                <a:ea typeface="ＭＳ Ｐゴシック" pitchFamily="34" charset="-128"/>
                <a:cs typeface="Arial"/>
              </a:rPr>
              <a:t> Y-</a:t>
            </a:r>
            <a:r>
              <a:rPr lang="en-US" sz="4800" b="1" dirty="0" err="1">
                <a:solidFill>
                  <a:srgbClr val="FFFFFF"/>
                </a:solidFill>
                <a:effectLst>
                  <a:glow rad="228600">
                    <a:schemeClr val="tx1"/>
                  </a:glow>
                </a:effectLst>
                <a:latin typeface="Arial"/>
                <a:ea typeface="ＭＳ Ｐゴシック" pitchFamily="34" charset="-128"/>
                <a:cs typeface="Arial"/>
              </a:rPr>
              <a:t>sơ</a:t>
            </a:r>
            <a:r>
              <a:rPr lang="en-US" sz="4800" b="1" dirty="0">
                <a:solidFill>
                  <a:srgbClr val="FFFFFF"/>
                </a:solidFill>
                <a:effectLst>
                  <a:glow rad="228600">
                    <a:schemeClr val="tx1"/>
                  </a:glow>
                </a:effectLst>
                <a:latin typeface="Arial"/>
                <a:ea typeface="ＭＳ Ｐゴシック" pitchFamily="34" charset="-128"/>
                <a:cs typeface="Arial"/>
              </a:rPr>
              <a:t>-</a:t>
            </a:r>
            <a:r>
              <a:rPr lang="en-US" sz="4800" b="1" dirty="0" err="1">
                <a:solidFill>
                  <a:srgbClr val="FFFFFF"/>
                </a:solidFill>
                <a:effectLst>
                  <a:glow rad="228600">
                    <a:schemeClr val="tx1"/>
                  </a:glow>
                </a:effectLst>
                <a:latin typeface="Arial"/>
                <a:ea typeface="ＭＳ Ｐゴシック" pitchFamily="34" charset="-128"/>
                <a:cs typeface="Arial"/>
              </a:rPr>
              <a:t>ra-ên</a:t>
            </a:r>
            <a:endParaRPr lang="en-US" sz="4800" b="1" dirty="0">
              <a:solidFill>
                <a:srgbClr val="FFFFFF"/>
              </a:solidFill>
              <a:effectLst>
                <a:glow rad="228600">
                  <a:schemeClr val="tx1"/>
                </a:glow>
              </a:effectLst>
              <a:latin typeface="Arial"/>
              <a:ea typeface="ＭＳ Ｐゴシック" pitchFamily="34" charset="-128"/>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 to="" calcmode="lin" valueType="num">
                                      <p:cBhvr>
                                        <p:cTn id="7" dur="1" fill="hold"/>
                                        <p:tgtEl>
                                          <p:spTgt spid="593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a:effectLst>
            <a:outerShdw dist="38099" dir="2700000" algn="ctr" rotWithShape="0">
              <a:srgbClr val="FFFFFF">
                <a:alpha val="74997"/>
              </a:srgbClr>
            </a:outerShdw>
          </a:effectLst>
        </p:spPr>
        <p:txBody>
          <a:bodyPr/>
          <a:lstStyle/>
          <a:p>
            <a:pPr eaLnBrk="1" hangingPunct="1">
              <a:defRPr/>
            </a:pPr>
            <a:r>
              <a:rPr lang="en-US" b="1" dirty="0" err="1" smtClean="0">
                <a:solidFill>
                  <a:schemeClr val="tx1"/>
                </a:solidFill>
                <a:ea typeface="+mj-ea"/>
              </a:rPr>
              <a:t>Câu</a:t>
            </a:r>
            <a:r>
              <a:rPr lang="en-US" b="1" dirty="0" smtClean="0">
                <a:solidFill>
                  <a:schemeClr val="tx1"/>
                </a:solidFill>
                <a:ea typeface="+mj-ea"/>
              </a:rPr>
              <a:t> </a:t>
            </a:r>
            <a:r>
              <a:rPr lang="en-US" b="1" dirty="0" err="1" smtClean="0">
                <a:solidFill>
                  <a:schemeClr val="tx1"/>
                </a:solidFill>
                <a:ea typeface="+mj-ea"/>
              </a:rPr>
              <a:t>tóm</a:t>
            </a:r>
            <a:r>
              <a:rPr lang="en-US" b="1" dirty="0" smtClean="0">
                <a:solidFill>
                  <a:schemeClr val="tx1"/>
                </a:solidFill>
                <a:ea typeface="+mj-ea"/>
              </a:rPr>
              <a:t> </a:t>
            </a:r>
            <a:r>
              <a:rPr lang="en-US" b="1" dirty="0" err="1" smtClean="0">
                <a:solidFill>
                  <a:schemeClr val="tx1"/>
                </a:solidFill>
                <a:ea typeface="+mj-ea"/>
              </a:rPr>
              <a:t>tắt</a:t>
            </a:r>
            <a:endParaRPr lang="en-US" b="1" dirty="0">
              <a:solidFill>
                <a:schemeClr val="tx1"/>
              </a:solidFill>
              <a:ea typeface="+mj-ea"/>
            </a:endParaRPr>
          </a:p>
        </p:txBody>
      </p:sp>
      <p:sp>
        <p:nvSpPr>
          <p:cNvPr id="12291" name="Rectangle 3"/>
          <p:cNvSpPr>
            <a:spLocks noGrp="1" noChangeArrowheads="1"/>
          </p:cNvSpPr>
          <p:nvPr>
            <p:ph type="body" idx="1"/>
          </p:nvPr>
        </p:nvSpPr>
        <p:spPr>
          <a:xfrm>
            <a:off x="228600" y="1630363"/>
            <a:ext cx="8686800" cy="4922837"/>
          </a:xfrm>
          <a:effectLst>
            <a:outerShdw dist="38099" dir="2700000" algn="ctr" rotWithShape="0">
              <a:srgbClr val="FFFFFF">
                <a:alpha val="74997"/>
              </a:srgbClr>
            </a:outerShdw>
          </a:effectLst>
        </p:spPr>
        <p:txBody>
          <a:bodyPr/>
          <a:lstStyle/>
          <a:p>
            <a:pPr algn="just" eaLnBrk="1" hangingPunct="1">
              <a:buFontTx/>
              <a:buNone/>
              <a:defRPr/>
            </a:pPr>
            <a:r>
              <a:rPr lang="en-US" sz="4000" b="1" dirty="0">
                <a:ea typeface="+mn-ea"/>
              </a:rPr>
              <a:t>	</a:t>
            </a:r>
            <a:r>
              <a:rPr lang="en-US" sz="4000" b="1" dirty="0" err="1" smtClean="0">
                <a:solidFill>
                  <a:srgbClr val="A50021"/>
                </a:solidFill>
                <a:ea typeface="+mn-ea"/>
              </a:rPr>
              <a:t>Ngợi</a:t>
            </a:r>
            <a:r>
              <a:rPr lang="en-US" sz="4000" b="1" dirty="0" smtClean="0">
                <a:solidFill>
                  <a:srgbClr val="A50021"/>
                </a:solidFill>
                <a:ea typeface="+mn-ea"/>
              </a:rPr>
              <a:t> </a:t>
            </a:r>
            <a:r>
              <a:rPr lang="en-US" sz="4000" b="1" dirty="0" err="1" smtClean="0">
                <a:solidFill>
                  <a:srgbClr val="A50021"/>
                </a:solidFill>
                <a:ea typeface="+mn-ea"/>
              </a:rPr>
              <a:t>khen</a:t>
            </a:r>
            <a:r>
              <a:rPr lang="en-US" sz="4000" b="1" dirty="0" smtClean="0">
                <a:solidFill>
                  <a:srgbClr val="A50021"/>
                </a:solidFill>
                <a:ea typeface="+mn-ea"/>
              </a:rPr>
              <a:t> </a:t>
            </a:r>
            <a:r>
              <a:rPr lang="en-US" sz="4000" b="1" dirty="0" err="1" smtClean="0">
                <a:solidFill>
                  <a:srgbClr val="A50021"/>
                </a:solidFill>
                <a:ea typeface="+mn-ea"/>
              </a:rPr>
              <a:t>và</a:t>
            </a:r>
            <a:r>
              <a:rPr lang="en-US" sz="4000" b="1" dirty="0" smtClean="0">
                <a:solidFill>
                  <a:srgbClr val="A50021"/>
                </a:solidFill>
                <a:ea typeface="+mn-ea"/>
              </a:rPr>
              <a:t> </a:t>
            </a:r>
            <a:r>
              <a:rPr lang="en-US" sz="4000" b="1" dirty="0" err="1" smtClean="0">
                <a:solidFill>
                  <a:srgbClr val="A50021"/>
                </a:solidFill>
                <a:ea typeface="+mn-ea"/>
              </a:rPr>
              <a:t>cầu</a:t>
            </a:r>
            <a:r>
              <a:rPr lang="en-US" sz="4000" b="1" dirty="0" smtClean="0">
                <a:solidFill>
                  <a:srgbClr val="A50021"/>
                </a:solidFill>
                <a:ea typeface="+mn-ea"/>
              </a:rPr>
              <a:t> </a:t>
            </a:r>
            <a:r>
              <a:rPr lang="en-US" sz="4000" b="1" dirty="0" err="1" smtClean="0">
                <a:solidFill>
                  <a:srgbClr val="A50021"/>
                </a:solidFill>
                <a:ea typeface="+mn-ea"/>
              </a:rPr>
              <a:t>xin</a:t>
            </a:r>
            <a:r>
              <a:rPr lang="en-US" sz="4000" b="1" dirty="0" smtClean="0">
                <a:solidFill>
                  <a:srgbClr val="A50021"/>
                </a:solidFill>
                <a:ea typeface="+mn-ea"/>
              </a:rPr>
              <a:t> </a:t>
            </a:r>
            <a:r>
              <a:rPr lang="en-US" sz="4000" b="1" dirty="0" err="1" smtClean="0">
                <a:solidFill>
                  <a:srgbClr val="A50021"/>
                </a:solidFill>
                <a:ea typeface="+mn-ea"/>
              </a:rPr>
              <a:t>Đức</a:t>
            </a:r>
            <a:r>
              <a:rPr lang="en-US" sz="4000" b="1" dirty="0" smtClean="0">
                <a:solidFill>
                  <a:srgbClr val="A50021"/>
                </a:solidFill>
                <a:ea typeface="+mn-ea"/>
              </a:rPr>
              <a:t> </a:t>
            </a:r>
            <a:r>
              <a:rPr lang="en-US" sz="4000" b="1" dirty="0" err="1" smtClean="0">
                <a:solidFill>
                  <a:srgbClr val="A50021"/>
                </a:solidFill>
                <a:ea typeface="+mn-ea"/>
              </a:rPr>
              <a:t>Chúa</a:t>
            </a:r>
            <a:r>
              <a:rPr lang="en-US" sz="4000" b="1" dirty="0" smtClean="0">
                <a:solidFill>
                  <a:srgbClr val="A50021"/>
                </a:solidFill>
                <a:ea typeface="+mn-ea"/>
              </a:rPr>
              <a:t> </a:t>
            </a:r>
            <a:r>
              <a:rPr lang="en-US" sz="4000" b="1" dirty="0" err="1" smtClean="0">
                <a:solidFill>
                  <a:srgbClr val="A50021"/>
                </a:solidFill>
                <a:ea typeface="+mn-ea"/>
              </a:rPr>
              <a:t>Trời</a:t>
            </a:r>
            <a:r>
              <a:rPr lang="en-US" sz="4000" b="1" dirty="0" smtClean="0">
                <a:solidFill>
                  <a:srgbClr val="A50021"/>
                </a:solidFill>
                <a:ea typeface="+mn-ea"/>
              </a:rPr>
              <a:t> </a:t>
            </a:r>
            <a:r>
              <a:rPr lang="en-US" sz="4000" b="1" dirty="0" err="1" smtClean="0">
                <a:solidFill>
                  <a:srgbClr val="A50021"/>
                </a:solidFill>
                <a:ea typeface="+mn-ea"/>
              </a:rPr>
              <a:t>trong</a:t>
            </a:r>
            <a:r>
              <a:rPr lang="en-US" sz="4000" b="1" dirty="0" smtClean="0">
                <a:solidFill>
                  <a:srgbClr val="A50021"/>
                </a:solidFill>
                <a:ea typeface="+mn-ea"/>
              </a:rPr>
              <a:t> </a:t>
            </a:r>
            <a:r>
              <a:rPr lang="en-US" sz="4000" b="1" dirty="0" err="1" smtClean="0">
                <a:solidFill>
                  <a:srgbClr val="A50021"/>
                </a:solidFill>
                <a:ea typeface="+mn-ea"/>
              </a:rPr>
              <a:t>ánh</a:t>
            </a:r>
            <a:r>
              <a:rPr lang="en-US" sz="4000" b="1" dirty="0" smtClean="0">
                <a:solidFill>
                  <a:srgbClr val="A50021"/>
                </a:solidFill>
                <a:ea typeface="+mn-ea"/>
              </a:rPr>
              <a:t> </a:t>
            </a:r>
            <a:r>
              <a:rPr lang="en-US" sz="4000" b="1" dirty="0" err="1" smtClean="0">
                <a:solidFill>
                  <a:srgbClr val="A50021"/>
                </a:solidFill>
                <a:ea typeface="+mn-ea"/>
              </a:rPr>
              <a:t>sáng</a:t>
            </a:r>
            <a:r>
              <a:rPr lang="en-US" sz="4000" b="1" dirty="0" smtClean="0">
                <a:solidFill>
                  <a:srgbClr val="A50021"/>
                </a:solidFill>
                <a:ea typeface="+mn-ea"/>
              </a:rPr>
              <a:t> </a:t>
            </a:r>
            <a:r>
              <a:rPr lang="en-US" sz="4000" b="1" dirty="0" err="1" smtClean="0">
                <a:solidFill>
                  <a:srgbClr val="A50021"/>
                </a:solidFill>
                <a:ea typeface="+mn-ea"/>
              </a:rPr>
              <a:t>về</a:t>
            </a:r>
            <a:r>
              <a:rPr lang="en-US" sz="4000" b="1" dirty="0" smtClean="0">
                <a:solidFill>
                  <a:srgbClr val="A50021"/>
                </a:solidFill>
                <a:ea typeface="+mn-ea"/>
              </a:rPr>
              <a:t> </a:t>
            </a:r>
            <a:r>
              <a:rPr lang="en-US" sz="4000" b="1" dirty="0" err="1" smtClean="0">
                <a:solidFill>
                  <a:srgbClr val="A50021"/>
                </a:solidFill>
                <a:ea typeface="+mn-ea"/>
              </a:rPr>
              <a:t>bản</a:t>
            </a:r>
            <a:r>
              <a:rPr lang="en-US" sz="4000" b="1" dirty="0" smtClean="0">
                <a:solidFill>
                  <a:srgbClr val="A50021"/>
                </a:solidFill>
                <a:ea typeface="+mn-ea"/>
              </a:rPr>
              <a:t> </a:t>
            </a:r>
            <a:r>
              <a:rPr lang="en-US" sz="4000" b="1" dirty="0" err="1" smtClean="0">
                <a:solidFill>
                  <a:srgbClr val="A50021"/>
                </a:solidFill>
                <a:ea typeface="+mn-ea"/>
              </a:rPr>
              <a:t>chất</a:t>
            </a:r>
            <a:r>
              <a:rPr lang="en-US" sz="4000" b="1" dirty="0" smtClean="0">
                <a:solidFill>
                  <a:srgbClr val="A50021"/>
                </a:solidFill>
                <a:ea typeface="+mn-ea"/>
              </a:rPr>
              <a:t> </a:t>
            </a:r>
            <a:r>
              <a:rPr lang="en-US" sz="4000" b="1" dirty="0" err="1" smtClean="0">
                <a:solidFill>
                  <a:srgbClr val="A50021"/>
                </a:solidFill>
                <a:ea typeface="+mn-ea"/>
              </a:rPr>
              <a:t>của</a:t>
            </a:r>
            <a:r>
              <a:rPr lang="en-US" sz="4000" b="1" dirty="0" smtClean="0">
                <a:solidFill>
                  <a:srgbClr val="A50021"/>
                </a:solidFill>
                <a:ea typeface="+mn-ea"/>
              </a:rPr>
              <a:t> </a:t>
            </a:r>
            <a:r>
              <a:rPr lang="en-US" sz="4000" b="1" dirty="0" err="1" smtClean="0">
                <a:solidFill>
                  <a:srgbClr val="A50021"/>
                </a:solidFill>
                <a:ea typeface="+mn-ea"/>
              </a:rPr>
              <a:t>Ngài</a:t>
            </a:r>
            <a:r>
              <a:rPr lang="en-US" sz="4000" b="1" dirty="0" smtClean="0">
                <a:solidFill>
                  <a:srgbClr val="A50021"/>
                </a:solidFill>
                <a:ea typeface="+mn-ea"/>
              </a:rPr>
              <a:t> </a:t>
            </a:r>
            <a:r>
              <a:rPr lang="en-US" sz="4000" b="1" dirty="0" err="1" smtClean="0">
                <a:solidFill>
                  <a:srgbClr val="A50021"/>
                </a:solidFill>
                <a:ea typeface="+mn-ea"/>
              </a:rPr>
              <a:t>và</a:t>
            </a:r>
            <a:r>
              <a:rPr lang="en-US" sz="4000" b="1" dirty="0" smtClean="0">
                <a:solidFill>
                  <a:srgbClr val="A50021"/>
                </a:solidFill>
                <a:ea typeface="+mn-ea"/>
              </a:rPr>
              <a:t> </a:t>
            </a:r>
            <a:r>
              <a:rPr lang="en-US" sz="4000" b="1" dirty="0" err="1" smtClean="0">
                <a:solidFill>
                  <a:srgbClr val="A50021"/>
                </a:solidFill>
                <a:ea typeface="+mn-ea"/>
              </a:rPr>
              <a:t>công</a:t>
            </a:r>
            <a:r>
              <a:rPr lang="en-US" sz="4000" b="1" dirty="0" smtClean="0">
                <a:solidFill>
                  <a:srgbClr val="A50021"/>
                </a:solidFill>
                <a:ea typeface="+mn-ea"/>
              </a:rPr>
              <a:t> </a:t>
            </a:r>
            <a:r>
              <a:rPr lang="en-US" sz="4000" b="1" dirty="0" err="1" smtClean="0">
                <a:solidFill>
                  <a:srgbClr val="A50021"/>
                </a:solidFill>
                <a:ea typeface="+mn-ea"/>
              </a:rPr>
              <a:t>việc</a:t>
            </a:r>
            <a:r>
              <a:rPr lang="en-US" sz="4000" b="1" dirty="0" smtClean="0">
                <a:solidFill>
                  <a:srgbClr val="A50021"/>
                </a:solidFill>
                <a:ea typeface="+mn-ea"/>
              </a:rPr>
              <a:t> </a:t>
            </a:r>
            <a:r>
              <a:rPr lang="en-US" sz="4000" b="1" dirty="0" err="1" smtClean="0">
                <a:solidFill>
                  <a:srgbClr val="A50021"/>
                </a:solidFill>
                <a:ea typeface="+mn-ea"/>
              </a:rPr>
              <a:t>Ngài</a:t>
            </a:r>
            <a:r>
              <a:rPr lang="en-US" sz="4000" b="1" dirty="0" smtClean="0">
                <a:solidFill>
                  <a:srgbClr val="A50021"/>
                </a:solidFill>
                <a:ea typeface="+mn-ea"/>
              </a:rPr>
              <a:t> </a:t>
            </a:r>
            <a:r>
              <a:rPr lang="en-US" sz="4000" b="1" dirty="0" err="1" smtClean="0">
                <a:solidFill>
                  <a:srgbClr val="A50021"/>
                </a:solidFill>
                <a:ea typeface="+mn-ea"/>
              </a:rPr>
              <a:t>đã</a:t>
            </a:r>
            <a:r>
              <a:rPr lang="en-US" sz="4000" b="1" dirty="0" smtClean="0">
                <a:solidFill>
                  <a:srgbClr val="A50021"/>
                </a:solidFill>
                <a:ea typeface="+mn-ea"/>
              </a:rPr>
              <a:t> </a:t>
            </a:r>
            <a:r>
              <a:rPr lang="en-US" sz="4000" b="1" dirty="0" err="1" smtClean="0">
                <a:solidFill>
                  <a:srgbClr val="A50021"/>
                </a:solidFill>
                <a:ea typeface="+mn-ea"/>
              </a:rPr>
              <a:t>làm</a:t>
            </a:r>
            <a:r>
              <a:rPr lang="en-US" sz="4000" b="1" dirty="0" smtClean="0">
                <a:solidFill>
                  <a:srgbClr val="A50021"/>
                </a:solidFill>
                <a:ea typeface="+mn-ea"/>
              </a:rPr>
              <a:t> </a:t>
            </a:r>
            <a:r>
              <a:rPr lang="en-US" sz="4000" b="1" dirty="0" err="1" smtClean="0">
                <a:ea typeface="+mn-ea"/>
              </a:rPr>
              <a:t>trong</a:t>
            </a:r>
            <a:r>
              <a:rPr lang="en-US" sz="4000" b="1" dirty="0" smtClean="0">
                <a:ea typeface="+mn-ea"/>
              </a:rPr>
              <a:t> </a:t>
            </a:r>
            <a:r>
              <a:rPr lang="en-US" sz="4000" b="1" dirty="0" err="1" smtClean="0">
                <a:ea typeface="+mn-ea"/>
              </a:rPr>
              <a:t>việc</a:t>
            </a:r>
            <a:r>
              <a:rPr lang="en-US" sz="4000" b="1" dirty="0" smtClean="0">
                <a:ea typeface="+mn-ea"/>
              </a:rPr>
              <a:t> </a:t>
            </a:r>
            <a:r>
              <a:rPr lang="en-US" sz="4000" b="1" dirty="0" err="1" smtClean="0">
                <a:ea typeface="+mn-ea"/>
              </a:rPr>
              <a:t>cung</a:t>
            </a:r>
            <a:r>
              <a:rPr lang="en-US" sz="4000" b="1" dirty="0" smtClean="0">
                <a:ea typeface="+mn-ea"/>
              </a:rPr>
              <a:t> </a:t>
            </a:r>
            <a:r>
              <a:rPr lang="en-US" sz="4000" b="1" dirty="0" err="1" smtClean="0">
                <a:ea typeface="+mn-ea"/>
              </a:rPr>
              <a:t>ứng</a:t>
            </a:r>
            <a:r>
              <a:rPr lang="en-US" sz="4000" b="1" dirty="0" smtClean="0">
                <a:ea typeface="+mn-ea"/>
              </a:rPr>
              <a:t> </a:t>
            </a:r>
            <a:r>
              <a:rPr lang="en-US" sz="4000" b="1" dirty="0" err="1" smtClean="0">
                <a:ea typeface="+mn-ea"/>
              </a:rPr>
              <a:t>sự</a:t>
            </a:r>
            <a:r>
              <a:rPr lang="en-US" sz="4000" b="1" dirty="0" smtClean="0">
                <a:ea typeface="+mn-ea"/>
              </a:rPr>
              <a:t> </a:t>
            </a:r>
            <a:r>
              <a:rPr lang="en-US" sz="4000" b="1" dirty="0" err="1" smtClean="0">
                <a:ea typeface="+mn-ea"/>
              </a:rPr>
              <a:t>khôn</a:t>
            </a:r>
            <a:r>
              <a:rPr lang="en-US" sz="4000" b="1" dirty="0" smtClean="0">
                <a:ea typeface="+mn-ea"/>
              </a:rPr>
              <a:t> </a:t>
            </a:r>
            <a:r>
              <a:rPr lang="en-US" sz="4000" b="1" dirty="0" err="1" smtClean="0">
                <a:ea typeface="+mn-ea"/>
              </a:rPr>
              <a:t>ngoan</a:t>
            </a:r>
            <a:r>
              <a:rPr lang="en-US" sz="4000" b="1" dirty="0" smtClean="0">
                <a:ea typeface="+mn-ea"/>
              </a:rPr>
              <a:t>, </a:t>
            </a:r>
            <a:r>
              <a:rPr lang="en-US" sz="4000" b="1" dirty="0" err="1" smtClean="0">
                <a:ea typeface="+mn-ea"/>
              </a:rPr>
              <a:t>bảo</a:t>
            </a:r>
            <a:r>
              <a:rPr lang="en-US" sz="4000" b="1" dirty="0" smtClean="0">
                <a:ea typeface="+mn-ea"/>
              </a:rPr>
              <a:t> </a:t>
            </a:r>
            <a:r>
              <a:rPr lang="en-US" sz="4000" b="1" dirty="0" err="1" smtClean="0">
                <a:ea typeface="+mn-ea"/>
              </a:rPr>
              <a:t>vệ</a:t>
            </a:r>
            <a:r>
              <a:rPr lang="en-US" sz="4000" b="1" dirty="0" smtClean="0">
                <a:ea typeface="+mn-ea"/>
              </a:rPr>
              <a:t>, </a:t>
            </a:r>
            <a:r>
              <a:rPr lang="en-US" sz="4000" b="1" dirty="0" err="1" smtClean="0">
                <a:ea typeface="+mn-ea"/>
              </a:rPr>
              <a:t>sự</a:t>
            </a:r>
            <a:r>
              <a:rPr lang="en-US" sz="4000" b="1" dirty="0" smtClean="0">
                <a:ea typeface="+mn-ea"/>
              </a:rPr>
              <a:t> </a:t>
            </a:r>
            <a:r>
              <a:rPr lang="en-US" sz="4000" b="1" dirty="0" err="1" smtClean="0">
                <a:ea typeface="+mn-ea"/>
              </a:rPr>
              <a:t>làm</a:t>
            </a:r>
            <a:r>
              <a:rPr lang="en-US" sz="4000" b="1" dirty="0" smtClean="0">
                <a:ea typeface="+mn-ea"/>
              </a:rPr>
              <a:t> </a:t>
            </a:r>
            <a:r>
              <a:rPr lang="en-US" sz="4000" b="1" dirty="0" err="1" smtClean="0">
                <a:ea typeface="+mn-ea"/>
              </a:rPr>
              <a:t>trọn</a:t>
            </a:r>
            <a:r>
              <a:rPr lang="en-US" sz="4000" b="1" dirty="0" smtClean="0">
                <a:ea typeface="+mn-ea"/>
              </a:rPr>
              <a:t> </a:t>
            </a:r>
            <a:r>
              <a:rPr lang="en-US" sz="4000" b="1" dirty="0" err="1" smtClean="0">
                <a:ea typeface="+mn-ea"/>
              </a:rPr>
              <a:t>về</a:t>
            </a:r>
            <a:r>
              <a:rPr lang="en-US" sz="4000" b="1" dirty="0" smtClean="0">
                <a:ea typeface="+mn-ea"/>
              </a:rPr>
              <a:t> </a:t>
            </a:r>
            <a:r>
              <a:rPr lang="en-US" sz="4000" b="1" dirty="0" err="1" smtClean="0">
                <a:ea typeface="+mn-ea"/>
              </a:rPr>
              <a:t>Đấng</a:t>
            </a:r>
            <a:r>
              <a:rPr lang="en-US" sz="4000" b="1" dirty="0" smtClean="0">
                <a:ea typeface="+mn-ea"/>
              </a:rPr>
              <a:t> </a:t>
            </a:r>
            <a:r>
              <a:rPr lang="en-US" sz="4000" b="1" dirty="0" err="1" smtClean="0">
                <a:ea typeface="+mn-ea"/>
              </a:rPr>
              <a:t>Mê</a:t>
            </a:r>
            <a:r>
              <a:rPr lang="en-US" sz="4000" b="1" dirty="0" smtClean="0">
                <a:ea typeface="+mn-ea"/>
              </a:rPr>
              <a:t>-</a:t>
            </a:r>
            <a:r>
              <a:rPr lang="en-US" sz="4000" b="1" dirty="0" err="1" smtClean="0">
                <a:ea typeface="+mn-ea"/>
              </a:rPr>
              <a:t>si</a:t>
            </a:r>
            <a:r>
              <a:rPr lang="en-US" sz="4000" b="1" dirty="0" smtClean="0">
                <a:ea typeface="+mn-ea"/>
              </a:rPr>
              <a:t>-a </a:t>
            </a:r>
            <a:r>
              <a:rPr lang="en-US" sz="4000" b="1" dirty="0" err="1" smtClean="0">
                <a:ea typeface="+mn-ea"/>
              </a:rPr>
              <a:t>và</a:t>
            </a:r>
            <a:r>
              <a:rPr lang="en-US" sz="4000" b="1" dirty="0" smtClean="0">
                <a:ea typeface="+mn-ea"/>
              </a:rPr>
              <a:t> </a:t>
            </a:r>
            <a:r>
              <a:rPr lang="en-US" sz="4000" b="1" dirty="0" err="1" smtClean="0">
                <a:ea typeface="+mn-ea"/>
              </a:rPr>
              <a:t>Lời</a:t>
            </a:r>
            <a:r>
              <a:rPr lang="en-US" sz="4000" b="1" dirty="0" smtClean="0">
                <a:ea typeface="+mn-ea"/>
              </a:rPr>
              <a:t> </a:t>
            </a:r>
            <a:r>
              <a:rPr lang="en-US" sz="4000" b="1" dirty="0" err="1" smtClean="0">
                <a:ea typeface="+mn-ea"/>
              </a:rPr>
              <a:t>Ngài</a:t>
            </a:r>
            <a:r>
              <a:rPr lang="en-US" sz="4000" b="1" dirty="0" smtClean="0">
                <a:ea typeface="+mn-ea"/>
              </a:rPr>
              <a:t> </a:t>
            </a:r>
            <a:r>
              <a:rPr lang="en-US" sz="4000" b="1" dirty="0" err="1" smtClean="0">
                <a:ea typeface="+mn-ea"/>
              </a:rPr>
              <a:t>để</a:t>
            </a:r>
            <a:r>
              <a:rPr lang="en-US" sz="4000" b="1" dirty="0" smtClean="0">
                <a:ea typeface="+mn-ea"/>
              </a:rPr>
              <a:t> con </a:t>
            </a:r>
            <a:r>
              <a:rPr lang="en-US" sz="4000" b="1" dirty="0" err="1" smtClean="0">
                <a:ea typeface="+mn-ea"/>
              </a:rPr>
              <a:t>người</a:t>
            </a:r>
            <a:r>
              <a:rPr lang="en-US" sz="4000" b="1" dirty="0" smtClean="0">
                <a:ea typeface="+mn-ea"/>
              </a:rPr>
              <a:t> </a:t>
            </a:r>
            <a:r>
              <a:rPr lang="en-US" sz="4000" b="1" dirty="0" err="1" smtClean="0">
                <a:ea typeface="+mn-ea"/>
              </a:rPr>
              <a:t>có</a:t>
            </a:r>
            <a:r>
              <a:rPr lang="en-US" sz="4000" b="1" dirty="0" smtClean="0">
                <a:ea typeface="+mn-ea"/>
              </a:rPr>
              <a:t> </a:t>
            </a:r>
            <a:r>
              <a:rPr lang="en-US" sz="4000" b="1" dirty="0" err="1" smtClean="0">
                <a:ea typeface="+mn-ea"/>
              </a:rPr>
              <a:t>thể</a:t>
            </a:r>
            <a:r>
              <a:rPr lang="en-US" sz="4000" b="1" dirty="0" smtClean="0">
                <a:ea typeface="+mn-ea"/>
              </a:rPr>
              <a:t> </a:t>
            </a:r>
            <a:r>
              <a:rPr lang="en-US" sz="4000" b="1" dirty="0" err="1" smtClean="0">
                <a:ea typeface="+mn-ea"/>
              </a:rPr>
              <a:t>hạ</a:t>
            </a:r>
            <a:r>
              <a:rPr lang="en-US" sz="4000" b="1" dirty="0" smtClean="0">
                <a:ea typeface="+mn-ea"/>
              </a:rPr>
              <a:t> </a:t>
            </a:r>
            <a:r>
              <a:rPr lang="en-US" sz="4000" b="1" dirty="0" err="1" smtClean="0">
                <a:ea typeface="+mn-ea"/>
              </a:rPr>
              <a:t>mình</a:t>
            </a:r>
            <a:r>
              <a:rPr lang="en-US" sz="4000" b="1" dirty="0" smtClean="0">
                <a:ea typeface="+mn-ea"/>
              </a:rPr>
              <a:t> </a:t>
            </a:r>
            <a:r>
              <a:rPr lang="en-US" sz="4000" b="1" dirty="0" err="1" smtClean="0">
                <a:ea typeface="+mn-ea"/>
              </a:rPr>
              <a:t>trước</a:t>
            </a:r>
            <a:r>
              <a:rPr lang="en-US" sz="4000" b="1" dirty="0" smtClean="0">
                <a:ea typeface="+mn-ea"/>
              </a:rPr>
              <a:t> </a:t>
            </a:r>
            <a:r>
              <a:rPr lang="en-US" sz="4000" b="1" dirty="0" err="1" smtClean="0">
                <a:ea typeface="+mn-ea"/>
              </a:rPr>
              <a:t>Ngài</a:t>
            </a:r>
            <a:r>
              <a:rPr lang="en-US" sz="4000" b="1" dirty="0" smtClean="0">
                <a:ea typeface="+mn-ea"/>
              </a:rPr>
              <a:t> </a:t>
            </a:r>
            <a:r>
              <a:rPr lang="en-US" sz="4000" b="1" dirty="0" err="1" smtClean="0">
                <a:ea typeface="+mn-ea"/>
              </a:rPr>
              <a:t>trong</a:t>
            </a:r>
            <a:r>
              <a:rPr lang="en-US" sz="4000" b="1" dirty="0" smtClean="0">
                <a:ea typeface="+mn-ea"/>
              </a:rPr>
              <a:t> </a:t>
            </a:r>
            <a:r>
              <a:rPr lang="en-US" sz="4000" b="1" dirty="0" err="1" smtClean="0">
                <a:ea typeface="+mn-ea"/>
              </a:rPr>
              <a:t>sự</a:t>
            </a:r>
            <a:r>
              <a:rPr lang="en-US" sz="4000" b="1" dirty="0" smtClean="0">
                <a:ea typeface="+mn-ea"/>
              </a:rPr>
              <a:t> tin </a:t>
            </a:r>
            <a:r>
              <a:rPr lang="en-US" sz="4000" b="1" dirty="0" err="1" smtClean="0">
                <a:ea typeface="+mn-ea"/>
              </a:rPr>
              <a:t>cậy</a:t>
            </a:r>
            <a:r>
              <a:rPr lang="en-US" sz="4000" b="1" dirty="0" smtClean="0">
                <a:ea typeface="+mn-ea"/>
              </a:rPr>
              <a:t> </a:t>
            </a:r>
            <a:r>
              <a:rPr lang="en-US" sz="4000" b="1" dirty="0" err="1" smtClean="0">
                <a:ea typeface="+mn-ea"/>
              </a:rPr>
              <a:t>và</a:t>
            </a:r>
            <a:r>
              <a:rPr lang="en-US" sz="4000" b="1" dirty="0" smtClean="0">
                <a:ea typeface="+mn-ea"/>
              </a:rPr>
              <a:t> </a:t>
            </a:r>
            <a:r>
              <a:rPr lang="en-US" sz="4000" b="1" dirty="0" err="1" smtClean="0">
                <a:ea typeface="+mn-ea"/>
              </a:rPr>
              <a:t>biết</a:t>
            </a:r>
            <a:r>
              <a:rPr lang="en-US" sz="4000" b="1" dirty="0" smtClean="0">
                <a:ea typeface="+mn-ea"/>
              </a:rPr>
              <a:t> </a:t>
            </a:r>
            <a:r>
              <a:rPr lang="en-US" sz="4000" b="1" dirty="0" err="1" smtClean="0">
                <a:ea typeface="+mn-ea"/>
              </a:rPr>
              <a:t>ơn</a:t>
            </a:r>
            <a:r>
              <a:rPr lang="en-US" sz="4000" b="1" dirty="0" smtClean="0">
                <a:ea typeface="+mn-ea"/>
              </a:rPr>
              <a:t>. </a:t>
            </a:r>
            <a:endParaRPr lang="en-US" sz="4000" b="1" dirty="0">
              <a:solidFill>
                <a:srgbClr val="100D00"/>
              </a:solidFill>
              <a:ea typeface="+mn-ea"/>
            </a:endParaRPr>
          </a:p>
        </p:txBody>
      </p:sp>
      <p:sp>
        <p:nvSpPr>
          <p:cNvPr id="74756" name="Text Box 6"/>
          <p:cNvSpPr txBox="1">
            <a:spLocks noChangeArrowheads="1"/>
          </p:cNvSpPr>
          <p:nvPr/>
        </p:nvSpPr>
        <p:spPr bwMode="auto">
          <a:xfrm>
            <a:off x="8299450" y="76200"/>
            <a:ext cx="784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380,</a:t>
            </a:r>
          </a:p>
          <a:p>
            <a:pPr eaLnBrk="1" hangingPunct="1"/>
            <a:r>
              <a:rPr lang="en-US" altLang="vi-VN" b="1"/>
              <a:t>383</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a:spLocks noChangeArrowheads="1"/>
          </p:cNvSpPr>
          <p:nvPr/>
        </p:nvSpPr>
        <p:spPr bwMode="auto">
          <a:xfrm>
            <a:off x="0" y="0"/>
            <a:ext cx="9296400" cy="6858000"/>
          </a:xfrm>
          <a:prstGeom prst="rect">
            <a:avLst/>
          </a:prstGeom>
          <a:solidFill>
            <a:srgbClr val="0000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5779" name="Rectangle 71"/>
          <p:cNvSpPr>
            <a:spLocks noGrp="1" noChangeArrowheads="1"/>
          </p:cNvSpPr>
          <p:nvPr>
            <p:ph type="title" idx="4294967295"/>
          </p:nvPr>
        </p:nvSpPr>
        <p:spPr/>
        <p:txBody>
          <a:bodyPr/>
          <a:lstStyle/>
          <a:p>
            <a:pPr eaLnBrk="1" hangingPunct="1"/>
            <a:r>
              <a:rPr lang="en-US" altLang="vi-VN" smtClean="0">
                <a:ea typeface="ＭＳ Ｐゴシック" pitchFamily="34" charset="-128"/>
              </a:rPr>
              <a:t>Book Chart</a:t>
            </a:r>
          </a:p>
        </p:txBody>
      </p:sp>
      <p:graphicFrame>
        <p:nvGraphicFramePr>
          <p:cNvPr id="117830" name="Group 70"/>
          <p:cNvGraphicFramePr>
            <a:graphicFrameLocks noGrp="1"/>
          </p:cNvGraphicFramePr>
          <p:nvPr>
            <p:extLst>
              <p:ext uri="{D42A27DB-BD31-4B8C-83A1-F6EECF244321}">
                <p14:modId xmlns:p14="http://schemas.microsoft.com/office/powerpoint/2010/main" val="227812479"/>
              </p:ext>
            </p:extLst>
          </p:nvPr>
        </p:nvGraphicFramePr>
        <p:xfrm>
          <a:off x="76200" y="96838"/>
          <a:ext cx="9144000" cy="6684961"/>
        </p:xfrm>
        <a:graphic>
          <a:graphicData uri="http://schemas.openxmlformats.org/drawingml/2006/table">
            <a:tbl>
              <a:tblPr/>
              <a:tblGrid>
                <a:gridCol w="1524000"/>
                <a:gridCol w="1524000"/>
                <a:gridCol w="1524000"/>
                <a:gridCol w="1524000"/>
                <a:gridCol w="1524000"/>
                <a:gridCol w="1524000"/>
              </a:tblGrid>
              <a:tr h="728704">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1"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a:t>
                      </a:r>
                      <a:r>
                        <a:rPr kumimoji="0" lang="en-US" sz="3600" b="0" i="1"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3600" b="0" i="1"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Thiên</a:t>
                      </a:r>
                      <a:r>
                        <a:rPr kumimoji="0" lang="en-US" sz="3600" b="0" i="1" u="none" strike="noStrike" cap="none" normalizeH="0" baseline="0" dirty="0" smtClean="0">
                          <a:ln>
                            <a:noFill/>
                          </a:ln>
                          <a:solidFill>
                            <a:srgbClr val="FFFF66"/>
                          </a:solidFill>
                          <a:effectLst/>
                          <a:latin typeface="Arial" pitchFamily="-105" charset="0"/>
                          <a:ea typeface="Arial" pitchFamily="-105" charset="0"/>
                          <a:cs typeface="Arial" pitchFamily="-105" charset="0"/>
                        </a:rPr>
                        <a:t>:</a:t>
                      </a:r>
                      <a:r>
                        <a:rPr kumimoji="0" lang="en-US" sz="32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Sự</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ngợi</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khen</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và</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cầu</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xin</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Đức</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Chúa</a:t>
                      </a:r>
                      <a:r>
                        <a:rPr kumimoji="0" lang="en-US" sz="2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Trời</a:t>
                      </a:r>
                      <a:endParaRPr kumimoji="0" lang="en-US" sz="28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9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Sách</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(1-41)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Sách</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(42-72)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Sách</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(73-89)</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Sách</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rPr>
                        <a:t>(90-106)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Sách</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rPr>
                        <a:t>(107-150)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540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Số</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chương</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41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31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17</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17</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44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505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Tác</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giả</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và</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số</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Thiên</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Đa-vít</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- 37</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rPr>
                        <a:t>Anon-4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Đa-vít</a:t>
                      </a: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-18</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Cô-rê</a:t>
                      </a: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-7</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rPr>
                        <a:t>Anon-4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Salomon-1</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A-sáp-1</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A-sáp-11</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Cô-rê</a:t>
                      </a: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-3</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rPr>
                        <a:t>Ethan-1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Hê-man-1</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Đa-vít-1</a:t>
                      </a:r>
                      <a:endParaRPr kumimoji="0" lang="en-US" sz="14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rPr>
                        <a:t>Anon-14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Đa-vít-2</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Môi-se-1</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rPr>
                        <a:t>Anon-28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Đa-vít-15</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Salomon-1</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143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Loại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thiên</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Than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khóc</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-22</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Than khóc-21</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Than khóc-9</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Ngợi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khen-12</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Ngợi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khen-22</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159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rPr>
                        <a:t>Cl. Doxology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41:13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72:18-19</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89:52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106:48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pitchFamily="-105" charset="0"/>
                          <a:ea typeface="Arial" pitchFamily="-105" charset="0"/>
                          <a:cs typeface="Arial" pitchFamily="-105" charset="0"/>
                        </a:rPr>
                        <a:t>150:1-6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40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Người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viết</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Đa-vít</a:t>
                      </a:r>
                      <a:endPar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Ê-</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xê</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-chia </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hoặc</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Giô</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si</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a:t>
                      </a:r>
                      <a:endPar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E-</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xơ</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ra</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hoặc</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Nê</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hê</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-mi</a:t>
                      </a:r>
                      <a:endPar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701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Thời</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gian</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viết</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Khoảng</a:t>
                      </a: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1020-970 TC</a:t>
                      </a:r>
                      <a:endPar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Khoảng</a:t>
                      </a: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970-610 TC</a:t>
                      </a:r>
                      <a:endPar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Cho </a:t>
                      </a:r>
                      <a:r>
                        <a:rPr kumimoji="0" lang="en-US" sz="1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đến</a:t>
                      </a: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8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năm</a:t>
                      </a: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rPr>
                        <a:t>430 </a:t>
                      </a: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r>
                      <a:b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br>
                      <a:r>
                        <a:rPr kumimoji="0" lang="en-US" sz="18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TC</a:t>
                      </a:r>
                      <a:endParaRPr kumimoji="0" lang="en-US" sz="18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r h="7287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Khoảng</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cách</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các</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tác</a:t>
                      </a:r>
                      <a:r>
                        <a:rPr kumimoji="0" lang="en-US" sz="16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a:t>
                      </a:r>
                      <a:r>
                        <a:rPr kumimoji="0" lang="en-US" sz="16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giả</a:t>
                      </a:r>
                      <a:endParaRPr kumimoji="0" lang="en-US" sz="1600" b="0" i="0" u="none" strike="noStrike" cap="none" normalizeH="0" baseline="0" dirty="0">
                        <a:ln>
                          <a:noFill/>
                        </a:ln>
                        <a:solidFill>
                          <a:srgbClr val="FFFF66"/>
                        </a:solidFill>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Khoảng</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1000 </a:t>
                      </a:r>
                      <a:r>
                        <a:rPr kumimoji="0" lang="en-US" sz="2000" b="0" i="0" u="none" strike="noStrike" cap="none" normalizeH="0" baseline="0" dirty="0" err="1" smtClean="0">
                          <a:ln>
                            <a:noFill/>
                          </a:ln>
                          <a:solidFill>
                            <a:srgbClr val="FFFF66"/>
                          </a:solidFill>
                          <a:effectLst/>
                          <a:latin typeface="Arial" pitchFamily="-105" charset="0"/>
                          <a:ea typeface="Arial" pitchFamily="-105" charset="0"/>
                          <a:cs typeface="Arial" pitchFamily="-105" charset="0"/>
                        </a:rPr>
                        <a:t>năm</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 (1410-430 </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T</a:t>
                      </a:r>
                      <a:r>
                        <a:rPr kumimoji="0" lang="en-US" sz="2000" b="0" i="0" u="none" strike="noStrike" cap="none" normalizeH="0" baseline="0" dirty="0" smtClean="0">
                          <a:ln>
                            <a:noFill/>
                          </a:ln>
                          <a:solidFill>
                            <a:srgbClr val="FFFF66"/>
                          </a:solidFill>
                          <a:effectLst/>
                          <a:latin typeface="Arial" pitchFamily="-105" charset="0"/>
                          <a:ea typeface="Arial" pitchFamily="-105" charset="0"/>
                          <a:cs typeface="Arial" pitchFamily="-105" charset="0"/>
                        </a:rPr>
                        <a:t>C</a:t>
                      </a:r>
                      <a:r>
                        <a:rPr kumimoji="0" lang="en-US" sz="2000" b="0" i="0" u="none" strike="noStrike" cap="none" normalizeH="0" baseline="0" dirty="0">
                          <a:ln>
                            <a:noFill/>
                          </a:ln>
                          <a:solidFill>
                            <a:srgbClr val="FFFF66"/>
                          </a:solidFill>
                          <a:effectLst/>
                          <a:latin typeface="Arial" pitchFamily="-105" charset="0"/>
                          <a:ea typeface="Arial" pitchFamily="-105" charset="0"/>
                          <a:cs typeface="Arial" pitchFamily="-105" charset="0"/>
                        </a:rPr>
                        <a: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5839" name="Text Box 63"/>
          <p:cNvSpPr txBox="1">
            <a:spLocks noChangeArrowheads="1"/>
          </p:cNvSpPr>
          <p:nvPr/>
        </p:nvSpPr>
        <p:spPr bwMode="auto">
          <a:xfrm>
            <a:off x="8382000" y="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a:solidFill>
                  <a:schemeClr val="bg1"/>
                </a:solidFill>
              </a:rPr>
              <a:t>380</a:t>
            </a:r>
          </a:p>
        </p:txBody>
      </p:sp>
      <p:sp>
        <p:nvSpPr>
          <p:cNvPr id="75840" name="Text Box 63"/>
          <p:cNvSpPr txBox="1">
            <a:spLocks noChangeArrowheads="1"/>
          </p:cNvSpPr>
          <p:nvPr/>
        </p:nvSpPr>
        <p:spPr bwMode="auto">
          <a:xfrm>
            <a:off x="8458200" y="3762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a:solidFill>
                  <a:schemeClr val="bg1"/>
                </a:solidFill>
              </a:rPr>
              <a:t>P 3</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5" name="Rectangle 5"/>
          <p:cNvSpPr>
            <a:spLocks noGrp="1" noChangeArrowheads="1"/>
          </p:cNvSpPr>
          <p:nvPr>
            <p:ph type="ctrTitle"/>
          </p:nvPr>
        </p:nvSpPr>
        <p:spPr>
          <a:xfrm>
            <a:off x="2987824" y="3962400"/>
            <a:ext cx="6079976" cy="2819400"/>
          </a:xfrm>
        </p:spPr>
        <p:txBody>
          <a:bodyPr/>
          <a:lstStyle/>
          <a:p>
            <a:pPr eaLnBrk="1" hangingPunct="1"/>
            <a:r>
              <a:rPr lang="en-US" altLang="vi-VN" b="1" dirty="0" err="1" smtClean="0">
                <a:solidFill>
                  <a:schemeClr val="tx1"/>
                </a:solidFill>
                <a:ea typeface="ＭＳ Ｐゴシック" pitchFamily="34" charset="-128"/>
              </a:rPr>
              <a:t>Các</a:t>
            </a:r>
            <a:r>
              <a:rPr lang="en-US" altLang="vi-VN" b="1" dirty="0" smtClean="0">
                <a:solidFill>
                  <a:schemeClr val="tx1"/>
                </a:solidFill>
                <a:ea typeface="ＭＳ Ｐゴシック" pitchFamily="34" charset="-128"/>
              </a:rPr>
              <a:t> </a:t>
            </a:r>
            <a:r>
              <a:rPr lang="en-US" altLang="vi-VN" b="1" dirty="0" err="1" smtClean="0">
                <a:solidFill>
                  <a:schemeClr val="tx1"/>
                </a:solidFill>
                <a:ea typeface="ＭＳ Ｐゴシック" pitchFamily="34" charset="-128"/>
              </a:rPr>
              <a:t>tác</a:t>
            </a:r>
            <a:r>
              <a:rPr lang="en-US" altLang="vi-VN" b="1" dirty="0" smtClean="0">
                <a:solidFill>
                  <a:schemeClr val="tx1"/>
                </a:solidFill>
                <a:ea typeface="ＭＳ Ｐゴシック" pitchFamily="34" charset="-128"/>
              </a:rPr>
              <a:t> </a:t>
            </a:r>
            <a:r>
              <a:rPr lang="en-US" altLang="vi-VN" b="1" dirty="0" err="1" smtClean="0">
                <a:solidFill>
                  <a:schemeClr val="tx1"/>
                </a:solidFill>
                <a:ea typeface="ＭＳ Ｐゴシック" pitchFamily="34" charset="-128"/>
              </a:rPr>
              <a:t>giả</a:t>
            </a:r>
            <a:r>
              <a:rPr lang="en-US" altLang="vi-VN" b="1" dirty="0" smtClean="0">
                <a:solidFill>
                  <a:schemeClr val="tx1"/>
                </a:solidFill>
                <a:ea typeface="ＭＳ Ｐゴシック" pitchFamily="34" charset="-128"/>
              </a:rPr>
              <a:t> </a:t>
            </a:r>
            <a:r>
              <a:rPr lang="en-US" altLang="vi-VN" b="1" dirty="0" err="1" smtClean="0">
                <a:solidFill>
                  <a:schemeClr val="tx1"/>
                </a:solidFill>
                <a:ea typeface="ＭＳ Ｐゴシック" pitchFamily="34" charset="-128"/>
              </a:rPr>
              <a:t>chính</a:t>
            </a:r>
            <a:r>
              <a:rPr lang="en-US" altLang="vi-VN" b="1" dirty="0" smtClean="0">
                <a:solidFill>
                  <a:schemeClr val="tx1"/>
                </a:solidFill>
                <a:ea typeface="ＭＳ Ｐゴシック" pitchFamily="34" charset="-128"/>
              </a:rPr>
              <a:t>:</a:t>
            </a:r>
            <a:br>
              <a:rPr lang="en-US" altLang="vi-VN" b="1" dirty="0" smtClean="0">
                <a:solidFill>
                  <a:schemeClr val="tx1"/>
                </a:solidFill>
                <a:ea typeface="ＭＳ Ｐゴシック" pitchFamily="34" charset="-128"/>
              </a:rPr>
            </a:br>
            <a:r>
              <a:rPr lang="en-US" altLang="vi-VN" b="1" dirty="0" smtClean="0">
                <a:solidFill>
                  <a:schemeClr val="tx1"/>
                </a:solidFill>
                <a:ea typeface="ＭＳ Ｐゴシック" pitchFamily="34" charset="-128"/>
              </a:rPr>
              <a:t/>
            </a:r>
            <a:br>
              <a:rPr lang="en-US" altLang="vi-VN" b="1" dirty="0" smtClean="0">
                <a:solidFill>
                  <a:schemeClr val="tx1"/>
                </a:solidFill>
                <a:ea typeface="ＭＳ Ｐゴシック" pitchFamily="34" charset="-128"/>
              </a:rPr>
            </a:br>
            <a:r>
              <a:rPr lang="en-US" altLang="vi-VN" b="1" dirty="0" err="1" smtClean="0">
                <a:solidFill>
                  <a:schemeClr val="tx1"/>
                </a:solidFill>
                <a:ea typeface="ＭＳ Ｐゴシック" pitchFamily="34" charset="-128"/>
              </a:rPr>
              <a:t>Đa-vít</a:t>
            </a:r>
            <a:r>
              <a:rPr lang="en-US" altLang="vi-VN" b="1" dirty="0" smtClean="0">
                <a:solidFill>
                  <a:schemeClr val="tx1"/>
                </a:solidFill>
                <a:ea typeface="ＭＳ Ｐゴシック" pitchFamily="34" charset="-128"/>
              </a:rPr>
              <a:t> &amp; A-</a:t>
            </a:r>
            <a:r>
              <a:rPr lang="en-US" altLang="vi-VN" b="1" dirty="0" err="1" smtClean="0">
                <a:solidFill>
                  <a:schemeClr val="tx1"/>
                </a:solidFill>
                <a:ea typeface="ＭＳ Ｐゴシック" pitchFamily="34" charset="-128"/>
              </a:rPr>
              <a:t>sáp</a:t>
            </a:r>
            <a:endParaRPr lang="en-US" altLang="vi-VN" b="1" dirty="0" smtClean="0">
              <a:solidFill>
                <a:schemeClr val="tx1"/>
              </a:solidFill>
              <a:ea typeface="ＭＳ Ｐゴシック" pitchFamily="34" charset="-128"/>
            </a:endParaRPr>
          </a:p>
        </p:txBody>
      </p:sp>
      <p:sp>
        <p:nvSpPr>
          <p:cNvPr id="56327" name="Text Box 7"/>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dirty="0">
                <a:solidFill>
                  <a:schemeClr val="bg1"/>
                </a:solidFill>
                <a:latin typeface="Arial" pitchFamily="-105" charset="0"/>
                <a:ea typeface="Arial" pitchFamily="-105" charset="0"/>
              </a:rPr>
              <a:t>381</a:t>
            </a:r>
          </a:p>
        </p:txBody>
      </p:sp>
      <p:sp>
        <p:nvSpPr>
          <p:cNvPr id="4" name="Text Box 7"/>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dirty="0">
                <a:solidFill>
                  <a:schemeClr val="bg1"/>
                </a:solidFill>
                <a:latin typeface="Arial" pitchFamily="-105" charset="0"/>
                <a:ea typeface="Arial" pitchFamily="-105" charset="0"/>
              </a:rPr>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to="" calcmode="lin" valueType="num">
                                      <p:cBhvr>
                                        <p:cTn id="7" dur="1" fill="hold"/>
                                        <p:tgtEl>
                                          <p:spTgt spid="563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74638"/>
            <a:ext cx="5334000" cy="1249362"/>
          </a:xfrm>
          <a:effectLst>
            <a:outerShdw dist="35921" dir="2700000" algn="ctr" rotWithShape="0">
              <a:srgbClr val="100D00">
                <a:alpha val="74997"/>
              </a:srgbClr>
            </a:outerShdw>
          </a:effectLst>
        </p:spPr>
        <p:txBody>
          <a:bodyPr/>
          <a:lstStyle/>
          <a:p>
            <a:pPr algn="l" eaLnBrk="1" hangingPunct="1">
              <a:defRPr/>
            </a:pPr>
            <a:r>
              <a:rPr lang="en-US" b="1" dirty="0" err="1" smtClean="0">
                <a:solidFill>
                  <a:schemeClr val="bg1"/>
                </a:solidFill>
                <a:ea typeface="+mj-ea"/>
              </a:rPr>
              <a:t>Tác</a:t>
            </a:r>
            <a:r>
              <a:rPr lang="en-US" b="1" dirty="0" smtClean="0">
                <a:solidFill>
                  <a:schemeClr val="bg1"/>
                </a:solidFill>
                <a:ea typeface="+mj-ea"/>
              </a:rPr>
              <a:t> </a:t>
            </a:r>
            <a:r>
              <a:rPr lang="en-US" b="1" dirty="0" err="1" smtClean="0">
                <a:solidFill>
                  <a:schemeClr val="bg1"/>
                </a:solidFill>
                <a:ea typeface="+mj-ea"/>
              </a:rPr>
              <a:t>giả</a:t>
            </a:r>
            <a:endParaRPr lang="en-US" b="1" dirty="0">
              <a:solidFill>
                <a:schemeClr val="bg1"/>
              </a:solidFill>
              <a:ea typeface="+mj-ea"/>
            </a:endParaRPr>
          </a:p>
        </p:txBody>
      </p:sp>
      <p:sp>
        <p:nvSpPr>
          <p:cNvPr id="5123" name="Rectangle 3"/>
          <p:cNvSpPr>
            <a:spLocks noGrp="1" noChangeArrowheads="1"/>
          </p:cNvSpPr>
          <p:nvPr>
            <p:ph type="body" idx="1"/>
          </p:nvPr>
        </p:nvSpPr>
        <p:spPr>
          <a:xfrm>
            <a:off x="304800" y="1600200"/>
            <a:ext cx="8686800" cy="4953000"/>
          </a:xfrm>
          <a:ln>
            <a:miter lim="800000"/>
            <a:headEnd/>
            <a:tailEnd/>
          </a:ln>
          <a:extLst/>
        </p:spPr>
        <p:txBody>
          <a:bodyPr/>
          <a:lstStyle/>
          <a:p>
            <a:pPr eaLnBrk="1" hangingPunct="1">
              <a:buFontTx/>
              <a:buNone/>
              <a:defRPr/>
            </a:pPr>
            <a:r>
              <a:rPr lang="en-US" b="1" u="sng" dirty="0" err="1" smtClean="0">
                <a:solidFill>
                  <a:schemeClr val="bg1"/>
                </a:solidFill>
                <a:effectLst>
                  <a:glow rad="101600">
                    <a:schemeClr val="tx1"/>
                  </a:glow>
                </a:effectLst>
              </a:rPr>
              <a:t>Bằng</a:t>
            </a:r>
            <a:r>
              <a:rPr lang="en-US" b="1" u="sng" dirty="0" smtClean="0">
                <a:solidFill>
                  <a:schemeClr val="bg1"/>
                </a:solidFill>
                <a:effectLst>
                  <a:glow rad="101600">
                    <a:schemeClr val="tx1"/>
                  </a:glow>
                </a:effectLst>
              </a:rPr>
              <a:t> </a:t>
            </a:r>
            <a:r>
              <a:rPr lang="en-US" b="1" u="sng" dirty="0" err="1" smtClean="0">
                <a:solidFill>
                  <a:schemeClr val="bg1"/>
                </a:solidFill>
                <a:effectLst>
                  <a:glow rad="101600">
                    <a:schemeClr val="tx1"/>
                  </a:glow>
                </a:effectLst>
              </a:rPr>
              <a:t>chứng</a:t>
            </a:r>
            <a:r>
              <a:rPr lang="en-US" b="1" u="sng" dirty="0" smtClean="0">
                <a:solidFill>
                  <a:schemeClr val="bg1"/>
                </a:solidFill>
                <a:effectLst>
                  <a:glow rad="101600">
                    <a:schemeClr val="tx1"/>
                  </a:glow>
                </a:effectLst>
              </a:rPr>
              <a:t> </a:t>
            </a:r>
            <a:r>
              <a:rPr lang="en-US" b="1" u="sng" dirty="0" err="1" smtClean="0">
                <a:solidFill>
                  <a:schemeClr val="bg1"/>
                </a:solidFill>
                <a:effectLst>
                  <a:glow rad="101600">
                    <a:schemeClr val="tx1"/>
                  </a:glow>
                </a:effectLst>
              </a:rPr>
              <a:t>ngoại</a:t>
            </a:r>
            <a:r>
              <a:rPr lang="en-US" b="1" u="sng" dirty="0" smtClean="0">
                <a:solidFill>
                  <a:schemeClr val="bg1"/>
                </a:solidFill>
                <a:effectLst>
                  <a:glow rad="101600">
                    <a:schemeClr val="tx1"/>
                  </a:glow>
                </a:effectLst>
              </a:rPr>
              <a:t> </a:t>
            </a:r>
            <a:r>
              <a:rPr lang="en-US" b="1" u="sng" dirty="0" err="1" smtClean="0">
                <a:solidFill>
                  <a:schemeClr val="bg1"/>
                </a:solidFill>
                <a:effectLst>
                  <a:glow rad="101600">
                    <a:schemeClr val="tx1"/>
                  </a:glow>
                </a:effectLst>
              </a:rPr>
              <a:t>tại</a:t>
            </a:r>
            <a:endParaRPr lang="en-US" b="1" u="sng" dirty="0">
              <a:solidFill>
                <a:schemeClr val="bg1"/>
              </a:solidFill>
              <a:effectLst>
                <a:glow rad="101600">
                  <a:schemeClr val="tx1"/>
                </a:glow>
              </a:effectLst>
            </a:endParaRPr>
          </a:p>
          <a:p>
            <a:pPr eaLnBrk="1" hangingPunct="1">
              <a:defRPr/>
            </a:pPr>
            <a:r>
              <a:rPr lang="en-US" b="1" dirty="0" err="1" smtClean="0">
                <a:solidFill>
                  <a:schemeClr val="bg1"/>
                </a:solidFill>
                <a:effectLst>
                  <a:glow rad="101600">
                    <a:schemeClr val="tx1"/>
                  </a:glow>
                </a:effectLst>
              </a:rPr>
              <a:t>Việc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đề</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tên</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cho</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nhiều</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thi</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thiên</a:t>
            </a:r>
            <a:r>
              <a:rPr lang="en-US" b="1" dirty="0">
                <a:solidFill>
                  <a:schemeClr val="bg1"/>
                </a:solidFill>
                <a:effectLst>
                  <a:glow rad="101600">
                    <a:schemeClr val="tx1"/>
                  </a:glow>
                </a:effectLst>
              </a:rPr>
              <a:t> </a:t>
            </a:r>
            <a:r>
              <a:rPr lang="en-US" b="1" dirty="0" err="1" smtClean="0">
                <a:solidFill>
                  <a:schemeClr val="bg1"/>
                </a:solidFill>
                <a:effectLst>
                  <a:glow rad="101600">
                    <a:schemeClr val="tx1"/>
                  </a:glow>
                </a:effectLst>
              </a:rPr>
              <a:t>bị</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nhiều</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học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giả</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thách</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thức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bởi</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vì</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việc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sử</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dụng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giới</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từ</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Hê-bơ-rơ</a:t>
            </a:r>
            <a:r>
              <a:rPr lang="en-US" b="1" dirty="0" smtClean="0">
                <a:solidFill>
                  <a:schemeClr val="bg1"/>
                </a:solidFill>
                <a:effectLst>
                  <a:glow rad="101600">
                    <a:schemeClr val="tx1"/>
                  </a:glow>
                </a:effectLst>
              </a:rPr>
              <a:t> </a:t>
            </a:r>
            <a:r>
              <a:rPr lang="ru-RU" b="1" dirty="0" smtClean="0">
                <a:solidFill>
                  <a:schemeClr val="bg1"/>
                </a:solidFill>
                <a:effectLst>
                  <a:glow rad="101600">
                    <a:schemeClr val="tx1"/>
                  </a:glow>
                </a:effectLst>
              </a:rPr>
              <a:t>"</a:t>
            </a:r>
            <a:r>
              <a:rPr lang="en-US" b="1" dirty="0" err="1" smtClean="0">
                <a:solidFill>
                  <a:schemeClr val="bg1"/>
                </a:solidFill>
                <a:effectLst>
                  <a:glow rad="101600">
                    <a:schemeClr val="tx1"/>
                  </a:glow>
                </a:effectLst>
              </a:rPr>
              <a:t>khập</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khiễng</a:t>
            </a:r>
            <a:r>
              <a:rPr lang="ru-RU" b="1" dirty="0" smtClean="0">
                <a:solidFill>
                  <a:schemeClr val="bg1"/>
                </a:solidFill>
                <a:effectLst>
                  <a:glow rad="101600">
                    <a:schemeClr val="tx1"/>
                  </a:glow>
                </a:effectLst>
              </a:rPr>
              <a:t>"</a:t>
            </a:r>
            <a:endParaRPr lang="en-US" b="1" dirty="0">
              <a:solidFill>
                <a:schemeClr val="bg1"/>
              </a:solidFill>
              <a:effectLst>
                <a:glow rad="101600">
                  <a:schemeClr val="tx1"/>
                </a:glow>
              </a:effectLst>
            </a:endParaRPr>
          </a:p>
          <a:p>
            <a:pPr eaLnBrk="1" hangingPunct="1">
              <a:defRPr/>
            </a:pPr>
            <a:r>
              <a:rPr lang="en-US" b="1" dirty="0" err="1" smtClean="0">
                <a:solidFill>
                  <a:schemeClr val="bg1"/>
                </a:solidFill>
                <a:effectLst>
                  <a:glow rad="101600">
                    <a:schemeClr val="tx1"/>
                  </a:glow>
                </a:effectLst>
              </a:rPr>
              <a:t>Tuy</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nhiên</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việc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sử</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dụng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chỉ</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rõ</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quyền</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tác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giả</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là</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điều</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bình</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thường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trong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câu</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đề</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tặng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của</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ngôn</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ngữ</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Xê-mít</a:t>
            </a:r>
            <a:r>
              <a:rPr lang="en-US" b="1" dirty="0" smtClean="0">
                <a:solidFill>
                  <a:schemeClr val="bg1"/>
                </a:solidFill>
                <a:effectLst>
                  <a:glow rad="101600">
                    <a:schemeClr val="tx1"/>
                  </a:glow>
                </a:effectLst>
              </a:rPr>
              <a:t> ở </a:t>
            </a:r>
            <a:r>
              <a:rPr lang="en-US" b="1" dirty="0" err="1" smtClean="0">
                <a:solidFill>
                  <a:schemeClr val="bg1"/>
                </a:solidFill>
                <a:effectLst>
                  <a:glow rad="101600">
                    <a:schemeClr val="tx1"/>
                  </a:glow>
                </a:effectLst>
              </a:rPr>
              <a:t>Tây</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Bắc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và</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các</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ngôn</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ngữ</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địa</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phương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khác</a:t>
            </a:r>
            <a:r>
              <a:rPr lang="en-US" b="1" dirty="0" smtClean="0">
                <a:solidFill>
                  <a:schemeClr val="bg1"/>
                </a:solidFill>
                <a:effectLst>
                  <a:glow rad="101600">
                    <a:schemeClr val="tx1"/>
                  </a:glow>
                </a:effectLst>
              </a:rPr>
              <a:t> -  </a:t>
            </a:r>
            <a:r>
              <a:rPr lang="en-US" b="1" dirty="0" err="1" smtClean="0">
                <a:solidFill>
                  <a:schemeClr val="bg1"/>
                </a:solidFill>
                <a:effectLst>
                  <a:glow rad="101600">
                    <a:schemeClr val="tx1"/>
                  </a:glow>
                </a:effectLst>
              </a:rPr>
              <a:t>cũng</a:t>
            </a:r>
            <a:r>
              <a:rPr lang="en-US" b="1" dirty="0" smtClean="0">
                <a:solidFill>
                  <a:schemeClr val="bg1"/>
                </a:solidFill>
                <a:effectLst>
                  <a:glow rad="101600">
                    <a:schemeClr val="tx1"/>
                  </a:glow>
                </a:effectLst>
              </a:rPr>
              <a:t> </a:t>
            </a:r>
            <a:r>
              <a:rPr lang="en-US" b="1" dirty="0" err="1" smtClean="0">
                <a:solidFill>
                  <a:schemeClr val="bg1"/>
                </a:solidFill>
                <a:effectLst>
                  <a:glow rad="101600">
                    <a:schemeClr val="tx1"/>
                  </a:glow>
                </a:effectLst>
              </a:rPr>
              <a:t>như</a:t>
            </a:r>
            <a:r>
              <a:rPr lang="en-US" b="1" dirty="0" smtClean="0">
                <a:solidFill>
                  <a:schemeClr val="bg1"/>
                </a:solidFill>
                <a:effectLst>
                  <a:glow rad="101600">
                    <a:schemeClr val="tx1"/>
                  </a:glow>
                </a:effectLst>
              </a:rPr>
              <a:t> </a:t>
            </a:r>
            <a:r>
              <a:rPr lang="ru-RU" b="1" dirty="0" smtClean="0">
                <a:solidFill>
                  <a:schemeClr val="bg1"/>
                </a:solidFill>
                <a:effectLst>
                  <a:glow rad="101600">
                    <a:schemeClr val="tx1"/>
                  </a:glow>
                </a:effectLst>
              </a:rPr>
              <a:t>"</a:t>
            </a:r>
            <a:r>
              <a:rPr lang="en-US" b="1" dirty="0" err="1" smtClean="0">
                <a:solidFill>
                  <a:schemeClr val="bg1"/>
                </a:solidFill>
                <a:effectLst>
                  <a:glow rad="101600">
                    <a:schemeClr val="tx1"/>
                  </a:glow>
                </a:effectLst>
              </a:rPr>
              <a:t>của</a:t>
            </a:r>
            <a:r>
              <a:rPr lang="en-US" b="1" dirty="0" smtClean="0">
                <a:solidFill>
                  <a:schemeClr val="bg1"/>
                </a:solidFill>
                <a:effectLst>
                  <a:glow rad="101600">
                    <a:schemeClr val="tx1"/>
                  </a:glow>
                </a:effectLst>
              </a:rPr>
              <a:t> Ha-</a:t>
            </a:r>
            <a:r>
              <a:rPr lang="en-US" b="1" dirty="0" err="1" smtClean="0">
                <a:solidFill>
                  <a:schemeClr val="bg1"/>
                </a:solidFill>
                <a:effectLst>
                  <a:glow rad="101600">
                    <a:schemeClr val="tx1"/>
                  </a:glow>
                </a:effectLst>
              </a:rPr>
              <a:t>ba</a:t>
            </a:r>
            <a:r>
              <a:rPr lang="en-US" b="1" dirty="0" smtClean="0">
                <a:solidFill>
                  <a:schemeClr val="bg1"/>
                </a:solidFill>
                <a:effectLst>
                  <a:glow rad="101600">
                    <a:schemeClr val="tx1"/>
                  </a:glow>
                </a:effectLst>
              </a:rPr>
              <a:t>-</a:t>
            </a:r>
            <a:r>
              <a:rPr lang="en-US" b="1" dirty="0" err="1" smtClean="0">
                <a:solidFill>
                  <a:schemeClr val="bg1"/>
                </a:solidFill>
                <a:effectLst>
                  <a:glow rad="101600">
                    <a:schemeClr val="tx1"/>
                  </a:glow>
                </a:effectLst>
              </a:rPr>
              <a:t>cúc</a:t>
            </a:r>
            <a:r>
              <a:rPr lang="ru-RU" b="1" dirty="0" smtClean="0">
                <a:solidFill>
                  <a:schemeClr val="bg1"/>
                </a:solidFill>
                <a:effectLst>
                  <a:glow rad="101600">
                    <a:schemeClr val="tx1"/>
                  </a:glow>
                </a:effectLst>
              </a:rPr>
              <a:t>"</a:t>
            </a:r>
            <a:r>
              <a:rPr lang="en-US" b="1" dirty="0" smtClean="0">
                <a:solidFill>
                  <a:schemeClr val="bg1"/>
                </a:solidFill>
                <a:effectLst>
                  <a:glow rad="101600">
                    <a:schemeClr val="tx1"/>
                  </a:glow>
                </a:effectLst>
              </a:rPr>
              <a:t> (Ha 3:1</a:t>
            </a:r>
            <a:r>
              <a:rPr lang="en-US" b="1" dirty="0">
                <a:solidFill>
                  <a:schemeClr val="bg1"/>
                </a:solidFill>
                <a:effectLst>
                  <a:glow rad="101600">
                    <a:schemeClr val="tx1"/>
                  </a:glow>
                </a:effectLst>
              </a:rPr>
              <a:t>)</a:t>
            </a:r>
          </a:p>
        </p:txBody>
      </p:sp>
      <p:sp>
        <p:nvSpPr>
          <p:cNvPr id="5124" name="Text Box 4"/>
          <p:cNvSpPr txBox="1">
            <a:spLocks noChangeArrowheads="1"/>
          </p:cNvSpPr>
          <p:nvPr/>
        </p:nvSpPr>
        <p:spPr bwMode="auto">
          <a:xfrm>
            <a:off x="5105400" y="152400"/>
            <a:ext cx="725488" cy="155575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sz="9600" dirty="0" err="1">
                <a:solidFill>
                  <a:srgbClr val="FFFF66"/>
                </a:solidFill>
                <a:latin typeface="Bwhebb" pitchFamily="-105" charset="0"/>
                <a:ea typeface="Arial" pitchFamily="-105" charset="0"/>
              </a:rPr>
              <a:t>l</a:t>
            </a:r>
            <a:endParaRPr lang="en-US" sz="9600" dirty="0">
              <a:solidFill>
                <a:srgbClr val="FFFF66"/>
              </a:solidFill>
              <a:latin typeface="Bwhebb" pitchFamily="-105" charset="0"/>
              <a:ea typeface="Arial" pitchFamily="-105" charset="0"/>
            </a:endParaRPr>
          </a:p>
        </p:txBody>
      </p:sp>
      <p:sp>
        <p:nvSpPr>
          <p:cNvPr id="5125" name="Text Box 5"/>
          <p:cNvSpPr txBox="1">
            <a:spLocks noChangeArrowheads="1"/>
          </p:cNvSpPr>
          <p:nvPr/>
        </p:nvSpPr>
        <p:spPr bwMode="auto">
          <a:xfrm>
            <a:off x="3733800" y="120650"/>
            <a:ext cx="1577975" cy="155575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sz="9600">
                <a:solidFill>
                  <a:schemeClr val="bg1"/>
                </a:solidFill>
                <a:latin typeface="Bwhebb" pitchFamily="-105" charset="0"/>
                <a:ea typeface="Arial" pitchFamily="-105" charset="0"/>
              </a:rPr>
              <a:t>dwd</a:t>
            </a:r>
          </a:p>
        </p:txBody>
      </p:sp>
      <p:sp>
        <p:nvSpPr>
          <p:cNvPr id="5126" name="Text Box 6"/>
          <p:cNvSpPr txBox="1">
            <a:spLocks noChangeArrowheads="1"/>
          </p:cNvSpPr>
          <p:nvPr/>
        </p:nvSpPr>
        <p:spPr bwMode="auto">
          <a:xfrm>
            <a:off x="5867400" y="215900"/>
            <a:ext cx="2205038" cy="523220"/>
          </a:xfrm>
          <a:prstGeom prst="rect">
            <a:avLst/>
          </a:prstGeom>
          <a:noFill/>
          <a:ln w="9525">
            <a:noFill/>
            <a:miter lim="800000"/>
            <a:headEnd/>
            <a:tailEnd/>
          </a:ln>
          <a:effectLst>
            <a:outerShdw dist="35921" dir="2700000" algn="ctr" rotWithShape="0">
              <a:srgbClr val="100D00">
                <a:alpha val="74997"/>
              </a:srgbClr>
            </a:outerShdw>
          </a:effectLst>
        </p:spPr>
        <p:txBody>
          <a:bodyPr>
            <a:spAutoFit/>
          </a:bodyPr>
          <a:lstStyle/>
          <a:p>
            <a:pPr>
              <a:defRPr/>
            </a:pPr>
            <a:r>
              <a:rPr lang="ru-RU" altLang="ja-JP" sz="2800" b="1" dirty="0" smtClean="0">
                <a:solidFill>
                  <a:schemeClr val="bg1"/>
                </a:solidFill>
              </a:rPr>
              <a:t>"</a:t>
            </a:r>
            <a:r>
              <a:rPr lang="en-US" altLang="ja-JP" sz="2800" b="1" dirty="0" err="1" smtClean="0">
                <a:solidFill>
                  <a:schemeClr val="bg1"/>
                </a:solidFill>
              </a:rPr>
              <a:t>với</a:t>
            </a:r>
            <a:r>
              <a:rPr lang="en-US" altLang="ja-JP" sz="2800" b="1" dirty="0" smtClean="0">
                <a:solidFill>
                  <a:schemeClr val="bg1"/>
                </a:solidFill>
              </a:rPr>
              <a:t> </a:t>
            </a:r>
            <a:r>
              <a:rPr lang="en-US" altLang="ja-JP" sz="2800" b="1" dirty="0" err="1" smtClean="0">
                <a:solidFill>
                  <a:schemeClr val="bg1"/>
                </a:solidFill>
              </a:rPr>
              <a:t>Đa-vít</a:t>
            </a:r>
            <a:r>
              <a:rPr lang="ru-RU" altLang="ja-JP" sz="2800" b="1" dirty="0" smtClean="0">
                <a:solidFill>
                  <a:schemeClr val="bg1"/>
                </a:solidFill>
              </a:rPr>
              <a:t>"</a:t>
            </a:r>
            <a:endParaRPr lang="en-US" sz="2800" b="1" dirty="0">
              <a:solidFill>
                <a:schemeClr val="bg1"/>
              </a:solidFill>
            </a:endParaRPr>
          </a:p>
        </p:txBody>
      </p:sp>
      <p:sp>
        <p:nvSpPr>
          <p:cNvPr id="5127" name="Text Box 7"/>
          <p:cNvSpPr txBox="1">
            <a:spLocks noChangeArrowheads="1"/>
          </p:cNvSpPr>
          <p:nvPr/>
        </p:nvSpPr>
        <p:spPr bwMode="auto">
          <a:xfrm>
            <a:off x="5867400" y="754063"/>
            <a:ext cx="2362200" cy="523220"/>
          </a:xfrm>
          <a:prstGeom prst="rect">
            <a:avLst/>
          </a:prstGeom>
          <a:noFill/>
          <a:ln w="9525">
            <a:noFill/>
            <a:miter lim="800000"/>
            <a:headEnd/>
            <a:tailEnd/>
          </a:ln>
          <a:effectLst>
            <a:outerShdw dist="35921" dir="2700000" algn="ctr" rotWithShape="0">
              <a:srgbClr val="100D00">
                <a:alpha val="74997"/>
              </a:srgbClr>
            </a:outerShdw>
          </a:effectLst>
        </p:spPr>
        <p:txBody>
          <a:bodyPr>
            <a:spAutoFit/>
          </a:bodyPr>
          <a:lstStyle/>
          <a:p>
            <a:pPr>
              <a:defRPr/>
            </a:pPr>
            <a:r>
              <a:rPr lang="ru-RU" altLang="ja-JP" sz="2800" b="1" dirty="0" smtClean="0">
                <a:solidFill>
                  <a:schemeClr val="bg1"/>
                </a:solidFill>
              </a:rPr>
              <a:t>"</a:t>
            </a:r>
            <a:r>
              <a:rPr lang="en-US" altLang="ja-JP" sz="2800" b="1" dirty="0" err="1" smtClean="0">
                <a:solidFill>
                  <a:schemeClr val="bg1"/>
                </a:solidFill>
              </a:rPr>
              <a:t>cho</a:t>
            </a:r>
            <a:r>
              <a:rPr lang="en-US" altLang="ja-JP" sz="2800" b="1" dirty="0" smtClean="0">
                <a:solidFill>
                  <a:schemeClr val="bg1"/>
                </a:solidFill>
              </a:rPr>
              <a:t> </a:t>
            </a:r>
            <a:r>
              <a:rPr lang="en-US" altLang="ja-JP" sz="2800" b="1" dirty="0" err="1" smtClean="0">
                <a:solidFill>
                  <a:schemeClr val="bg1"/>
                </a:solidFill>
              </a:rPr>
              <a:t>Đa-vít</a:t>
            </a:r>
            <a:r>
              <a:rPr lang="ru-RU" altLang="ja-JP" sz="2800" b="1" dirty="0" smtClean="0">
                <a:solidFill>
                  <a:schemeClr val="bg1"/>
                </a:solidFill>
              </a:rPr>
              <a:t>"</a:t>
            </a:r>
            <a:endParaRPr lang="en-US" sz="2800" b="1" dirty="0">
              <a:solidFill>
                <a:schemeClr val="bg1"/>
              </a:solidFill>
            </a:endParaRPr>
          </a:p>
        </p:txBody>
      </p:sp>
      <p:sp>
        <p:nvSpPr>
          <p:cNvPr id="5128" name="Text Box 8"/>
          <p:cNvSpPr txBox="1">
            <a:spLocks noChangeArrowheads="1"/>
          </p:cNvSpPr>
          <p:nvPr/>
        </p:nvSpPr>
        <p:spPr bwMode="auto">
          <a:xfrm>
            <a:off x="5867400" y="1293813"/>
            <a:ext cx="2432050" cy="523220"/>
          </a:xfrm>
          <a:prstGeom prst="rect">
            <a:avLst/>
          </a:prstGeom>
          <a:noFill/>
          <a:ln w="9525">
            <a:noFill/>
            <a:miter lim="800000"/>
            <a:headEnd/>
            <a:tailEnd/>
          </a:ln>
          <a:effectLst>
            <a:outerShdw dist="35921" dir="2700000" algn="ctr" rotWithShape="0">
              <a:srgbClr val="100D00">
                <a:alpha val="74997"/>
              </a:srgbClr>
            </a:outerShdw>
          </a:effectLst>
        </p:spPr>
        <p:txBody>
          <a:bodyPr wrap="square">
            <a:spAutoFit/>
          </a:bodyPr>
          <a:lstStyle/>
          <a:p>
            <a:pPr>
              <a:defRPr/>
            </a:pPr>
            <a:r>
              <a:rPr lang="ru-RU" altLang="ja-JP" sz="2800" b="1" dirty="0" smtClean="0">
                <a:solidFill>
                  <a:schemeClr val="bg1"/>
                </a:solidFill>
              </a:rPr>
              <a:t>"</a:t>
            </a:r>
            <a:r>
              <a:rPr lang="en-US" altLang="ja-JP" sz="2800" b="1" dirty="0" err="1" smtClean="0">
                <a:solidFill>
                  <a:schemeClr val="bg1"/>
                </a:solidFill>
              </a:rPr>
              <a:t>của</a:t>
            </a:r>
            <a:r>
              <a:rPr lang="en-US" altLang="ja-JP" sz="2800" b="1" dirty="0" smtClean="0">
                <a:solidFill>
                  <a:schemeClr val="bg1"/>
                </a:solidFill>
              </a:rPr>
              <a:t> </a:t>
            </a:r>
            <a:r>
              <a:rPr lang="en-US" altLang="ja-JP" sz="2800" b="1" dirty="0" err="1" smtClean="0">
                <a:solidFill>
                  <a:schemeClr val="bg1"/>
                </a:solidFill>
              </a:rPr>
              <a:t>Đa-vít</a:t>
            </a:r>
            <a:r>
              <a:rPr lang="ru-RU" altLang="ja-JP" sz="2800" b="1" dirty="0" smtClean="0">
                <a:solidFill>
                  <a:schemeClr val="bg1"/>
                </a:solidFill>
              </a:rPr>
              <a:t>"</a:t>
            </a:r>
            <a:endParaRPr lang="en-US" sz="2800" b="1" dirty="0">
              <a:solidFill>
                <a:schemeClr val="bg1"/>
              </a:solidFill>
            </a:endParaRPr>
          </a:p>
        </p:txBody>
      </p:sp>
      <p:sp>
        <p:nvSpPr>
          <p:cNvPr id="5129" name="Text Box 9"/>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a:solidFill>
                  <a:schemeClr val="bg1"/>
                </a:solidFill>
                <a:latin typeface="Arial" pitchFamily="-105" charset="0"/>
                <a:ea typeface="Arial" pitchFamily="-105" charset="0"/>
              </a:rPr>
              <a:t>381</a:t>
            </a:r>
          </a:p>
        </p:txBody>
      </p:sp>
      <p:sp>
        <p:nvSpPr>
          <p:cNvPr id="10" name="Text Box 7"/>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dirty="0">
                <a:solidFill>
                  <a:schemeClr val="bg1"/>
                </a:solidFill>
                <a:latin typeface="Arial" pitchFamily="-105" charset="0"/>
                <a:ea typeface="Arial" pitchFamily="-105" charset="0"/>
              </a:rPr>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P spid="5126" grpId="0"/>
      <p:bldP spid="5127" grpId="0"/>
      <p:bldP spid="512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effectLst>
            <a:outerShdw dist="38099" dir="2700000" algn="ctr" rotWithShape="0">
              <a:schemeClr val="tx1">
                <a:alpha val="74997"/>
              </a:schemeClr>
            </a:outerShdw>
          </a:effectLst>
        </p:spPr>
        <p:txBody>
          <a:bodyPr/>
          <a:lstStyle/>
          <a:p>
            <a:pPr eaLnBrk="1" hangingPunct="1">
              <a:defRPr/>
            </a:pPr>
            <a:r>
              <a:rPr lang="en-US" dirty="0" err="1" smtClean="0">
                <a:solidFill>
                  <a:schemeClr val="bg1"/>
                </a:solidFill>
              </a:rPr>
              <a:t>Tác</a:t>
            </a:r>
            <a:r>
              <a:rPr lang="en-US" dirty="0" smtClean="0">
                <a:solidFill>
                  <a:schemeClr val="bg1"/>
                </a:solidFill>
              </a:rPr>
              <a:t> </a:t>
            </a:r>
            <a:r>
              <a:rPr lang="en-US" dirty="0" err="1" smtClean="0">
                <a:solidFill>
                  <a:schemeClr val="bg1"/>
                </a:solidFill>
              </a:rPr>
              <a:t>giả</a:t>
            </a:r>
            <a:endParaRPr lang="en-US" dirty="0"/>
          </a:p>
        </p:txBody>
      </p:sp>
      <p:sp>
        <p:nvSpPr>
          <p:cNvPr id="6147" name="Rectangle 3"/>
          <p:cNvSpPr>
            <a:spLocks noGrp="1" noChangeArrowheads="1"/>
          </p:cNvSpPr>
          <p:nvPr>
            <p:ph type="body" idx="1"/>
          </p:nvPr>
        </p:nvSpPr>
        <p:spPr/>
        <p:txBody>
          <a:bodyPr/>
          <a:lstStyle/>
          <a:p>
            <a:pPr eaLnBrk="1" hangingPunct="1">
              <a:buFontTx/>
              <a:buNone/>
            </a:pPr>
            <a:r>
              <a:rPr lang="en-US" altLang="vi-VN" b="1" u="sng" dirty="0" err="1" smtClean="0">
                <a:solidFill>
                  <a:srgbClr val="FFFF00"/>
                </a:solidFill>
                <a:ea typeface="ＭＳ Ｐゴシック" pitchFamily="34" charset="-128"/>
              </a:rPr>
              <a:t>Bằng</a:t>
            </a:r>
            <a:r>
              <a:rPr lang="en-US" altLang="vi-VN" b="1" u="sng" dirty="0" smtClean="0">
                <a:solidFill>
                  <a:srgbClr val="FFFF00"/>
                </a:solidFill>
                <a:ea typeface="ＭＳ Ｐゴシック" pitchFamily="34" charset="-128"/>
              </a:rPr>
              <a:t> </a:t>
            </a:r>
            <a:r>
              <a:rPr lang="en-US" altLang="vi-VN" b="1" u="sng" dirty="0" err="1" smtClean="0">
                <a:solidFill>
                  <a:srgbClr val="FFFF00"/>
                </a:solidFill>
                <a:ea typeface="ＭＳ Ｐゴシック" pitchFamily="34" charset="-128"/>
              </a:rPr>
              <a:t>chứng</a:t>
            </a:r>
            <a:r>
              <a:rPr lang="en-US" altLang="vi-VN" b="1" u="sng" dirty="0" smtClean="0">
                <a:solidFill>
                  <a:srgbClr val="FFFF00"/>
                </a:solidFill>
                <a:ea typeface="ＭＳ Ｐゴシック" pitchFamily="34" charset="-128"/>
              </a:rPr>
              <a:t> </a:t>
            </a:r>
            <a:r>
              <a:rPr lang="en-US" altLang="vi-VN" b="1" u="sng" dirty="0" err="1" smtClean="0">
                <a:solidFill>
                  <a:srgbClr val="FFFF00"/>
                </a:solidFill>
                <a:ea typeface="ＭＳ Ｐゴシック" pitchFamily="34" charset="-128"/>
              </a:rPr>
              <a:t>nội</a:t>
            </a:r>
            <a:r>
              <a:rPr lang="en-US" altLang="vi-VN" b="1" u="sng" dirty="0" smtClean="0">
                <a:solidFill>
                  <a:srgbClr val="FFFF00"/>
                </a:solidFill>
                <a:ea typeface="ＭＳ Ｐゴシック" pitchFamily="34" charset="-128"/>
              </a:rPr>
              <a:t> </a:t>
            </a:r>
            <a:r>
              <a:rPr lang="en-US" altLang="vi-VN" b="1" u="sng" dirty="0" err="1" smtClean="0">
                <a:solidFill>
                  <a:srgbClr val="FFFF00"/>
                </a:solidFill>
                <a:ea typeface="ＭＳ Ｐゴシック" pitchFamily="34" charset="-128"/>
              </a:rPr>
              <a:t>tại</a:t>
            </a:r>
            <a:r>
              <a:rPr lang="en-US" altLang="vi-VN" b="1" u="sng" dirty="0" smtClean="0">
                <a:solidFill>
                  <a:srgbClr val="FFFF00"/>
                </a:solidFill>
                <a:ea typeface="ＭＳ Ｐゴシック" pitchFamily="34" charset="-128"/>
              </a:rPr>
              <a:t>:</a:t>
            </a:r>
          </a:p>
          <a:p>
            <a:pPr eaLnBrk="1" hangingPunct="1">
              <a:buFontTx/>
              <a:buNone/>
            </a:pPr>
            <a:endParaRPr lang="en-US" altLang="vi-VN" b="1" u="sng" dirty="0" smtClean="0">
              <a:solidFill>
                <a:srgbClr val="FFFF00"/>
              </a:solidFill>
              <a:ea typeface="ＭＳ Ｐゴシック" pitchFamily="34" charset="-128"/>
            </a:endParaRPr>
          </a:p>
          <a:p>
            <a:pPr eaLnBrk="1" hangingPunct="1">
              <a:buFontTx/>
              <a:buNone/>
            </a:pPr>
            <a:r>
              <a:rPr lang="en-US" altLang="vi-VN" b="1" dirty="0" smtClean="0">
                <a:solidFill>
                  <a:srgbClr val="FFFF00"/>
                </a:solidFill>
                <a:ea typeface="ＭＳ Ｐゴシック" pitchFamily="34" charset="-128"/>
              </a:rPr>
              <a:t>50 </a:t>
            </a:r>
            <a:r>
              <a:rPr lang="en-US" altLang="vi-VN" b="1" dirty="0" err="1" smtClean="0">
                <a:solidFill>
                  <a:srgbClr val="FFFF00"/>
                </a:solidFill>
                <a:ea typeface="ＭＳ Ｐゴシック" pitchFamily="34" charset="-128"/>
              </a:rPr>
              <a:t>thi</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thiên</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vô</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danh</a:t>
            </a:r>
            <a:endParaRPr lang="en-US" altLang="vi-VN" b="1" dirty="0" smtClean="0">
              <a:solidFill>
                <a:srgbClr val="FFFF00"/>
              </a:solidFill>
              <a:ea typeface="ＭＳ Ｐゴシック" pitchFamily="34" charset="-128"/>
            </a:endParaRPr>
          </a:p>
          <a:p>
            <a:pPr eaLnBrk="1" hangingPunct="1">
              <a:buFontTx/>
              <a:buNone/>
            </a:pPr>
            <a:endParaRPr lang="en-US" altLang="vi-VN" b="1" dirty="0" smtClean="0">
              <a:solidFill>
                <a:srgbClr val="FFFF00"/>
              </a:solidFill>
              <a:ea typeface="ＭＳ Ｐゴシック" pitchFamily="34" charset="-128"/>
            </a:endParaRPr>
          </a:p>
          <a:p>
            <a:pPr eaLnBrk="1" hangingPunct="1">
              <a:buFontTx/>
              <a:buNone/>
            </a:pPr>
            <a:r>
              <a:rPr lang="en-US" altLang="vi-VN" b="1" dirty="0" smtClean="0">
                <a:solidFill>
                  <a:srgbClr val="FFFF00"/>
                </a:solidFill>
                <a:ea typeface="ＭＳ Ｐゴシック" pitchFamily="34" charset="-128"/>
              </a:rPr>
              <a:t>100 </a:t>
            </a:r>
            <a:r>
              <a:rPr lang="en-US" altLang="vi-VN" b="1" dirty="0" err="1" smtClean="0">
                <a:solidFill>
                  <a:srgbClr val="FFFF00"/>
                </a:solidFill>
                <a:ea typeface="ＭＳ Ｐゴシック" pitchFamily="34" charset="-128"/>
              </a:rPr>
              <a:t>thi</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thiên</a:t>
            </a:r>
            <a:r>
              <a:rPr lang="en-US" altLang="vi-VN" b="1" dirty="0" smtClean="0">
                <a:solidFill>
                  <a:srgbClr val="FFFF00"/>
                </a:solidFill>
                <a:ea typeface="ＭＳ Ｐゴシック" pitchFamily="34" charset="-128"/>
              </a:rPr>
              <a:t>: 7 </a:t>
            </a:r>
            <a:r>
              <a:rPr lang="en-US" altLang="vi-VN" b="1" dirty="0" err="1" smtClean="0">
                <a:solidFill>
                  <a:srgbClr val="FFFF00"/>
                </a:solidFill>
                <a:ea typeface="ＭＳ Ｐゴシック" pitchFamily="34" charset="-128"/>
              </a:rPr>
              <a:t>tác</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giả</a:t>
            </a:r>
            <a:endParaRPr lang="en-US" altLang="vi-VN" b="1" dirty="0" smtClean="0">
              <a:solidFill>
                <a:schemeClr val="bg1"/>
              </a:solidFill>
              <a:ea typeface="ＭＳ Ｐゴシック" pitchFamily="34" charset="-128"/>
            </a:endParaRPr>
          </a:p>
        </p:txBody>
      </p:sp>
      <p:sp>
        <p:nvSpPr>
          <p:cNvPr id="6148" name="Text Box 4"/>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a:solidFill>
                  <a:schemeClr val="bg1"/>
                </a:solidFill>
                <a:latin typeface="Arial" pitchFamily="-105" charset="0"/>
                <a:ea typeface="Arial" pitchFamily="-105" charset="0"/>
              </a:rPr>
              <a:t>381</a:t>
            </a:r>
          </a:p>
        </p:txBody>
      </p:sp>
      <p:sp>
        <p:nvSpPr>
          <p:cNvPr id="5" name="Text Box 7"/>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dirty="0">
                <a:solidFill>
                  <a:schemeClr val="bg1"/>
                </a:solidFill>
                <a:latin typeface="Arial" pitchFamily="-105" charset="0"/>
                <a:ea typeface="Arial" pitchFamily="-105" charset="0"/>
              </a:rPr>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to="" calcmode="lin" valueType="num">
                                      <p:cBhvr>
                                        <p:cTn id="7" dur="1" fill="hold"/>
                                        <p:tgtEl>
                                          <p:spTgt spid="614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 to="" calcmode="lin" valueType="num">
                                      <p:cBhvr>
                                        <p:cTn id="12" dur="1" fill="hold"/>
                                        <p:tgtEl>
                                          <p:spTgt spid="614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 to="" calcmode="lin" valueType="num">
                                      <p:cBhvr>
                                        <p:cTn id="17" dur="1" fill="hold"/>
                                        <p:tgtEl>
                                          <p:spTgt spid="614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76200"/>
            <a:ext cx="8229600" cy="838200"/>
          </a:xfrm>
          <a:noFill/>
        </p:spPr>
        <p:txBody>
          <a:bodyPr/>
          <a:lstStyle/>
          <a:p>
            <a:pPr eaLnBrk="1" hangingPunct="1"/>
            <a:r>
              <a:rPr lang="en-US" altLang="vi-VN" sz="4000" b="1" dirty="0" smtClean="0">
                <a:solidFill>
                  <a:schemeClr val="bg1"/>
                </a:solidFill>
                <a:ea typeface="ＭＳ Ｐゴシック" pitchFamily="34" charset="-128"/>
              </a:rPr>
              <a:t>QUYỀN TÁC GIẢ</a:t>
            </a:r>
            <a:endParaRPr lang="en-US" altLang="vi-VN" sz="4000" b="1" dirty="0" smtClean="0">
              <a:solidFill>
                <a:schemeClr val="accent2"/>
              </a:solidFill>
              <a:ea typeface="ＭＳ Ｐゴシック" pitchFamily="34" charset="-128"/>
            </a:endParaRPr>
          </a:p>
        </p:txBody>
      </p:sp>
      <p:graphicFrame>
        <p:nvGraphicFramePr>
          <p:cNvPr id="401411" name="Group 3"/>
          <p:cNvGraphicFramePr>
            <a:graphicFrameLocks noGrp="1"/>
          </p:cNvGraphicFramePr>
          <p:nvPr>
            <p:ph type="tbl" idx="1"/>
            <p:extLst>
              <p:ext uri="{D42A27DB-BD31-4B8C-83A1-F6EECF244321}">
                <p14:modId xmlns:p14="http://schemas.microsoft.com/office/powerpoint/2010/main" val="3955719419"/>
              </p:ext>
            </p:extLst>
          </p:nvPr>
        </p:nvGraphicFramePr>
        <p:xfrm>
          <a:off x="152400" y="944563"/>
          <a:ext cx="8915400" cy="2954338"/>
        </p:xfrm>
        <a:graphic>
          <a:graphicData uri="http://schemas.openxmlformats.org/drawingml/2006/table">
            <a:tbl>
              <a:tblPr/>
              <a:tblGrid>
                <a:gridCol w="1485900"/>
                <a:gridCol w="1181100"/>
                <a:gridCol w="1295400"/>
                <a:gridCol w="1371600"/>
                <a:gridCol w="1752600"/>
                <a:gridCol w="1828800"/>
              </a:tblGrid>
              <a:tr h="533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Sách</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a:ln>
                            <a:noFill/>
                          </a:ln>
                          <a:solidFill>
                            <a:schemeClr val="bg1"/>
                          </a:solidFill>
                          <a:effectLst/>
                          <a:latin typeface="Arial" charset="0"/>
                          <a:ea typeface="ＭＳ Ｐゴシック" charset="0"/>
                          <a:cs typeface="Arial" charset="0"/>
                        </a:rPr>
                        <a:t>1</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Sách</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a:ln>
                            <a:noFill/>
                          </a:ln>
                          <a:solidFill>
                            <a:schemeClr val="bg1"/>
                          </a:solidFill>
                          <a:effectLst/>
                          <a:latin typeface="Arial" charset="0"/>
                          <a:ea typeface="ＭＳ Ｐゴシック" charset="0"/>
                          <a:cs typeface="Arial" charset="0"/>
                        </a:rPr>
                        <a:t>2</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Sách</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3</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Sách</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a:ln>
                            <a:noFill/>
                          </a:ln>
                          <a:solidFill>
                            <a:schemeClr val="bg1"/>
                          </a:solidFill>
                          <a:effectLst/>
                          <a:latin typeface="Arial" charset="0"/>
                          <a:ea typeface="ＭＳ Ｐゴシック" charset="0"/>
                          <a:cs typeface="Arial" charset="0"/>
                        </a:rPr>
                        <a:t>4</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Sách</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a:ln>
                            <a:noFill/>
                          </a:ln>
                          <a:solidFill>
                            <a:schemeClr val="bg1"/>
                          </a:solidFill>
                          <a:effectLst/>
                          <a:latin typeface="Arial" charset="0"/>
                          <a:ea typeface="ＭＳ Ｐゴシック" charset="0"/>
                          <a:cs typeface="Arial" charset="0"/>
                        </a:rPr>
                        <a:t>5</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Chương</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1-41</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42-72</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73-89</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90-106</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107-150</a:t>
                      </a: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7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Số</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lượng</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thi</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thiên</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41</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31</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17</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17</a:t>
                      </a: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Tác</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giả</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chính</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Đa-vít</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Đa-vít</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Cô-rê</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A-</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sáp</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Vô</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danh</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Đa-vít</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Vô</a:t>
                      </a:r>
                      <a:r>
                        <a:rPr kumimoji="0" lang="en-US" sz="2000" b="1" i="0" u="none" strike="noStrike" cap="none" normalizeH="0" baseline="0" dirty="0" smtClean="0">
                          <a:ln>
                            <a:noFill/>
                          </a:ln>
                          <a:solidFill>
                            <a:schemeClr val="bg1"/>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chemeClr val="bg1"/>
                          </a:solidFill>
                          <a:effectLst/>
                          <a:latin typeface="Arial" charset="0"/>
                          <a:ea typeface="ＭＳ Ｐゴシック" charset="0"/>
                          <a:cs typeface="Arial" charset="0"/>
                        </a:rPr>
                        <a:t>danh</a:t>
                      </a: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marT="45706" marB="457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79912" name="Group 40"/>
          <p:cNvGrpSpPr>
            <a:grpSpLocks/>
          </p:cNvGrpSpPr>
          <p:nvPr/>
        </p:nvGrpSpPr>
        <p:grpSpPr bwMode="auto">
          <a:xfrm>
            <a:off x="0" y="3913188"/>
            <a:ext cx="9144000" cy="2944812"/>
            <a:chOff x="0" y="2465"/>
            <a:chExt cx="5472" cy="1855"/>
          </a:xfrm>
        </p:grpSpPr>
        <p:pic>
          <p:nvPicPr>
            <p:cNvPr id="79915" name="Picture 41"/>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Picture 42"/>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1451" name="Text Box 43"/>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chemeClr val="bg1"/>
                </a:solidFill>
                <a:latin typeface="Arial" pitchFamily="-105" charset="0"/>
                <a:ea typeface="Arial" pitchFamily="-105" charset="0"/>
              </a:rPr>
              <a:t>388a</a:t>
            </a:r>
          </a:p>
        </p:txBody>
      </p:sp>
      <p:sp>
        <p:nvSpPr>
          <p:cNvPr id="8" name="Text Box 7"/>
          <p:cNvSpPr txBox="1">
            <a:spLocks noChangeArrowheads="1"/>
          </p:cNvSpPr>
          <p:nvPr/>
        </p:nvSpPr>
        <p:spPr bwMode="auto">
          <a:xfrm>
            <a:off x="8305800" y="533400"/>
            <a:ext cx="64135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b="1" dirty="0">
                <a:solidFill>
                  <a:schemeClr val="bg1"/>
                </a:solidFill>
                <a:latin typeface="Arial" pitchFamily="-105" charset="0"/>
                <a:ea typeface="Arial" pitchFamily="-105" charset="0"/>
              </a:rPr>
              <a:t>P 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fade">
                                      <p:cBhvr>
                                        <p:cTn id="7" dur="1000"/>
                                        <p:tgtEl>
                                          <p:spTgt spid="401410"/>
                                        </p:tgtEl>
                                      </p:cBhvr>
                                    </p:animEffect>
                                    <p:anim calcmode="lin" valueType="num">
                                      <p:cBhvr>
                                        <p:cTn id="8" dur="1000" fill="hold"/>
                                        <p:tgtEl>
                                          <p:spTgt spid="401410"/>
                                        </p:tgtEl>
                                        <p:attrNameLst>
                                          <p:attrName>ppt_x</p:attrName>
                                        </p:attrNameLst>
                                      </p:cBhvr>
                                      <p:tavLst>
                                        <p:tav tm="0">
                                          <p:val>
                                            <p:strVal val="#ppt_x"/>
                                          </p:val>
                                        </p:tav>
                                        <p:tav tm="100000">
                                          <p:val>
                                            <p:strVal val="#ppt_x"/>
                                          </p:val>
                                        </p:tav>
                                      </p:tavLst>
                                    </p:anim>
                                    <p:anim calcmode="lin" valueType="num">
                                      <p:cBhvr>
                                        <p:cTn id="9" dur="1000" fill="hold"/>
                                        <p:tgtEl>
                                          <p:spTgt spid="401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Word</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Praise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Psalms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380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95813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vi-VN" dirty="0" err="1" smtClean="0">
                <a:solidFill>
                  <a:srgbClr val="100D00"/>
                </a:solidFill>
                <a:ea typeface="ＭＳ Ｐゴシック" pitchFamily="34" charset="-128"/>
              </a:rPr>
              <a:t>Về</a:t>
            </a:r>
            <a:r>
              <a:rPr lang="en-US" altLang="vi-VN" dirty="0" smtClean="0">
                <a:solidFill>
                  <a:srgbClr val="100D00"/>
                </a:solidFill>
                <a:ea typeface="ＭＳ Ｐゴシック" pitchFamily="34" charset="-128"/>
              </a:rPr>
              <a:t> </a:t>
            </a:r>
            <a:r>
              <a:rPr lang="en-US" altLang="vi-VN" dirty="0" err="1" smtClean="0">
                <a:solidFill>
                  <a:srgbClr val="100D00"/>
                </a:solidFill>
                <a:ea typeface="ＭＳ Ｐゴシック" pitchFamily="34" charset="-128"/>
              </a:rPr>
              <a:t>các</a:t>
            </a:r>
            <a:r>
              <a:rPr lang="en-US" altLang="vi-VN" dirty="0" smtClean="0">
                <a:solidFill>
                  <a:srgbClr val="100D00"/>
                </a:solidFill>
                <a:ea typeface="ＭＳ Ｐゴシック" pitchFamily="34" charset="-128"/>
              </a:rPr>
              <a:t> </a:t>
            </a:r>
            <a:r>
              <a:rPr lang="en-US" altLang="vi-VN" dirty="0" err="1" smtClean="0">
                <a:solidFill>
                  <a:srgbClr val="100D00"/>
                </a:solidFill>
                <a:ea typeface="ＭＳ Ｐゴシック" pitchFamily="34" charset="-128"/>
              </a:rPr>
              <a:t>tác</a:t>
            </a:r>
            <a:r>
              <a:rPr lang="en-US" altLang="vi-VN" dirty="0" smtClean="0">
                <a:solidFill>
                  <a:srgbClr val="100D00"/>
                </a:solidFill>
                <a:ea typeface="ＭＳ Ｐゴシック" pitchFamily="34" charset="-128"/>
              </a:rPr>
              <a:t> </a:t>
            </a:r>
            <a:r>
              <a:rPr lang="en-US" altLang="vi-VN" dirty="0" err="1" smtClean="0">
                <a:solidFill>
                  <a:srgbClr val="100D00"/>
                </a:solidFill>
                <a:ea typeface="ＭＳ Ｐゴシック" pitchFamily="34" charset="-128"/>
              </a:rPr>
              <a:t>giả</a:t>
            </a:r>
            <a:endParaRPr lang="en-US" altLang="vi-VN" dirty="0" smtClean="0">
              <a:solidFill>
                <a:srgbClr val="100D00"/>
              </a:solidFill>
              <a:ea typeface="ＭＳ Ｐゴシック" pitchFamily="34" charset="-128"/>
            </a:endParaRPr>
          </a:p>
        </p:txBody>
      </p:sp>
      <p:sp>
        <p:nvSpPr>
          <p:cNvPr id="61443" name="Rectangle 3"/>
          <p:cNvSpPr>
            <a:spLocks noGrp="1" noChangeArrowheads="1"/>
          </p:cNvSpPr>
          <p:nvPr>
            <p:ph type="body" idx="1"/>
          </p:nvPr>
        </p:nvSpPr>
        <p:spPr>
          <a:xfrm>
            <a:off x="457200" y="3200400"/>
            <a:ext cx="8229600" cy="2925763"/>
          </a:xfrm>
          <a:effectLst/>
        </p:spPr>
        <p:txBody>
          <a:bodyPr/>
          <a:lstStyle/>
          <a:p>
            <a:pPr marL="609600" indent="-609600" eaLnBrk="1" hangingPunct="1">
              <a:lnSpc>
                <a:spcPct val="90000"/>
              </a:lnSpc>
              <a:buFontTx/>
              <a:buAutoNum type="arabicPeriod"/>
              <a:defRPr/>
            </a:pPr>
            <a:r>
              <a:rPr lang="en-US" b="1" dirty="0" err="1" smtClean="0">
                <a:solidFill>
                  <a:srgbClr val="FFFFFF"/>
                </a:solidFill>
                <a:ea typeface="ＭＳ Ｐゴシック" pitchFamily="34" charset="-128"/>
              </a:rPr>
              <a:t>Đa-vít</a:t>
            </a:r>
            <a:r>
              <a:rPr lang="en-US" b="1" dirty="0" smtClean="0">
                <a:solidFill>
                  <a:srgbClr val="FFFFFF"/>
                </a:solidFill>
                <a:ea typeface="ＭＳ Ｐゴシック" pitchFamily="34" charset="-128"/>
              </a:rPr>
              <a:t>: </a:t>
            </a:r>
            <a:r>
              <a:rPr lang="ru-RU" b="1" dirty="0" smtClean="0">
                <a:solidFill>
                  <a:srgbClr val="FFFFFF"/>
                </a:solidFill>
                <a:ea typeface="ＭＳ Ｐゴシック" pitchFamily="34" charset="-128"/>
              </a:rPr>
              <a:t>"</a:t>
            </a:r>
            <a:r>
              <a:rPr lang="en-US" b="1" dirty="0" err="1" smtClean="0">
                <a:solidFill>
                  <a:srgbClr val="FFFFFF"/>
                </a:solidFill>
                <a:ea typeface="ＭＳ Ｐゴシック" pitchFamily="34" charset="-128"/>
              </a:rPr>
              <a:t>Người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Đức</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Giê-hô-va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yêu</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mến</a:t>
            </a:r>
            <a:r>
              <a:rPr lang="ru-RU" b="1" dirty="0" smtClean="0">
                <a:solidFill>
                  <a:srgbClr val="FFFFFF"/>
                </a:solidFill>
                <a:ea typeface="ＭＳ Ｐゴシック" pitchFamily="34" charset="-128"/>
              </a:rPr>
              <a:t>"</a:t>
            </a:r>
            <a:endParaRPr lang="en-US" b="1" dirty="0" smtClean="0">
              <a:solidFill>
                <a:srgbClr val="FFFFFF"/>
              </a:solidFill>
              <a:ea typeface="ＭＳ Ｐゴシック" pitchFamily="34" charset="-128"/>
            </a:endParaRPr>
          </a:p>
          <a:p>
            <a:pPr marL="609600" indent="-609600" eaLnBrk="1" hangingPunct="1">
              <a:lnSpc>
                <a:spcPct val="90000"/>
              </a:lnSpc>
              <a:buFontTx/>
              <a:buNone/>
              <a:defRPr/>
            </a:pPr>
            <a:r>
              <a:rPr lang="en-US" b="1" dirty="0" smtClean="0">
                <a:solidFill>
                  <a:srgbClr val="FFFFFF"/>
                </a:solidFill>
                <a:ea typeface="ＭＳ Ｐゴシック" pitchFamily="34" charset="-128"/>
              </a:rPr>
              <a:t>	• </a:t>
            </a:r>
            <a:r>
              <a:rPr lang="en-US" b="1" dirty="0" err="1" smtClean="0">
                <a:solidFill>
                  <a:srgbClr val="FFFFFF"/>
                </a:solidFill>
                <a:ea typeface="ＭＳ Ｐゴシック" pitchFamily="34" charset="-128"/>
              </a:rPr>
              <a:t>vị</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vua</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thứ</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hai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của</a:t>
            </a:r>
            <a:r>
              <a:rPr lang="en-US" b="1" dirty="0" smtClean="0">
                <a:solidFill>
                  <a:srgbClr val="FFFFFF"/>
                </a:solidFill>
                <a:ea typeface="ＭＳ Ｐゴシック" pitchFamily="34" charset="-128"/>
              </a:rPr>
              <a:t> Y-</a:t>
            </a:r>
            <a:r>
              <a:rPr lang="en-US" b="1" dirty="0" err="1" smtClean="0">
                <a:solidFill>
                  <a:srgbClr val="FFFFFF"/>
                </a:solidFill>
                <a:ea typeface="ＭＳ Ｐゴシック" pitchFamily="34" charset="-128"/>
              </a:rPr>
              <a:t>sơ</a:t>
            </a:r>
            <a:r>
              <a:rPr lang="en-US" b="1" dirty="0" smtClean="0">
                <a:solidFill>
                  <a:srgbClr val="FFFFFF"/>
                </a:solidFill>
                <a:ea typeface="ＭＳ Ｐゴシック" pitchFamily="34" charset="-128"/>
              </a:rPr>
              <a:t>-</a:t>
            </a:r>
            <a:r>
              <a:rPr lang="en-US" b="1" dirty="0" err="1" smtClean="0">
                <a:solidFill>
                  <a:srgbClr val="FFFFFF"/>
                </a:solidFill>
                <a:ea typeface="ＭＳ Ｐゴシック" pitchFamily="34" charset="-128"/>
              </a:rPr>
              <a:t>ra-ên</a:t>
            </a:r>
            <a:r>
              <a:rPr lang="en-US" b="1" dirty="0" smtClean="0">
                <a:solidFill>
                  <a:srgbClr val="FFFFFF"/>
                </a:solidFill>
                <a:ea typeface="ＭＳ Ｐゴシック" pitchFamily="34" charset="-128"/>
              </a:rPr>
              <a:t> </a:t>
            </a:r>
          </a:p>
          <a:p>
            <a:pPr marL="609600" indent="-609600" eaLnBrk="1" hangingPunct="1">
              <a:lnSpc>
                <a:spcPct val="90000"/>
              </a:lnSpc>
              <a:buFontTx/>
              <a:buNone/>
              <a:defRPr/>
            </a:pPr>
            <a:r>
              <a:rPr lang="en-US" b="1" dirty="0" smtClean="0">
                <a:solidFill>
                  <a:srgbClr val="FFFFFF"/>
                </a:solidFill>
                <a:ea typeface="ＭＳ Ｐゴシック" pitchFamily="34" charset="-128"/>
              </a:rPr>
              <a:t>	• </a:t>
            </a:r>
            <a:r>
              <a:rPr lang="en-US" b="1" dirty="0" err="1" smtClean="0">
                <a:solidFill>
                  <a:srgbClr val="FFFFFF"/>
                </a:solidFill>
                <a:ea typeface="ＭＳ Ｐゴシック" pitchFamily="34" charset="-128"/>
              </a:rPr>
              <a:t>viết</a:t>
            </a:r>
            <a:r>
              <a:rPr lang="en-US" b="1" dirty="0" smtClean="0">
                <a:solidFill>
                  <a:srgbClr val="FFFFFF"/>
                </a:solidFill>
                <a:ea typeface="ＭＳ Ｐゴシック" pitchFamily="34" charset="-128"/>
              </a:rPr>
              <a:t> 73 </a:t>
            </a:r>
            <a:r>
              <a:rPr lang="en-US" b="1" dirty="0" err="1" smtClean="0">
                <a:solidFill>
                  <a:srgbClr val="FFFFFF"/>
                </a:solidFill>
                <a:ea typeface="ＭＳ Ｐゴシック" pitchFamily="34" charset="-128"/>
              </a:rPr>
              <a:t>thi</a:t>
            </a:r>
            <a:r>
              <a:rPr lang="en-US" b="1" dirty="0" smtClean="0">
                <a:solidFill>
                  <a:srgbClr val="FFFFFF"/>
                </a:solidFill>
                <a:ea typeface="ＭＳ Ｐゴシック" pitchFamily="34" charset="-128"/>
              </a:rPr>
              <a:t> </a:t>
            </a:r>
            <a:r>
              <a:rPr lang="en-US" b="1" dirty="0" err="1" smtClean="0">
                <a:solidFill>
                  <a:srgbClr val="FFFFFF"/>
                </a:solidFill>
                <a:ea typeface="ＭＳ Ｐゴシック" pitchFamily="34" charset="-128"/>
              </a:rPr>
              <a:t>thiên</a:t>
            </a:r>
            <a:r>
              <a:rPr lang="en-US" b="1" dirty="0" smtClean="0">
                <a:solidFill>
                  <a:srgbClr val="FFFFFF"/>
                </a:solidFill>
                <a:ea typeface="ＭＳ Ｐゴシック" pitchFamily="34" charset="-128"/>
              </a:rPr>
              <a:t>.</a:t>
            </a:r>
          </a:p>
        </p:txBody>
      </p:sp>
      <p:sp>
        <p:nvSpPr>
          <p:cNvPr id="80900" name="Text Box 4"/>
          <p:cNvSpPr txBox="1">
            <a:spLocks noChangeArrowheads="1"/>
          </p:cNvSpPr>
          <p:nvPr/>
        </p:nvSpPr>
        <p:spPr bwMode="auto">
          <a:xfrm>
            <a:off x="80772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381</a:t>
            </a:r>
          </a:p>
        </p:txBody>
      </p:sp>
      <p:sp>
        <p:nvSpPr>
          <p:cNvPr id="80901" name="Text Box 7"/>
          <p:cNvSpPr txBox="1">
            <a:spLocks noChangeArrowheads="1"/>
          </p:cNvSpPr>
          <p:nvPr/>
        </p:nvSpPr>
        <p:spPr bwMode="auto">
          <a:xfrm>
            <a:off x="807720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 to="" calcmode="lin" valueType="num">
                                      <p:cBhvr>
                                        <p:cTn id="12" dur="1" fill="hold"/>
                                        <p:tgtEl>
                                          <p:spTgt spid="614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 to="" calcmode="lin" valueType="num">
                                      <p:cBhvr>
                                        <p:cTn id="17" dur="1" fill="hold"/>
                                        <p:tgtEl>
                                          <p:spTgt spid="6144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22" name="Picture 4" descr="David Michaelangelo.jpg"/>
          <p:cNvPicPr>
            <a:picLocks noChangeAspect="1"/>
          </p:cNvPicPr>
          <p:nvPr/>
        </p:nvPicPr>
        <p:blipFill>
          <a:blip r:embed="rId4">
            <a:extLst>
              <a:ext uri="{28A0092B-C50C-407E-A947-70E740481C1C}">
                <a14:useLocalDpi xmlns:a14="http://schemas.microsoft.com/office/drawing/2010/main" val="0"/>
              </a:ext>
            </a:extLst>
          </a:blip>
          <a:srcRect l="10294" t="12540" r="8678"/>
          <a:stretch>
            <a:fillRect/>
          </a:stretch>
        </p:blipFill>
        <p:spPr bwMode="auto">
          <a:xfrm>
            <a:off x="0" y="0"/>
            <a:ext cx="4800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6"/>
          <p:cNvSpPr>
            <a:spLocks noGrp="1"/>
          </p:cNvSpPr>
          <p:nvPr>
            <p:ph type="title"/>
          </p:nvPr>
        </p:nvSpPr>
        <p:spPr>
          <a:xfrm>
            <a:off x="2971800" y="2362200"/>
            <a:ext cx="1981200" cy="1828800"/>
          </a:xfrm>
        </p:spPr>
        <p:txBody>
          <a:bodyPr/>
          <a:lstStyle/>
          <a:p>
            <a:pPr algn="l" eaLnBrk="1" hangingPunct="1"/>
            <a:r>
              <a:rPr lang="en-US" altLang="vi-VN" dirty="0" err="1" smtClean="0">
                <a:ea typeface="ＭＳ Ｐゴシック" pitchFamily="34" charset="-128"/>
              </a:rPr>
              <a:t>Đa-vít</a:t>
            </a:r>
            <a:r>
              <a:rPr lang="en-US" altLang="vi-VN" dirty="0" smtClean="0">
                <a:ea typeface="ＭＳ Ｐゴシック" pitchFamily="34" charset="-128"/>
              </a:rPr>
              <a:t> </a:t>
            </a:r>
            <a:r>
              <a:rPr lang="en-US" altLang="vi-VN" dirty="0" err="1" smtClean="0">
                <a:ea typeface="ＭＳ Ｐゴシック" pitchFamily="34" charset="-128"/>
              </a:rPr>
              <a:t>nào</a:t>
            </a:r>
            <a:r>
              <a:rPr lang="en-US" altLang="vi-VN" dirty="0" smtClean="0">
                <a:ea typeface="ＭＳ Ｐゴシック" pitchFamily="34" charset="-128"/>
              </a:rPr>
              <a:t>?</a:t>
            </a:r>
          </a:p>
        </p:txBody>
      </p:sp>
      <p:sp>
        <p:nvSpPr>
          <p:cNvPr id="81924" name="Rectangle 3"/>
          <p:cNvSpPr>
            <a:spLocks noGrp="1" noChangeArrowheads="1"/>
          </p:cNvSpPr>
          <p:nvPr>
            <p:ph type="body" idx="1"/>
          </p:nvPr>
        </p:nvSpPr>
        <p:spPr>
          <a:xfrm>
            <a:off x="254000" y="5181600"/>
            <a:ext cx="3810000" cy="1524000"/>
          </a:xfrm>
        </p:spPr>
        <p:txBody>
          <a:bodyPr/>
          <a:lstStyle/>
          <a:p>
            <a:pPr marL="0" indent="0" eaLnBrk="1" hangingPunct="1">
              <a:lnSpc>
                <a:spcPct val="90000"/>
              </a:lnSpc>
              <a:buFontTx/>
              <a:buNone/>
            </a:pPr>
            <a:r>
              <a:rPr lang="en-US" altLang="vi-VN" b="1" dirty="0" err="1" smtClean="0">
                <a:ea typeface="ＭＳ Ｐゴシック" pitchFamily="34" charset="-128"/>
              </a:rPr>
              <a:t>Michaelangelo</a:t>
            </a:r>
            <a:r>
              <a:rPr lang="uk-UA" altLang="vi-VN" b="1" dirty="0" smtClean="0">
                <a:ea typeface="ＭＳ Ｐゴシック" pitchFamily="34" charset="-128"/>
              </a:rPr>
              <a:t>'</a:t>
            </a:r>
            <a:r>
              <a:rPr lang="en-US" altLang="vi-VN" b="1" dirty="0" smtClean="0">
                <a:ea typeface="ＭＳ Ｐゴシック" pitchFamily="34" charset="-128"/>
              </a:rPr>
              <a:t>s David </a:t>
            </a:r>
            <a:br>
              <a:rPr lang="en-US" altLang="vi-VN" b="1" dirty="0" smtClean="0">
                <a:ea typeface="ＭＳ Ｐゴシック" pitchFamily="34" charset="-128"/>
              </a:rPr>
            </a:br>
            <a:r>
              <a:rPr lang="en-US" altLang="vi-VN" b="1" dirty="0" smtClean="0">
                <a:ea typeface="ＭＳ Ｐゴシック" pitchFamily="34" charset="-128"/>
              </a:rPr>
              <a:t>(Ý, 1504)</a:t>
            </a:r>
          </a:p>
        </p:txBody>
      </p:sp>
      <p:sp>
        <p:nvSpPr>
          <p:cNvPr id="81925"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000000"/>
                </a:solidFill>
              </a:rPr>
              <a:t>381</a:t>
            </a:r>
          </a:p>
        </p:txBody>
      </p:sp>
      <p:grpSp>
        <p:nvGrpSpPr>
          <p:cNvPr id="2" name="Group 8"/>
          <p:cNvGrpSpPr>
            <a:grpSpLocks/>
          </p:cNvGrpSpPr>
          <p:nvPr/>
        </p:nvGrpSpPr>
        <p:grpSpPr bwMode="auto">
          <a:xfrm>
            <a:off x="4800600" y="0"/>
            <a:ext cx="4343400" cy="6858000"/>
            <a:chOff x="4800600" y="0"/>
            <a:chExt cx="4343400" cy="6858000"/>
          </a:xfrm>
        </p:grpSpPr>
        <p:pic>
          <p:nvPicPr>
            <p:cNvPr id="81931" name="Picture 5" descr="David Fat.jpg"/>
            <p:cNvPicPr>
              <a:picLocks noChangeAspect="1"/>
            </p:cNvPicPr>
            <p:nvPr/>
          </p:nvPicPr>
          <p:blipFill>
            <a:blip r:embed="rId5">
              <a:lum bright="20000"/>
              <a:extLst>
                <a:ext uri="{28A0092B-C50C-407E-A947-70E740481C1C}">
                  <a14:useLocalDpi xmlns:a14="http://schemas.microsoft.com/office/drawing/2010/main" val="0"/>
                </a:ext>
              </a:extLst>
            </a:blip>
            <a:srcRect l="15344" r="17638"/>
            <a:stretch>
              <a:fillRect/>
            </a:stretch>
          </p:blipFill>
          <p:spPr bwMode="auto">
            <a:xfrm>
              <a:off x="4800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Rectangle 3"/>
            <p:cNvSpPr txBox="1">
              <a:spLocks noChangeArrowheads="1"/>
            </p:cNvSpPr>
            <p:nvPr/>
          </p:nvSpPr>
          <p:spPr bwMode="auto">
            <a:xfrm>
              <a:off x="5089525" y="4910207"/>
              <a:ext cx="292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lnSpc>
                  <a:spcPct val="90000"/>
                </a:lnSpc>
                <a:spcBef>
                  <a:spcPct val="20000"/>
                </a:spcBef>
              </a:pPr>
              <a:r>
                <a:rPr lang="en-US" altLang="vi-VN" sz="3200" b="1" dirty="0" err="1" smtClean="0"/>
                <a:t>Đa-vít</a:t>
              </a:r>
              <a:r>
                <a:rPr lang="en-US" altLang="vi-VN" sz="3200" b="1" dirty="0" smtClean="0"/>
                <a:t> </a:t>
              </a:r>
              <a:r>
                <a:rPr lang="en-US" altLang="vi-VN" sz="3200" b="1" dirty="0" err="1" smtClean="0"/>
                <a:t>sau</a:t>
              </a:r>
              <a:r>
                <a:rPr lang="en-US" altLang="vi-VN" sz="3200" b="1" dirty="0" smtClean="0"/>
                <a:t> </a:t>
              </a:r>
              <a:r>
                <a:rPr lang="en-US" altLang="vi-VN" sz="3200" b="1" dirty="0" err="1" smtClean="0"/>
                <a:t>chuyến</a:t>
              </a:r>
              <a:r>
                <a:rPr lang="en-US" altLang="vi-VN" sz="3200" b="1" dirty="0" smtClean="0"/>
                <a:t> </a:t>
              </a:r>
              <a:r>
                <a:rPr lang="en-US" altLang="vi-VN" sz="3200" b="1" dirty="0" err="1" smtClean="0"/>
                <a:t>đi</a:t>
              </a:r>
              <a:r>
                <a:rPr lang="en-US" altLang="vi-VN" sz="3200" b="1" dirty="0" smtClean="0"/>
                <a:t> </a:t>
              </a:r>
              <a:r>
                <a:rPr lang="en-US" altLang="vi-VN" sz="3200" b="1" dirty="0" err="1" smtClean="0"/>
                <a:t>nước</a:t>
              </a:r>
              <a:r>
                <a:rPr lang="en-US" altLang="vi-VN" sz="3200" b="1" dirty="0" smtClean="0"/>
                <a:t> </a:t>
              </a:r>
              <a:r>
                <a:rPr lang="en-US" altLang="vi-VN" sz="3200" b="1" dirty="0" err="1" smtClean="0"/>
                <a:t>ngoài</a:t>
              </a:r>
              <a:r>
                <a:rPr lang="en-US" altLang="vi-VN" sz="3200" b="1" dirty="0" smtClean="0"/>
                <a:t> (</a:t>
              </a:r>
              <a:r>
                <a:rPr lang="en-US" altLang="vi-VN" sz="3200" b="1" dirty="0" err="1" smtClean="0"/>
                <a:t>Mỹ</a:t>
              </a:r>
              <a:r>
                <a:rPr lang="en-US" altLang="vi-VN" sz="3200" b="1" dirty="0" smtClean="0"/>
                <a:t>, </a:t>
              </a:r>
              <a:r>
                <a:rPr lang="en-US" altLang="vi-VN" sz="3200" b="1" dirty="0"/>
                <a:t>2015)</a:t>
              </a:r>
            </a:p>
          </p:txBody>
        </p:sp>
      </p:grpSp>
      <p:pic>
        <p:nvPicPr>
          <p:cNvPr id="10" name="Picture 9" descr="Burger Ki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3000" y="39624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F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74000" y="3848100"/>
            <a:ext cx="1270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McDonalds Luvin I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74000" y="5549900"/>
            <a:ext cx="1270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tarbuck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0" y="55880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vi-VN" b="1" dirty="0" err="1" smtClean="0">
                <a:solidFill>
                  <a:srgbClr val="100D00"/>
                </a:solidFill>
                <a:ea typeface="ＭＳ Ｐゴシック" pitchFamily="34" charset="-128"/>
              </a:rPr>
              <a:t>Về</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các</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tác</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giả</a:t>
            </a:r>
            <a:endParaRPr lang="en-US" altLang="vi-VN" b="1" dirty="0" smtClean="0">
              <a:solidFill>
                <a:srgbClr val="100D00"/>
              </a:solidFill>
              <a:ea typeface="ＭＳ Ｐゴシック" pitchFamily="34" charset="-128"/>
            </a:endParaRPr>
          </a:p>
        </p:txBody>
      </p:sp>
      <p:sp>
        <p:nvSpPr>
          <p:cNvPr id="61443" name="Rectangle 3"/>
          <p:cNvSpPr>
            <a:spLocks noGrp="1" noChangeArrowheads="1"/>
          </p:cNvSpPr>
          <p:nvPr>
            <p:ph type="body" idx="1"/>
          </p:nvPr>
        </p:nvSpPr>
        <p:spPr>
          <a:ln>
            <a:miter lim="800000"/>
            <a:headEnd/>
            <a:tailEnd/>
          </a:ln>
          <a:extLst/>
        </p:spPr>
        <p:txBody>
          <a:bodyPr/>
          <a:lstStyle/>
          <a:p>
            <a:pPr marL="609600" indent="-609600" eaLnBrk="1" hangingPunct="1">
              <a:lnSpc>
                <a:spcPct val="90000"/>
              </a:lnSpc>
              <a:buFontTx/>
              <a:buAutoNum type="arabicPeriod"/>
              <a:defRPr/>
            </a:pPr>
            <a:r>
              <a:rPr lang="en-US" b="1" dirty="0" err="1">
                <a:solidFill>
                  <a:srgbClr val="FFFFFF"/>
                </a:solidFill>
                <a:effectLst>
                  <a:glow rad="254000">
                    <a:schemeClr val="tx1"/>
                  </a:glow>
                </a:effectLst>
                <a:ea typeface="ＭＳ Ｐゴシック" pitchFamily="34" charset="-128"/>
              </a:rPr>
              <a:t>Đa-vít</a:t>
            </a:r>
            <a:r>
              <a:rPr lang="en-US" b="1" dirty="0">
                <a:solidFill>
                  <a:srgbClr val="FFFFFF"/>
                </a:solidFill>
                <a:effectLst>
                  <a:glow rad="254000">
                    <a:schemeClr val="tx1"/>
                  </a:glow>
                </a:effectLst>
                <a:ea typeface="ＭＳ Ｐゴシック" pitchFamily="34" charset="-128"/>
              </a:rPr>
              <a:t>: </a:t>
            </a:r>
            <a:r>
              <a:rPr lang="ru-RU" b="1" dirty="0" smtClean="0">
                <a:solidFill>
                  <a:srgbClr val="FFFFFF"/>
                </a:solidFill>
                <a:effectLst>
                  <a:glow rad="254000">
                    <a:schemeClr val="tx1"/>
                  </a:glow>
                </a:effectLst>
                <a:ea typeface="ＭＳ Ｐゴシック" pitchFamily="34" charset="-128"/>
              </a:rPr>
              <a:t>"</a:t>
            </a:r>
            <a:r>
              <a:rPr lang="en-US" b="1" dirty="0" err="1" smtClean="0">
                <a:solidFill>
                  <a:srgbClr val="FFFFFF"/>
                </a:solidFill>
                <a:effectLst>
                  <a:glow rad="254000">
                    <a:schemeClr val="tx1"/>
                  </a:glow>
                </a:effectLst>
                <a:ea typeface="ＭＳ Ｐゴシック" pitchFamily="34" charset="-128"/>
              </a:rPr>
              <a:t>Người</a:t>
            </a:r>
            <a:r>
              <a:rPr lang="en-US" b="1" dirty="0" smtClean="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Đức</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Giê-hô-va</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yêu</a:t>
            </a:r>
            <a:r>
              <a:rPr lang="en-US" b="1" dirty="0">
                <a:solidFill>
                  <a:srgbClr val="FFFFFF"/>
                </a:solidFill>
                <a:effectLst>
                  <a:glow rad="254000">
                    <a:schemeClr val="tx1"/>
                  </a:glow>
                </a:effectLst>
                <a:ea typeface="ＭＳ Ｐゴシック" pitchFamily="34" charset="-128"/>
              </a:rPr>
              <a:t> </a:t>
            </a:r>
            <a:r>
              <a:rPr lang="en-US" b="1" dirty="0" err="1" smtClean="0">
                <a:solidFill>
                  <a:srgbClr val="FFFFFF"/>
                </a:solidFill>
                <a:effectLst>
                  <a:glow rad="254000">
                    <a:schemeClr val="tx1"/>
                  </a:glow>
                </a:effectLst>
                <a:ea typeface="ＭＳ Ｐゴシック" pitchFamily="34" charset="-128"/>
              </a:rPr>
              <a:t>mến</a:t>
            </a:r>
            <a:r>
              <a:rPr lang="ru-RU" b="1" dirty="0" smtClean="0">
                <a:solidFill>
                  <a:srgbClr val="FFFFFF"/>
                </a:solidFill>
                <a:effectLst>
                  <a:glow rad="254000">
                    <a:schemeClr val="tx1"/>
                  </a:glow>
                </a:effectLst>
                <a:ea typeface="ＭＳ Ｐゴシック" pitchFamily="34" charset="-128"/>
              </a:rPr>
              <a:t>"</a:t>
            </a:r>
            <a:endParaRPr lang="en-US" b="1" dirty="0">
              <a:solidFill>
                <a:srgbClr val="FFFFFF"/>
              </a:solidFill>
              <a:effectLst>
                <a:glow rad="254000">
                  <a:schemeClr val="tx1"/>
                </a:glow>
              </a:effectLst>
              <a:ea typeface="ＭＳ Ｐゴシック" pitchFamily="34" charset="-128"/>
            </a:endParaRPr>
          </a:p>
          <a:p>
            <a:pPr marL="609600" indent="-609600" eaLnBrk="1" hangingPunct="1">
              <a:lnSpc>
                <a:spcPct val="90000"/>
              </a:lnSpc>
              <a:buFontTx/>
              <a:buNone/>
              <a:defRPr/>
            </a:pPr>
            <a:r>
              <a:rPr lang="en-US" b="1" dirty="0">
                <a:solidFill>
                  <a:srgbClr val="FFFFFF"/>
                </a:solidFill>
                <a:effectLst>
                  <a:glow rad="254000">
                    <a:schemeClr val="tx1"/>
                  </a:glow>
                </a:effectLst>
                <a:ea typeface="ＭＳ Ｐゴシック" pitchFamily="34" charset="-128"/>
              </a:rPr>
              <a:t>	• </a:t>
            </a:r>
            <a:r>
              <a:rPr lang="en-US" b="1" dirty="0" err="1">
                <a:solidFill>
                  <a:srgbClr val="FFFFFF"/>
                </a:solidFill>
                <a:effectLst>
                  <a:glow rad="254000">
                    <a:schemeClr val="tx1"/>
                  </a:glow>
                </a:effectLst>
                <a:ea typeface="ＭＳ Ｐゴシック" pitchFamily="34" charset="-128"/>
              </a:rPr>
              <a:t>vị</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vua</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thứ</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hai</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của</a:t>
            </a:r>
            <a:r>
              <a:rPr lang="en-US" b="1" dirty="0">
                <a:solidFill>
                  <a:srgbClr val="FFFFFF"/>
                </a:solidFill>
                <a:effectLst>
                  <a:glow rad="254000">
                    <a:schemeClr val="tx1"/>
                  </a:glow>
                </a:effectLst>
                <a:ea typeface="ＭＳ Ｐゴシック" pitchFamily="34" charset="-128"/>
              </a:rPr>
              <a:t> Y-</a:t>
            </a:r>
            <a:r>
              <a:rPr lang="en-US" b="1" dirty="0" err="1">
                <a:solidFill>
                  <a:srgbClr val="FFFFFF"/>
                </a:solidFill>
                <a:effectLst>
                  <a:glow rad="254000">
                    <a:schemeClr val="tx1"/>
                  </a:glow>
                </a:effectLst>
                <a:ea typeface="ＭＳ Ｐゴシック" pitchFamily="34" charset="-128"/>
              </a:rPr>
              <a:t>sơ</a:t>
            </a:r>
            <a:r>
              <a:rPr lang="en-US" b="1" dirty="0">
                <a:solidFill>
                  <a:srgbClr val="FFFFFF"/>
                </a:solidFill>
                <a:effectLst>
                  <a:glow rad="254000">
                    <a:schemeClr val="tx1"/>
                  </a:glow>
                </a:effectLst>
                <a:ea typeface="ＭＳ Ｐゴシック" pitchFamily="34" charset="-128"/>
              </a:rPr>
              <a:t>-</a:t>
            </a:r>
            <a:r>
              <a:rPr lang="en-US" b="1" dirty="0" err="1">
                <a:solidFill>
                  <a:srgbClr val="FFFFFF"/>
                </a:solidFill>
                <a:effectLst>
                  <a:glow rad="254000">
                    <a:schemeClr val="tx1"/>
                  </a:glow>
                </a:effectLst>
                <a:ea typeface="ＭＳ Ｐゴシック" pitchFamily="34" charset="-128"/>
              </a:rPr>
              <a:t>ra-ên</a:t>
            </a:r>
            <a:r>
              <a:rPr lang="en-US" b="1" dirty="0">
                <a:solidFill>
                  <a:srgbClr val="FFFFFF"/>
                </a:solidFill>
                <a:effectLst>
                  <a:glow rad="254000">
                    <a:schemeClr val="tx1"/>
                  </a:glow>
                </a:effectLst>
                <a:ea typeface="ＭＳ Ｐゴシック" pitchFamily="34" charset="-128"/>
              </a:rPr>
              <a:t> </a:t>
            </a:r>
          </a:p>
          <a:p>
            <a:pPr marL="609600" indent="-609600" eaLnBrk="1" hangingPunct="1">
              <a:lnSpc>
                <a:spcPct val="90000"/>
              </a:lnSpc>
              <a:buFontTx/>
              <a:buNone/>
              <a:defRPr/>
            </a:pPr>
            <a:r>
              <a:rPr lang="en-US" b="1" dirty="0">
                <a:solidFill>
                  <a:srgbClr val="FFFFFF"/>
                </a:solidFill>
                <a:effectLst>
                  <a:glow rad="254000">
                    <a:schemeClr val="tx1"/>
                  </a:glow>
                </a:effectLst>
                <a:ea typeface="ＭＳ Ｐゴシック" pitchFamily="34" charset="-128"/>
              </a:rPr>
              <a:t>	• </a:t>
            </a:r>
            <a:r>
              <a:rPr lang="en-US" b="1" dirty="0" err="1">
                <a:solidFill>
                  <a:srgbClr val="FFFFFF"/>
                </a:solidFill>
                <a:effectLst>
                  <a:glow rad="254000">
                    <a:schemeClr val="tx1"/>
                  </a:glow>
                </a:effectLst>
                <a:ea typeface="ＭＳ Ｐゴシック" pitchFamily="34" charset="-128"/>
              </a:rPr>
              <a:t>viết</a:t>
            </a:r>
            <a:r>
              <a:rPr lang="en-US" b="1" dirty="0">
                <a:solidFill>
                  <a:srgbClr val="FFFFFF"/>
                </a:solidFill>
                <a:effectLst>
                  <a:glow rad="254000">
                    <a:schemeClr val="tx1"/>
                  </a:glow>
                </a:effectLst>
                <a:ea typeface="ＭＳ Ｐゴシック" pitchFamily="34" charset="-128"/>
              </a:rPr>
              <a:t> 73 </a:t>
            </a:r>
            <a:r>
              <a:rPr lang="en-US" b="1" dirty="0" err="1">
                <a:solidFill>
                  <a:srgbClr val="FFFFFF"/>
                </a:solidFill>
                <a:effectLst>
                  <a:glow rad="254000">
                    <a:schemeClr val="tx1"/>
                  </a:glow>
                </a:effectLst>
                <a:ea typeface="ＭＳ Ｐゴシック" pitchFamily="34" charset="-128"/>
              </a:rPr>
              <a:t>thi</a:t>
            </a:r>
            <a:r>
              <a:rPr lang="en-US" b="1" dirty="0">
                <a:solidFill>
                  <a:srgbClr val="FFFFFF"/>
                </a:solidFill>
                <a:effectLst>
                  <a:glow rad="254000">
                    <a:schemeClr val="tx1"/>
                  </a:glow>
                </a:effectLst>
                <a:ea typeface="ＭＳ Ｐゴシック" pitchFamily="34" charset="-128"/>
              </a:rPr>
              <a:t> </a:t>
            </a:r>
            <a:r>
              <a:rPr lang="en-US" b="1" dirty="0" err="1">
                <a:solidFill>
                  <a:srgbClr val="FFFFFF"/>
                </a:solidFill>
                <a:effectLst>
                  <a:glow rad="254000">
                    <a:schemeClr val="tx1"/>
                  </a:glow>
                </a:effectLst>
                <a:ea typeface="ＭＳ Ｐゴシック" pitchFamily="34" charset="-128"/>
              </a:rPr>
              <a:t>thiên</a:t>
            </a:r>
            <a:r>
              <a:rPr lang="en-US" b="1" dirty="0">
                <a:solidFill>
                  <a:srgbClr val="FFFFFF"/>
                </a:solidFill>
                <a:effectLst>
                  <a:glow rad="254000">
                    <a:schemeClr val="tx1"/>
                  </a:glow>
                </a:effectLst>
                <a:ea typeface="ＭＳ Ｐゴシック" pitchFamily="34" charset="-128"/>
              </a:rPr>
              <a:t>.</a:t>
            </a:r>
          </a:p>
          <a:p>
            <a:pPr marL="609600" indent="-609600" eaLnBrk="1" hangingPunct="1">
              <a:lnSpc>
                <a:spcPct val="90000"/>
              </a:lnSpc>
              <a:buFontTx/>
              <a:buAutoNum type="arabicPeriod" startAt="2"/>
              <a:defRPr/>
            </a:pPr>
            <a:r>
              <a:rPr lang="en-US" b="1" dirty="0" smtClean="0">
                <a:solidFill>
                  <a:srgbClr val="FFFFFF"/>
                </a:solidFill>
                <a:effectLst>
                  <a:glow rad="254000">
                    <a:schemeClr val="tx1"/>
                  </a:glow>
                </a:effectLst>
                <a:ea typeface="+mn-ea"/>
              </a:rPr>
              <a:t>A-</a:t>
            </a:r>
            <a:r>
              <a:rPr lang="en-US" b="1" dirty="0" err="1" smtClean="0">
                <a:solidFill>
                  <a:srgbClr val="FFFFFF"/>
                </a:solidFill>
                <a:effectLst>
                  <a:glow rad="254000">
                    <a:schemeClr val="tx1"/>
                  </a:glow>
                </a:effectLst>
                <a:ea typeface="+mn-ea"/>
              </a:rPr>
              <a:t>sáp</a:t>
            </a:r>
            <a:r>
              <a:rPr lang="en-US" b="1" dirty="0" smtClean="0">
                <a:solidFill>
                  <a:srgbClr val="FFFFFF"/>
                </a:solidFill>
                <a:effectLst>
                  <a:glow rad="254000">
                    <a:schemeClr val="tx1"/>
                  </a:glow>
                </a:effectLst>
                <a:ea typeface="+mn-ea"/>
              </a:rPr>
              <a:t>: </a:t>
            </a:r>
            <a:r>
              <a:rPr lang="ru-RU" b="1" dirty="0" smtClean="0">
                <a:solidFill>
                  <a:srgbClr val="FFFFFF"/>
                </a:solidFill>
                <a:effectLst>
                  <a:glow rad="254000">
                    <a:schemeClr val="tx1"/>
                  </a:glow>
                </a:effectLst>
                <a:ea typeface="+mn-ea"/>
              </a:rPr>
              <a:t>"</a:t>
            </a:r>
            <a:r>
              <a:rPr lang="en-US" b="1" dirty="0" err="1" smtClean="0">
                <a:solidFill>
                  <a:srgbClr val="FFFFFF"/>
                </a:solidFill>
                <a:effectLst>
                  <a:glow rad="254000">
                    <a:schemeClr val="tx1"/>
                  </a:glow>
                </a:effectLst>
                <a:ea typeface="+mn-ea"/>
              </a:rPr>
              <a:t>Người</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thu</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thập</a:t>
            </a:r>
            <a:r>
              <a:rPr lang="ru-RU" b="1" dirty="0" smtClean="0">
                <a:solidFill>
                  <a:srgbClr val="FFFFFF"/>
                </a:solidFill>
                <a:effectLst>
                  <a:glow rad="254000">
                    <a:schemeClr val="tx1"/>
                  </a:glow>
                </a:effectLst>
                <a:ea typeface="+mn-ea"/>
              </a:rPr>
              <a:t>"</a:t>
            </a:r>
            <a:endParaRPr lang="en-US" b="1" dirty="0">
              <a:solidFill>
                <a:srgbClr val="FFFFFF"/>
              </a:solidFill>
              <a:effectLst>
                <a:glow rad="254000">
                  <a:schemeClr val="tx1"/>
                </a:glow>
              </a:effectLst>
              <a:ea typeface="+mn-ea"/>
            </a:endParaRPr>
          </a:p>
          <a:p>
            <a:pPr marL="609600" indent="-609600" eaLnBrk="1" hangingPunct="1">
              <a:lnSpc>
                <a:spcPct val="90000"/>
              </a:lnSpc>
              <a:buFontTx/>
              <a:buNone/>
              <a:defRPr/>
            </a:pPr>
            <a:r>
              <a:rPr lang="en-US" b="1" dirty="0">
                <a:solidFill>
                  <a:srgbClr val="FFFFFF"/>
                </a:solidFill>
                <a:effectLst>
                  <a:glow rad="254000">
                    <a:schemeClr val="tx1"/>
                  </a:glow>
                </a:effectLst>
                <a:ea typeface="+mn-ea"/>
              </a:rPr>
              <a:t>	• </a:t>
            </a:r>
            <a:r>
              <a:rPr lang="en-US" b="1" dirty="0" err="1" smtClean="0">
                <a:solidFill>
                  <a:srgbClr val="FFFFFF"/>
                </a:solidFill>
                <a:effectLst>
                  <a:glow rad="254000">
                    <a:schemeClr val="tx1"/>
                  </a:glow>
                </a:effectLst>
                <a:ea typeface="+mn-ea"/>
              </a:rPr>
              <a:t>một</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người</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Lê</a:t>
            </a:r>
            <a:r>
              <a:rPr lang="en-US" b="1" dirty="0" smtClean="0">
                <a:solidFill>
                  <a:srgbClr val="FFFFFF"/>
                </a:solidFill>
                <a:effectLst>
                  <a:glow rad="254000">
                    <a:schemeClr val="tx1"/>
                  </a:glow>
                </a:effectLst>
                <a:ea typeface="+mn-ea"/>
              </a:rPr>
              <a:t>-vi </a:t>
            </a:r>
            <a:r>
              <a:rPr lang="en-US" b="1" dirty="0" err="1" smtClean="0">
                <a:solidFill>
                  <a:srgbClr val="FFFFFF"/>
                </a:solidFill>
                <a:effectLst>
                  <a:glow rad="254000">
                    <a:schemeClr val="tx1"/>
                  </a:glow>
                </a:effectLst>
                <a:ea typeface="+mn-ea"/>
              </a:rPr>
              <a:t>thuộc</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dòng</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dõi</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của</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Ghẹt-sôn</a:t>
            </a:r>
            <a:r>
              <a:rPr lang="en-US" b="1" dirty="0" smtClean="0">
                <a:solidFill>
                  <a:srgbClr val="FFFFFF"/>
                </a:solidFill>
                <a:effectLst>
                  <a:glow rad="254000">
                    <a:schemeClr val="tx1"/>
                  </a:glow>
                </a:effectLst>
                <a:ea typeface="+mn-ea"/>
              </a:rPr>
              <a:t> </a:t>
            </a:r>
            <a:endParaRPr lang="en-US" b="1" dirty="0">
              <a:solidFill>
                <a:srgbClr val="FFFFFF"/>
              </a:solidFill>
              <a:effectLst>
                <a:glow rad="254000">
                  <a:schemeClr val="tx1"/>
                </a:glow>
              </a:effectLst>
              <a:ea typeface="+mn-ea"/>
            </a:endParaRPr>
          </a:p>
          <a:p>
            <a:pPr marL="609600" indent="-609600" eaLnBrk="1" hangingPunct="1">
              <a:lnSpc>
                <a:spcPct val="90000"/>
              </a:lnSpc>
              <a:buFontTx/>
              <a:buNone/>
              <a:defRPr/>
            </a:pPr>
            <a:r>
              <a:rPr lang="en-US" b="1" dirty="0">
                <a:solidFill>
                  <a:srgbClr val="FFFFFF"/>
                </a:solidFill>
                <a:effectLst>
                  <a:glow rad="254000">
                    <a:schemeClr val="tx1"/>
                  </a:glow>
                </a:effectLst>
                <a:ea typeface="+mn-ea"/>
              </a:rPr>
              <a:t>	• </a:t>
            </a:r>
            <a:r>
              <a:rPr lang="en-US" b="1" dirty="0" err="1" smtClean="0">
                <a:solidFill>
                  <a:srgbClr val="FFFFFF"/>
                </a:solidFill>
                <a:effectLst>
                  <a:glow rad="254000">
                    <a:schemeClr val="tx1"/>
                  </a:glow>
                </a:effectLst>
                <a:ea typeface="+mn-ea"/>
              </a:rPr>
              <a:t>một</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nhạc</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sĩ</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xuất</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sắc</a:t>
            </a:r>
            <a:r>
              <a:rPr lang="en-US" b="1" dirty="0" smtClean="0">
                <a:solidFill>
                  <a:srgbClr val="FFFFFF"/>
                </a:solidFill>
                <a:effectLst>
                  <a:glow rad="254000">
                    <a:schemeClr val="tx1"/>
                  </a:glow>
                </a:effectLst>
                <a:ea typeface="+mn-ea"/>
              </a:rPr>
              <a:t> </a:t>
            </a:r>
            <a:endParaRPr lang="en-US" b="1" dirty="0">
              <a:solidFill>
                <a:srgbClr val="FFFFFF"/>
              </a:solidFill>
              <a:effectLst>
                <a:glow rad="254000">
                  <a:schemeClr val="tx1"/>
                </a:glow>
              </a:effectLst>
              <a:ea typeface="+mn-ea"/>
            </a:endParaRPr>
          </a:p>
          <a:p>
            <a:pPr marL="609600" indent="-609600" eaLnBrk="1" hangingPunct="1">
              <a:lnSpc>
                <a:spcPct val="90000"/>
              </a:lnSpc>
              <a:buFontTx/>
              <a:buNone/>
              <a:defRPr/>
            </a:pPr>
            <a:r>
              <a:rPr lang="en-US" b="1" dirty="0">
                <a:solidFill>
                  <a:srgbClr val="FFFFFF"/>
                </a:solidFill>
                <a:effectLst>
                  <a:glow rad="254000">
                    <a:schemeClr val="tx1"/>
                  </a:glow>
                </a:effectLst>
                <a:ea typeface="+mn-ea"/>
              </a:rPr>
              <a:t>	• </a:t>
            </a:r>
            <a:r>
              <a:rPr lang="en-US" b="1" dirty="0" err="1" smtClean="0">
                <a:solidFill>
                  <a:srgbClr val="FFFFFF"/>
                </a:solidFill>
                <a:effectLst>
                  <a:glow rad="254000">
                    <a:schemeClr val="tx1"/>
                  </a:glow>
                </a:effectLst>
                <a:ea typeface="+mn-ea"/>
              </a:rPr>
              <a:t>viết</a:t>
            </a:r>
            <a:r>
              <a:rPr lang="en-US" b="1" dirty="0" smtClean="0">
                <a:solidFill>
                  <a:srgbClr val="FFFFFF"/>
                </a:solidFill>
                <a:effectLst>
                  <a:glow rad="254000">
                    <a:schemeClr val="tx1"/>
                  </a:glow>
                </a:effectLst>
                <a:ea typeface="+mn-ea"/>
              </a:rPr>
              <a:t> 12 </a:t>
            </a:r>
            <a:r>
              <a:rPr lang="en-US" b="1" dirty="0" err="1" smtClean="0">
                <a:solidFill>
                  <a:srgbClr val="FFFFFF"/>
                </a:solidFill>
                <a:effectLst>
                  <a:glow rad="254000">
                    <a:schemeClr val="tx1"/>
                  </a:glow>
                </a:effectLst>
                <a:ea typeface="+mn-ea"/>
              </a:rPr>
              <a:t>thi</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thiên</a:t>
            </a:r>
            <a:r>
              <a:rPr lang="en-US" b="1" dirty="0" smtClean="0">
                <a:solidFill>
                  <a:srgbClr val="FFFFFF"/>
                </a:solidFill>
                <a:effectLst>
                  <a:glow rad="254000">
                    <a:schemeClr val="tx1"/>
                  </a:glow>
                </a:effectLst>
                <a:ea typeface="+mn-ea"/>
              </a:rPr>
              <a:t> (</a:t>
            </a:r>
            <a:r>
              <a:rPr lang="en-US" b="1" dirty="0" err="1" smtClean="0">
                <a:solidFill>
                  <a:srgbClr val="FFFFFF"/>
                </a:solidFill>
                <a:effectLst>
                  <a:glow rad="254000">
                    <a:schemeClr val="tx1"/>
                  </a:glow>
                </a:effectLst>
                <a:ea typeface="+mn-ea"/>
              </a:rPr>
              <a:t>Thi</a:t>
            </a:r>
            <a:r>
              <a:rPr lang="en-US" b="1" dirty="0" smtClean="0">
                <a:solidFill>
                  <a:srgbClr val="FFFFFF"/>
                </a:solidFill>
                <a:effectLst>
                  <a:glow rad="254000">
                    <a:schemeClr val="tx1"/>
                  </a:glow>
                </a:effectLst>
                <a:ea typeface="+mn-ea"/>
              </a:rPr>
              <a:t> </a:t>
            </a:r>
            <a:r>
              <a:rPr lang="en-US" b="1" dirty="0">
                <a:solidFill>
                  <a:srgbClr val="FFFFFF"/>
                </a:solidFill>
                <a:effectLst>
                  <a:glow rad="254000">
                    <a:schemeClr val="tx1"/>
                  </a:glow>
                </a:effectLst>
                <a:ea typeface="+mn-ea"/>
              </a:rPr>
              <a:t>50, </a:t>
            </a:r>
            <a:r>
              <a:rPr lang="en-US" b="1" dirty="0" smtClean="0">
                <a:solidFill>
                  <a:srgbClr val="FFFFFF"/>
                </a:solidFill>
                <a:effectLst>
                  <a:glow rad="254000">
                    <a:schemeClr val="tx1"/>
                  </a:glow>
                </a:effectLst>
                <a:ea typeface="+mn-ea"/>
              </a:rPr>
              <a:t>73–83</a:t>
            </a:r>
            <a:r>
              <a:rPr lang="en-US" b="1" dirty="0">
                <a:solidFill>
                  <a:srgbClr val="FFFFFF"/>
                </a:solidFill>
                <a:effectLst>
                  <a:glow rad="254000">
                    <a:schemeClr val="tx1"/>
                  </a:glow>
                </a:effectLst>
                <a:ea typeface="+mn-ea"/>
              </a:rPr>
              <a:t>)</a:t>
            </a:r>
          </a:p>
        </p:txBody>
      </p:sp>
      <p:sp>
        <p:nvSpPr>
          <p:cNvPr id="82948" name="Text Box 4"/>
          <p:cNvSpPr txBox="1">
            <a:spLocks noChangeArrowheads="1"/>
          </p:cNvSpPr>
          <p:nvPr/>
        </p:nvSpPr>
        <p:spPr bwMode="auto">
          <a:xfrm>
            <a:off x="80772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000000"/>
                </a:solidFill>
              </a:rPr>
              <a:t>381</a:t>
            </a:r>
          </a:p>
        </p:txBody>
      </p:sp>
      <p:sp>
        <p:nvSpPr>
          <p:cNvPr id="82949" name="Text Box 7"/>
          <p:cNvSpPr txBox="1">
            <a:spLocks noChangeArrowheads="1"/>
          </p:cNvSpPr>
          <p:nvPr/>
        </p:nvSpPr>
        <p:spPr bwMode="auto">
          <a:xfrm>
            <a:off x="807720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3" end="3"/>
                                            </p:txEl>
                                          </p:spTgt>
                                        </p:tgtEl>
                                        <p:attrNameLst>
                                          <p:attrName>style.visibility</p:attrName>
                                        </p:attrNameLst>
                                      </p:cBhvr>
                                      <p:to>
                                        <p:strVal val="visible"/>
                                      </p:to>
                                    </p:set>
                                    <p:anim to="" calcmode="lin" valueType="num">
                                      <p:cBhvr>
                                        <p:cTn id="7" dur="1" fill="hold"/>
                                        <p:tgtEl>
                                          <p:spTgt spid="61443">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4" end="4"/>
                                            </p:txEl>
                                          </p:spTgt>
                                        </p:tgtEl>
                                        <p:attrNameLst>
                                          <p:attrName>style.visibility</p:attrName>
                                        </p:attrNameLst>
                                      </p:cBhvr>
                                      <p:to>
                                        <p:strVal val="visible"/>
                                      </p:to>
                                    </p:set>
                                    <p:anim to="" calcmode="lin" valueType="num">
                                      <p:cBhvr>
                                        <p:cTn id="12" dur="1" fill="hold"/>
                                        <p:tgtEl>
                                          <p:spTgt spid="61443">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5" end="5"/>
                                            </p:txEl>
                                          </p:spTgt>
                                        </p:tgtEl>
                                        <p:attrNameLst>
                                          <p:attrName>style.visibility</p:attrName>
                                        </p:attrNameLst>
                                      </p:cBhvr>
                                      <p:to>
                                        <p:strVal val="visible"/>
                                      </p:to>
                                    </p:set>
                                    <p:anim to="" calcmode="lin" valueType="num">
                                      <p:cBhvr>
                                        <p:cTn id="17" dur="1" fill="hold"/>
                                        <p:tgtEl>
                                          <p:spTgt spid="61443">
                                            <p:txEl>
                                              <p:pRg st="5" end="5"/>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1443">
                                            <p:txEl>
                                              <p:pRg st="6" end="6"/>
                                            </p:txEl>
                                          </p:spTgt>
                                        </p:tgtEl>
                                        <p:attrNameLst>
                                          <p:attrName>style.visibility</p:attrName>
                                        </p:attrNameLst>
                                      </p:cBhvr>
                                      <p:to>
                                        <p:strVal val="visible"/>
                                      </p:to>
                                    </p:set>
                                    <p:anim to="" calcmode="lin" valueType="num">
                                      <p:cBhvr>
                                        <p:cTn id="22" dur="1" fill="hold"/>
                                        <p:tgtEl>
                                          <p:spTgt spid="6144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28600"/>
            <a:ext cx="8229600" cy="609600"/>
          </a:xfrm>
        </p:spPr>
        <p:txBody>
          <a:bodyPr/>
          <a:lstStyle/>
          <a:p>
            <a:pPr eaLnBrk="1" hangingPunct="1"/>
            <a:r>
              <a:rPr lang="en-US" altLang="vi-VN" sz="4000" b="1" dirty="0" err="1" smtClean="0">
                <a:solidFill>
                  <a:srgbClr val="100D00"/>
                </a:solidFill>
                <a:ea typeface="ＭＳ Ｐゴシック" pitchFamily="34" charset="-128"/>
              </a:rPr>
              <a:t>Về</a:t>
            </a:r>
            <a:r>
              <a:rPr lang="en-US" altLang="vi-VN" sz="4000" b="1" dirty="0" smtClean="0">
                <a:solidFill>
                  <a:srgbClr val="100D00"/>
                </a:solidFill>
                <a:ea typeface="ＭＳ Ｐゴシック" pitchFamily="34" charset="-128"/>
              </a:rPr>
              <a:t> </a:t>
            </a:r>
            <a:r>
              <a:rPr lang="en-US" altLang="vi-VN" sz="4000" b="1" dirty="0" err="1" smtClean="0">
                <a:solidFill>
                  <a:srgbClr val="100D00"/>
                </a:solidFill>
                <a:ea typeface="ＭＳ Ｐゴシック" pitchFamily="34" charset="-128"/>
              </a:rPr>
              <a:t>các</a:t>
            </a:r>
            <a:r>
              <a:rPr lang="en-US" altLang="vi-VN" sz="4000" b="1" dirty="0" smtClean="0">
                <a:solidFill>
                  <a:srgbClr val="100D00"/>
                </a:solidFill>
                <a:ea typeface="ＭＳ Ｐゴシック" pitchFamily="34" charset="-128"/>
              </a:rPr>
              <a:t> </a:t>
            </a:r>
            <a:r>
              <a:rPr lang="en-US" altLang="vi-VN" sz="4000" b="1" dirty="0" err="1" smtClean="0">
                <a:solidFill>
                  <a:srgbClr val="100D00"/>
                </a:solidFill>
                <a:ea typeface="ＭＳ Ｐゴシック" pitchFamily="34" charset="-128"/>
              </a:rPr>
              <a:t>tác</a:t>
            </a:r>
            <a:r>
              <a:rPr lang="en-US" altLang="vi-VN" sz="4000" b="1" dirty="0" smtClean="0">
                <a:solidFill>
                  <a:srgbClr val="100D00"/>
                </a:solidFill>
                <a:ea typeface="ＭＳ Ｐゴシック" pitchFamily="34" charset="-128"/>
              </a:rPr>
              <a:t> </a:t>
            </a:r>
            <a:r>
              <a:rPr lang="en-US" altLang="vi-VN" sz="4000" b="1" dirty="0" err="1" smtClean="0">
                <a:solidFill>
                  <a:srgbClr val="100D00"/>
                </a:solidFill>
                <a:ea typeface="ＭＳ Ｐゴシック" pitchFamily="34" charset="-128"/>
              </a:rPr>
              <a:t>giả</a:t>
            </a:r>
            <a:endParaRPr lang="en-US" altLang="vi-VN" sz="4000" b="1" dirty="0" smtClean="0">
              <a:solidFill>
                <a:srgbClr val="100D00"/>
              </a:solidFill>
              <a:ea typeface="ＭＳ Ｐゴシック" pitchFamily="34" charset="-128"/>
            </a:endParaRPr>
          </a:p>
        </p:txBody>
      </p:sp>
      <p:sp>
        <p:nvSpPr>
          <p:cNvPr id="62467" name="Rectangle 3"/>
          <p:cNvSpPr>
            <a:spLocks noGrp="1" noChangeArrowheads="1"/>
          </p:cNvSpPr>
          <p:nvPr>
            <p:ph type="body" idx="1"/>
          </p:nvPr>
        </p:nvSpPr>
        <p:spPr>
          <a:xfrm>
            <a:off x="457200" y="1219200"/>
            <a:ext cx="8686800" cy="2590800"/>
          </a:xfrm>
          <a:ln>
            <a:miter lim="800000"/>
            <a:headEnd/>
            <a:tailEnd/>
          </a:ln>
          <a:extLst/>
        </p:spPr>
        <p:txBody>
          <a:bodyPr/>
          <a:lstStyle/>
          <a:p>
            <a:pPr eaLnBrk="1" hangingPunct="1">
              <a:buFontTx/>
              <a:buNone/>
              <a:defRPr/>
            </a:pPr>
            <a:r>
              <a:rPr lang="en-US" b="1" dirty="0">
                <a:solidFill>
                  <a:schemeClr val="bg1"/>
                </a:solidFill>
                <a:effectLst>
                  <a:glow rad="190500">
                    <a:srgbClr val="100D00"/>
                  </a:glow>
                </a:effectLst>
              </a:rPr>
              <a:t>3. </a:t>
            </a:r>
            <a:r>
              <a:rPr lang="en-US" b="1" dirty="0" smtClean="0">
                <a:solidFill>
                  <a:schemeClr val="bg1"/>
                </a:solidFill>
                <a:effectLst>
                  <a:glow rad="190500">
                    <a:srgbClr val="100D00"/>
                  </a:glow>
                </a:effectLst>
              </a:rPr>
              <a:t>Con </a:t>
            </a:r>
            <a:r>
              <a:rPr lang="en-US" b="1" dirty="0" err="1" smtClean="0">
                <a:solidFill>
                  <a:schemeClr val="bg1"/>
                </a:solidFill>
                <a:effectLst>
                  <a:glow rad="190500">
                    <a:srgbClr val="100D00"/>
                  </a:glow>
                </a:effectLst>
              </a:rPr>
              <a:t>cháu</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Cô-rê</a:t>
            </a:r>
            <a:r>
              <a:rPr lang="en-US" b="1" dirty="0" smtClean="0">
                <a:solidFill>
                  <a:schemeClr val="bg1"/>
                </a:solidFill>
                <a:effectLst>
                  <a:glow rad="190500">
                    <a:srgbClr val="100D00"/>
                  </a:glow>
                </a:effectLst>
              </a:rPr>
              <a:t>: </a:t>
            </a:r>
            <a:r>
              <a:rPr lang="ru-RU" altLang="ja-JP" b="1" dirty="0" smtClean="0">
                <a:solidFill>
                  <a:schemeClr val="bg1"/>
                </a:solidFill>
                <a:effectLst>
                  <a:glow rad="190500">
                    <a:srgbClr val="100D00"/>
                  </a:glow>
                </a:effectLst>
              </a:rPr>
              <a:t>"</a:t>
            </a:r>
            <a:r>
              <a:rPr lang="en-US" altLang="ja-JP" b="1" dirty="0" err="1" smtClean="0">
                <a:solidFill>
                  <a:schemeClr val="bg1"/>
                </a:solidFill>
                <a:effectLst>
                  <a:glow rad="190500">
                    <a:srgbClr val="100D00"/>
                  </a:glow>
                </a:effectLst>
              </a:rPr>
              <a:t>đầu</a:t>
            </a:r>
            <a:r>
              <a:rPr lang="en-US" altLang="ja-JP" b="1" dirty="0" smtClean="0">
                <a:solidFill>
                  <a:schemeClr val="bg1"/>
                </a:solidFill>
                <a:effectLst>
                  <a:glow rad="190500">
                    <a:srgbClr val="100D00"/>
                  </a:glow>
                </a:effectLst>
              </a:rPr>
              <a:t> </a:t>
            </a:r>
            <a:r>
              <a:rPr lang="en-US" altLang="ja-JP" b="1" dirty="0" err="1" smtClean="0">
                <a:solidFill>
                  <a:schemeClr val="bg1"/>
                </a:solidFill>
                <a:effectLst>
                  <a:glow rad="190500">
                    <a:srgbClr val="100D00"/>
                  </a:glow>
                </a:effectLst>
              </a:rPr>
              <a:t>hói</a:t>
            </a:r>
            <a:r>
              <a:rPr lang="ru-RU" altLang="ja-JP" b="1" dirty="0" smtClean="0">
                <a:solidFill>
                  <a:schemeClr val="bg1"/>
                </a:solidFill>
                <a:effectLst>
                  <a:glow rad="190500">
                    <a:srgbClr val="100D00"/>
                  </a:glow>
                </a:effectLst>
              </a:rPr>
              <a:t>"</a:t>
            </a:r>
            <a:endParaRPr lang="en-US" b="1" dirty="0">
              <a:solidFill>
                <a:schemeClr val="bg1"/>
              </a:solidFill>
              <a:effectLst>
                <a:glow rad="190500">
                  <a:srgbClr val="100D00"/>
                </a:glow>
              </a:effectLst>
            </a:endParaRPr>
          </a:p>
          <a:p>
            <a:pPr eaLnBrk="1" hangingPunct="1">
              <a:buFontTx/>
              <a:buNone/>
              <a:defRPr/>
            </a:pPr>
            <a:r>
              <a:rPr lang="en-US" b="1" dirty="0">
                <a:solidFill>
                  <a:schemeClr val="bg1"/>
                </a:solidFill>
                <a:effectLst>
                  <a:glow rad="190500">
                    <a:srgbClr val="100D00"/>
                  </a:glow>
                </a:effectLst>
              </a:rPr>
              <a:t>	• </a:t>
            </a:r>
            <a:r>
              <a:rPr lang="en-US" b="1" dirty="0" err="1" smtClean="0">
                <a:solidFill>
                  <a:schemeClr val="bg1"/>
                </a:solidFill>
                <a:effectLst>
                  <a:glow rad="190500">
                    <a:srgbClr val="100D00"/>
                  </a:glow>
                </a:effectLst>
              </a:rPr>
              <a:t>nhóm</a:t>
            </a:r>
            <a:r>
              <a:rPr lang="en-US" b="1" dirty="0" smtClean="0">
                <a:solidFill>
                  <a:schemeClr val="bg1"/>
                </a:solidFill>
                <a:effectLst>
                  <a:glow rad="190500">
                    <a:srgbClr val="100D00"/>
                  </a:glow>
                </a:effectLst>
              </a:rPr>
              <a:t> ca </a:t>
            </a:r>
            <a:r>
              <a:rPr lang="en-US" b="1" dirty="0" err="1" smtClean="0">
                <a:solidFill>
                  <a:schemeClr val="bg1"/>
                </a:solidFill>
                <a:effectLst>
                  <a:glow rad="190500">
                    <a:srgbClr val="100D00"/>
                  </a:glow>
                </a:effectLst>
              </a:rPr>
              <a:t>sĩ</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và</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nhà</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soạn</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nhạc</a:t>
            </a:r>
            <a:r>
              <a:rPr lang="en-US" b="1" dirty="0" smtClean="0">
                <a:solidFill>
                  <a:schemeClr val="bg1"/>
                </a:solidFill>
                <a:effectLst>
                  <a:glow rad="190500">
                    <a:srgbClr val="100D00"/>
                  </a:glow>
                </a:effectLst>
              </a:rPr>
              <a:t> </a:t>
            </a:r>
            <a:endParaRPr lang="en-US" b="1" dirty="0">
              <a:solidFill>
                <a:schemeClr val="bg1"/>
              </a:solidFill>
              <a:effectLst>
                <a:glow rad="190500">
                  <a:srgbClr val="100D00"/>
                </a:glow>
              </a:effectLst>
            </a:endParaRPr>
          </a:p>
          <a:p>
            <a:pPr eaLnBrk="1" hangingPunct="1">
              <a:buFontTx/>
              <a:buNone/>
              <a:defRPr/>
            </a:pPr>
            <a:r>
              <a:rPr lang="en-US" b="1" dirty="0">
                <a:solidFill>
                  <a:schemeClr val="bg1"/>
                </a:solidFill>
                <a:effectLst>
                  <a:glow rad="190500">
                    <a:srgbClr val="100D00"/>
                  </a:glow>
                </a:effectLst>
              </a:rPr>
              <a:t>	• </a:t>
            </a:r>
            <a:r>
              <a:rPr lang="en-US" b="1" dirty="0" err="1" smtClean="0">
                <a:solidFill>
                  <a:schemeClr val="bg1"/>
                </a:solidFill>
                <a:effectLst>
                  <a:glow rad="190500">
                    <a:srgbClr val="100D00"/>
                  </a:glow>
                </a:effectLst>
              </a:rPr>
              <a:t>từ</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dòng</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dõi</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Lê</a:t>
            </a:r>
            <a:r>
              <a:rPr lang="en-US" b="1" dirty="0" smtClean="0">
                <a:solidFill>
                  <a:schemeClr val="bg1"/>
                </a:solidFill>
                <a:effectLst>
                  <a:glow rad="190500">
                    <a:srgbClr val="100D00"/>
                  </a:glow>
                </a:effectLst>
              </a:rPr>
              <a:t>-vi </a:t>
            </a:r>
            <a:r>
              <a:rPr lang="en-US" b="1" dirty="0" err="1" smtClean="0">
                <a:solidFill>
                  <a:schemeClr val="bg1"/>
                </a:solidFill>
                <a:effectLst>
                  <a:glow rad="190500">
                    <a:srgbClr val="100D00"/>
                  </a:glow>
                </a:effectLst>
              </a:rPr>
              <a:t>thuộc</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dòng</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Kê-hát</a:t>
            </a:r>
            <a:endParaRPr lang="en-US" b="1" dirty="0">
              <a:solidFill>
                <a:schemeClr val="bg1"/>
              </a:solidFill>
              <a:effectLst>
                <a:glow rad="190500">
                  <a:srgbClr val="100D00"/>
                </a:glow>
              </a:effectLst>
            </a:endParaRPr>
          </a:p>
          <a:p>
            <a:pPr eaLnBrk="1" hangingPunct="1">
              <a:buFontTx/>
              <a:buNone/>
              <a:defRPr/>
            </a:pPr>
            <a:r>
              <a:rPr lang="en-US" b="1" dirty="0">
                <a:solidFill>
                  <a:schemeClr val="bg1"/>
                </a:solidFill>
                <a:effectLst>
                  <a:glow rad="190500">
                    <a:srgbClr val="100D00"/>
                  </a:glow>
                </a:effectLst>
              </a:rPr>
              <a:t>	• </a:t>
            </a:r>
            <a:r>
              <a:rPr lang="en-US" b="1" dirty="0" err="1" smtClean="0">
                <a:solidFill>
                  <a:schemeClr val="bg1"/>
                </a:solidFill>
                <a:effectLst>
                  <a:glow rad="190500">
                    <a:srgbClr val="100D00"/>
                  </a:glow>
                </a:effectLst>
              </a:rPr>
              <a:t>viết</a:t>
            </a:r>
            <a:r>
              <a:rPr lang="en-US" b="1" dirty="0" smtClean="0">
                <a:solidFill>
                  <a:schemeClr val="bg1"/>
                </a:solidFill>
                <a:effectLst>
                  <a:glow rad="190500">
                    <a:srgbClr val="100D00"/>
                  </a:glow>
                </a:effectLst>
              </a:rPr>
              <a:t> 10 </a:t>
            </a:r>
            <a:r>
              <a:rPr lang="en-US" b="1" dirty="0" err="1" smtClean="0">
                <a:solidFill>
                  <a:schemeClr val="bg1"/>
                </a:solidFill>
                <a:effectLst>
                  <a:glow rad="190500">
                    <a:srgbClr val="100D00"/>
                  </a:glow>
                </a:effectLst>
              </a:rPr>
              <a:t>thi</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thiên</a:t>
            </a:r>
            <a:r>
              <a:rPr lang="en-US" b="1" dirty="0" smtClean="0">
                <a:solidFill>
                  <a:schemeClr val="bg1"/>
                </a:solidFill>
                <a:effectLst>
                  <a:glow rad="190500">
                    <a:srgbClr val="100D00"/>
                  </a:glow>
                </a:effectLst>
              </a:rPr>
              <a:t>. (</a:t>
            </a:r>
            <a:r>
              <a:rPr lang="en-US" b="1" dirty="0" err="1" smtClean="0">
                <a:solidFill>
                  <a:schemeClr val="bg1"/>
                </a:solidFill>
                <a:effectLst>
                  <a:glow rad="190500">
                    <a:srgbClr val="100D00"/>
                  </a:glow>
                </a:effectLst>
              </a:rPr>
              <a:t>Thi</a:t>
            </a:r>
            <a:r>
              <a:rPr lang="en-US" b="1" dirty="0" smtClean="0">
                <a:solidFill>
                  <a:schemeClr val="bg1"/>
                </a:solidFill>
                <a:effectLst>
                  <a:glow rad="190500">
                    <a:srgbClr val="100D00"/>
                  </a:glow>
                </a:effectLst>
              </a:rPr>
              <a:t> </a:t>
            </a:r>
            <a:r>
              <a:rPr lang="en-US" b="1" dirty="0">
                <a:solidFill>
                  <a:schemeClr val="bg1"/>
                </a:solidFill>
                <a:effectLst>
                  <a:glow rad="190500">
                    <a:srgbClr val="100D00"/>
                  </a:glow>
                </a:effectLst>
              </a:rPr>
              <a:t>42, 44-49, 84, 85, 87)</a:t>
            </a:r>
          </a:p>
        </p:txBody>
      </p:sp>
      <p:sp>
        <p:nvSpPr>
          <p:cNvPr id="62468" name="Rectangle 4"/>
          <p:cNvSpPr>
            <a:spLocks noChangeArrowheads="1"/>
          </p:cNvSpPr>
          <p:nvPr/>
        </p:nvSpPr>
        <p:spPr bwMode="auto">
          <a:xfrm>
            <a:off x="454025" y="3881438"/>
            <a:ext cx="8686800" cy="2595562"/>
          </a:xfrm>
          <a:prstGeom prst="rect">
            <a:avLst/>
          </a:prstGeom>
          <a:noFill/>
          <a:ln w="9525">
            <a:noFill/>
            <a:miter lim="800000"/>
            <a:headEnd/>
            <a:tailEnd/>
          </a:ln>
          <a:effectLst/>
        </p:spPr>
        <p:txBody>
          <a:bodyPr/>
          <a:lstStyle/>
          <a:p>
            <a:pPr marL="342900" indent="-342900">
              <a:spcBef>
                <a:spcPct val="20000"/>
              </a:spcBef>
              <a:defRPr/>
            </a:pPr>
            <a:r>
              <a:rPr lang="en-US" sz="3200" b="1" dirty="0">
                <a:solidFill>
                  <a:schemeClr val="bg1"/>
                </a:solidFill>
                <a:effectLst>
                  <a:glow rad="139700">
                    <a:schemeClr val="tx1"/>
                  </a:glow>
                </a:effectLst>
                <a:latin typeface="Arial" charset="0"/>
                <a:ea typeface="ＭＳ Ｐゴシック" charset="0"/>
              </a:rPr>
              <a:t>4. </a:t>
            </a:r>
            <a:r>
              <a:rPr lang="en-US" sz="3200" b="1" dirty="0" smtClean="0">
                <a:solidFill>
                  <a:schemeClr val="bg1"/>
                </a:solidFill>
                <a:effectLst>
                  <a:glow rad="139700">
                    <a:schemeClr val="tx1"/>
                  </a:glow>
                </a:effectLst>
                <a:latin typeface="Arial" charset="0"/>
                <a:ea typeface="ＭＳ Ｐゴシック" charset="0"/>
              </a:rPr>
              <a:t>Sa-</a:t>
            </a:r>
            <a:r>
              <a:rPr lang="en-US" sz="3200" b="1" dirty="0" err="1" smtClean="0">
                <a:solidFill>
                  <a:schemeClr val="bg1"/>
                </a:solidFill>
                <a:effectLst>
                  <a:glow rad="139700">
                    <a:schemeClr val="tx1"/>
                  </a:glow>
                </a:effectLst>
                <a:latin typeface="Arial" charset="0"/>
                <a:ea typeface="ＭＳ Ｐゴシック" charset="0"/>
              </a:rPr>
              <a:t>lô</a:t>
            </a:r>
            <a:r>
              <a:rPr lang="en-US" sz="3200" b="1" dirty="0" smtClean="0">
                <a:solidFill>
                  <a:schemeClr val="bg1"/>
                </a:solidFill>
                <a:effectLst>
                  <a:glow rad="139700">
                    <a:schemeClr val="tx1"/>
                  </a:glow>
                </a:effectLst>
                <a:latin typeface="Arial" charset="0"/>
                <a:ea typeface="ＭＳ Ｐゴシック" charset="0"/>
              </a:rPr>
              <a:t>-</a:t>
            </a:r>
            <a:r>
              <a:rPr lang="en-US" sz="3200" b="1" dirty="0" err="1" smtClean="0">
                <a:solidFill>
                  <a:schemeClr val="bg1"/>
                </a:solidFill>
                <a:effectLst>
                  <a:glow rad="139700">
                    <a:schemeClr val="tx1"/>
                  </a:glow>
                </a:effectLst>
                <a:latin typeface="Arial" charset="0"/>
                <a:ea typeface="ＭＳ Ｐゴシック" charset="0"/>
              </a:rPr>
              <a:t>môn</a:t>
            </a:r>
            <a:r>
              <a:rPr lang="en-US" sz="3200" b="1" dirty="0" smtClean="0">
                <a:solidFill>
                  <a:schemeClr val="bg1"/>
                </a:solidFill>
                <a:effectLst>
                  <a:glow rad="139700">
                    <a:schemeClr val="tx1"/>
                  </a:glow>
                </a:effectLst>
                <a:latin typeface="Arial" charset="0"/>
                <a:ea typeface="ＭＳ Ｐゴシック" charset="0"/>
              </a:rPr>
              <a:t>: </a:t>
            </a:r>
            <a:r>
              <a:rPr lang="ru-RU" sz="3200" b="1" dirty="0" smtClean="0">
                <a:solidFill>
                  <a:schemeClr val="bg1"/>
                </a:solidFill>
                <a:effectLst>
                  <a:glow rad="139700">
                    <a:schemeClr val="tx1"/>
                  </a:glow>
                </a:effectLst>
                <a:latin typeface="Arial" charset="0"/>
                <a:ea typeface="ＭＳ Ｐゴシック" charset="0"/>
              </a:rPr>
              <a:t>"</a:t>
            </a:r>
            <a:r>
              <a:rPr lang="en-US" sz="3200" b="1" dirty="0" err="1" smtClean="0">
                <a:solidFill>
                  <a:schemeClr val="bg1"/>
                </a:solidFill>
                <a:effectLst>
                  <a:glow rad="139700">
                    <a:schemeClr val="tx1"/>
                  </a:glow>
                </a:effectLst>
                <a:latin typeface="Arial" charset="0"/>
                <a:ea typeface="ＭＳ Ｐゴシック" charset="0"/>
              </a:rPr>
              <a:t>bình</a:t>
            </a:r>
            <a:r>
              <a:rPr lang="en-US" sz="3200" b="1" dirty="0" smtClean="0">
                <a:solidFill>
                  <a:schemeClr val="bg1"/>
                </a:solidFill>
                <a:effectLst>
                  <a:glow rad="139700">
                    <a:schemeClr val="tx1"/>
                  </a:glow>
                </a:effectLst>
                <a:latin typeface="Arial" charset="0"/>
                <a:ea typeface="ＭＳ Ｐゴシック" charset="0"/>
              </a:rPr>
              <a:t> an</a:t>
            </a:r>
            <a:r>
              <a:rPr lang="ru-RU" sz="3200" b="1" dirty="0" smtClean="0">
                <a:solidFill>
                  <a:schemeClr val="bg1"/>
                </a:solidFill>
                <a:effectLst>
                  <a:glow rad="139700">
                    <a:schemeClr val="tx1"/>
                  </a:glow>
                </a:effectLst>
                <a:latin typeface="Arial" charset="0"/>
                <a:ea typeface="ＭＳ Ｐゴシック" charset="0"/>
              </a:rPr>
              <a:t>"</a:t>
            </a:r>
            <a:r>
              <a:rPr lang="en-US" sz="3200" b="1" dirty="0" smtClean="0">
                <a:solidFill>
                  <a:schemeClr val="bg1"/>
                </a:solidFill>
                <a:effectLst>
                  <a:glow rad="139700">
                    <a:schemeClr val="tx1"/>
                  </a:glow>
                </a:effectLst>
                <a:latin typeface="Arial" charset="0"/>
                <a:ea typeface="ＭＳ Ｐゴシック" charset="0"/>
              </a:rPr>
              <a:t> </a:t>
            </a:r>
            <a:endParaRPr lang="en-US" sz="3200" b="1" dirty="0">
              <a:solidFill>
                <a:schemeClr val="bg1"/>
              </a:solidFill>
              <a:effectLst>
                <a:glow rad="139700">
                  <a:schemeClr val="tx1"/>
                </a:glow>
              </a:effectLst>
              <a:latin typeface="Arial" charset="0"/>
              <a:ea typeface="ＭＳ Ｐゴシック" charset="0"/>
            </a:endParaRPr>
          </a:p>
          <a:p>
            <a:pPr marL="342900" indent="-342900">
              <a:spcBef>
                <a:spcPct val="20000"/>
              </a:spcBef>
              <a:defRPr/>
            </a:pPr>
            <a:r>
              <a:rPr lang="en-US" sz="3200" b="1" dirty="0">
                <a:solidFill>
                  <a:schemeClr val="bg1"/>
                </a:solidFill>
                <a:effectLst>
                  <a:glow rad="139700">
                    <a:schemeClr val="tx1"/>
                  </a:glow>
                </a:effectLst>
                <a:latin typeface="Arial" charset="0"/>
                <a:ea typeface="ＭＳ Ｐゴシック" charset="0"/>
              </a:rPr>
              <a:t>	• </a:t>
            </a:r>
            <a:r>
              <a:rPr lang="en-US" sz="3200" b="1" dirty="0" err="1" smtClean="0">
                <a:solidFill>
                  <a:schemeClr val="bg1"/>
                </a:solidFill>
                <a:effectLst>
                  <a:glow rad="139700">
                    <a:schemeClr val="tx1"/>
                  </a:glow>
                </a:effectLst>
                <a:latin typeface="Arial" charset="0"/>
                <a:ea typeface="ＭＳ Ｐゴシック" charset="0"/>
              </a:rPr>
              <a:t>vị</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vua</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thứ</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ba</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của</a:t>
            </a:r>
            <a:r>
              <a:rPr lang="en-US" sz="3200" b="1" dirty="0" smtClean="0">
                <a:solidFill>
                  <a:schemeClr val="bg1"/>
                </a:solidFill>
                <a:effectLst>
                  <a:glow rad="139700">
                    <a:schemeClr val="tx1"/>
                  </a:glow>
                </a:effectLst>
                <a:latin typeface="Arial" charset="0"/>
                <a:ea typeface="ＭＳ Ｐゴシック" charset="0"/>
              </a:rPr>
              <a:t> Y-</a:t>
            </a:r>
            <a:r>
              <a:rPr lang="en-US" sz="3200" b="1" dirty="0" err="1" smtClean="0">
                <a:solidFill>
                  <a:schemeClr val="bg1"/>
                </a:solidFill>
                <a:effectLst>
                  <a:glow rad="139700">
                    <a:schemeClr val="tx1"/>
                  </a:glow>
                </a:effectLst>
                <a:latin typeface="Arial" charset="0"/>
                <a:ea typeface="ＭＳ Ｐゴシック" charset="0"/>
              </a:rPr>
              <a:t>sơ</a:t>
            </a:r>
            <a:r>
              <a:rPr lang="en-US" sz="3200" b="1" dirty="0" smtClean="0">
                <a:solidFill>
                  <a:schemeClr val="bg1"/>
                </a:solidFill>
                <a:effectLst>
                  <a:glow rad="139700">
                    <a:schemeClr val="tx1"/>
                  </a:glow>
                </a:effectLst>
                <a:latin typeface="Arial" charset="0"/>
                <a:ea typeface="ＭＳ Ｐゴシック" charset="0"/>
              </a:rPr>
              <a:t>-</a:t>
            </a:r>
            <a:r>
              <a:rPr lang="en-US" sz="3200" b="1" dirty="0" err="1" smtClean="0">
                <a:solidFill>
                  <a:schemeClr val="bg1"/>
                </a:solidFill>
                <a:effectLst>
                  <a:glow rad="139700">
                    <a:schemeClr val="tx1"/>
                  </a:glow>
                </a:effectLst>
                <a:latin typeface="Arial" charset="0"/>
                <a:ea typeface="ＭＳ Ｐゴシック" charset="0"/>
              </a:rPr>
              <a:t>ra-ên</a:t>
            </a:r>
            <a:r>
              <a:rPr lang="en-US" sz="3200" b="1" dirty="0" smtClean="0">
                <a:solidFill>
                  <a:schemeClr val="bg1"/>
                </a:solidFill>
                <a:effectLst>
                  <a:glow rad="139700">
                    <a:schemeClr val="tx1"/>
                  </a:glow>
                </a:effectLst>
                <a:latin typeface="Arial" charset="0"/>
                <a:ea typeface="ＭＳ Ｐゴシック" charset="0"/>
              </a:rPr>
              <a:t> </a:t>
            </a:r>
            <a:endParaRPr lang="en-US" sz="3200" b="1" dirty="0">
              <a:solidFill>
                <a:schemeClr val="bg1"/>
              </a:solidFill>
              <a:effectLst>
                <a:glow rad="139700">
                  <a:schemeClr val="tx1"/>
                </a:glow>
              </a:effectLst>
              <a:latin typeface="Arial" charset="0"/>
              <a:ea typeface="ＭＳ Ｐゴシック" charset="0"/>
            </a:endParaRPr>
          </a:p>
          <a:p>
            <a:pPr marL="342900" indent="-342900">
              <a:spcBef>
                <a:spcPct val="20000"/>
              </a:spcBef>
              <a:defRPr/>
            </a:pPr>
            <a:r>
              <a:rPr lang="en-US" sz="3200" b="1" dirty="0">
                <a:solidFill>
                  <a:schemeClr val="bg1"/>
                </a:solidFill>
                <a:effectLst>
                  <a:glow rad="139700">
                    <a:schemeClr val="tx1"/>
                  </a:glow>
                </a:effectLst>
                <a:latin typeface="Arial" charset="0"/>
                <a:ea typeface="ＭＳ Ｐゴシック" charset="0"/>
              </a:rPr>
              <a:t>	• </a:t>
            </a:r>
            <a:r>
              <a:rPr lang="en-US" sz="3200" b="1" dirty="0" smtClean="0">
                <a:solidFill>
                  <a:schemeClr val="bg1"/>
                </a:solidFill>
                <a:effectLst>
                  <a:glow rad="139700">
                    <a:schemeClr val="tx1"/>
                  </a:glow>
                </a:effectLst>
                <a:latin typeface="Arial" charset="0"/>
                <a:ea typeface="ＭＳ Ｐゴシック" charset="0"/>
              </a:rPr>
              <a:t>con </a:t>
            </a:r>
            <a:r>
              <a:rPr lang="en-US" sz="3200" b="1" dirty="0" err="1" smtClean="0">
                <a:solidFill>
                  <a:schemeClr val="bg1"/>
                </a:solidFill>
                <a:effectLst>
                  <a:glow rad="139700">
                    <a:schemeClr val="tx1"/>
                  </a:glow>
                </a:effectLst>
                <a:latin typeface="Arial" charset="0"/>
                <a:ea typeface="ＭＳ Ｐゴシック" charset="0"/>
              </a:rPr>
              <a:t>trai</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của</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Đa-vít</a:t>
            </a:r>
            <a:r>
              <a:rPr lang="en-US" sz="3200" b="1" dirty="0" smtClean="0">
                <a:solidFill>
                  <a:schemeClr val="bg1"/>
                </a:solidFill>
                <a:effectLst>
                  <a:glow rad="139700">
                    <a:schemeClr val="tx1"/>
                  </a:glow>
                </a:effectLst>
                <a:latin typeface="Arial" charset="0"/>
                <a:ea typeface="ＭＳ Ｐゴシック" charset="0"/>
              </a:rPr>
              <a:t> &amp; </a:t>
            </a:r>
            <a:r>
              <a:rPr lang="en-US" sz="3200" b="1" dirty="0" err="1" smtClean="0">
                <a:solidFill>
                  <a:schemeClr val="bg1"/>
                </a:solidFill>
                <a:effectLst>
                  <a:glow rad="139700">
                    <a:schemeClr val="tx1"/>
                  </a:glow>
                </a:effectLst>
                <a:latin typeface="Arial" charset="0"/>
                <a:ea typeface="ＭＳ Ｐゴシック" charset="0"/>
              </a:rPr>
              <a:t>Bát-sê-ba</a:t>
            </a:r>
            <a:r>
              <a:rPr lang="en-US" sz="3200" b="1" dirty="0" smtClean="0">
                <a:solidFill>
                  <a:schemeClr val="bg1"/>
                </a:solidFill>
                <a:effectLst>
                  <a:glow rad="139700">
                    <a:schemeClr val="tx1"/>
                  </a:glow>
                </a:effectLst>
                <a:latin typeface="Arial" charset="0"/>
                <a:ea typeface="ＭＳ Ｐゴシック" charset="0"/>
              </a:rPr>
              <a:t> </a:t>
            </a:r>
            <a:endParaRPr lang="en-US" sz="3200" b="1" dirty="0">
              <a:solidFill>
                <a:schemeClr val="bg1"/>
              </a:solidFill>
              <a:effectLst>
                <a:glow rad="139700">
                  <a:schemeClr val="tx1"/>
                </a:glow>
              </a:effectLst>
              <a:latin typeface="Arial" charset="0"/>
              <a:ea typeface="ＭＳ Ｐゴシック" charset="0"/>
            </a:endParaRPr>
          </a:p>
          <a:p>
            <a:pPr marL="342900" indent="-342900">
              <a:spcBef>
                <a:spcPct val="20000"/>
              </a:spcBef>
              <a:defRPr/>
            </a:pPr>
            <a:r>
              <a:rPr lang="en-US" sz="3200" b="1" dirty="0">
                <a:solidFill>
                  <a:schemeClr val="bg1"/>
                </a:solidFill>
                <a:effectLst>
                  <a:glow rad="139700">
                    <a:schemeClr val="tx1"/>
                  </a:glow>
                </a:effectLst>
                <a:latin typeface="Arial" charset="0"/>
                <a:ea typeface="ＭＳ Ｐゴシック" charset="0"/>
              </a:rPr>
              <a:t>	• </a:t>
            </a:r>
            <a:r>
              <a:rPr lang="en-US" sz="3200" b="1" dirty="0" err="1" smtClean="0">
                <a:solidFill>
                  <a:schemeClr val="bg1"/>
                </a:solidFill>
                <a:effectLst>
                  <a:glow rad="139700">
                    <a:schemeClr val="tx1"/>
                  </a:glow>
                </a:effectLst>
                <a:latin typeface="Arial" charset="0"/>
                <a:ea typeface="ＭＳ Ｐゴシック" charset="0"/>
              </a:rPr>
              <a:t>viết</a:t>
            </a:r>
            <a:r>
              <a:rPr lang="en-US" sz="3200" b="1" dirty="0" smtClean="0">
                <a:solidFill>
                  <a:schemeClr val="bg1"/>
                </a:solidFill>
                <a:effectLst>
                  <a:glow rad="139700">
                    <a:schemeClr val="tx1"/>
                  </a:glow>
                </a:effectLst>
                <a:latin typeface="Arial" charset="0"/>
                <a:ea typeface="ＭＳ Ｐゴシック" charset="0"/>
              </a:rPr>
              <a:t> 2 </a:t>
            </a:r>
            <a:r>
              <a:rPr lang="en-US" sz="3200" b="1" dirty="0" err="1" smtClean="0">
                <a:solidFill>
                  <a:schemeClr val="bg1"/>
                </a:solidFill>
                <a:effectLst>
                  <a:glow rad="139700">
                    <a:schemeClr val="tx1"/>
                  </a:glow>
                </a:effectLst>
                <a:latin typeface="Arial" charset="0"/>
                <a:ea typeface="ＭＳ Ｐゴシック" charset="0"/>
              </a:rPr>
              <a:t>thi</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thiên</a:t>
            </a:r>
            <a:r>
              <a:rPr lang="en-US" sz="3200" b="1" dirty="0" smtClean="0">
                <a:solidFill>
                  <a:schemeClr val="bg1"/>
                </a:solidFill>
                <a:effectLst>
                  <a:glow rad="139700">
                    <a:schemeClr val="tx1"/>
                  </a:glow>
                </a:effectLst>
                <a:latin typeface="Arial" charset="0"/>
                <a:ea typeface="ＭＳ Ｐゴシック" charset="0"/>
              </a:rPr>
              <a:t> (</a:t>
            </a:r>
            <a:r>
              <a:rPr lang="en-US" sz="3200" b="1" dirty="0" err="1" smtClean="0">
                <a:solidFill>
                  <a:schemeClr val="bg1"/>
                </a:solidFill>
                <a:effectLst>
                  <a:glow rad="139700">
                    <a:schemeClr val="tx1"/>
                  </a:glow>
                </a:effectLst>
                <a:latin typeface="Arial" charset="0"/>
                <a:ea typeface="ＭＳ Ｐゴシック" charset="0"/>
              </a:rPr>
              <a:t>Thi</a:t>
            </a:r>
            <a:r>
              <a:rPr lang="en-US" sz="3200" b="1" dirty="0" smtClean="0">
                <a:solidFill>
                  <a:schemeClr val="bg1"/>
                </a:solidFill>
                <a:effectLst>
                  <a:glow rad="139700">
                    <a:schemeClr val="tx1"/>
                  </a:glow>
                </a:effectLst>
                <a:latin typeface="Arial" charset="0"/>
                <a:ea typeface="ＭＳ Ｐゴシック" charset="0"/>
              </a:rPr>
              <a:t> </a:t>
            </a:r>
            <a:r>
              <a:rPr lang="en-US" sz="3200" b="1" dirty="0">
                <a:solidFill>
                  <a:schemeClr val="bg1"/>
                </a:solidFill>
                <a:effectLst>
                  <a:glow rad="139700">
                    <a:schemeClr val="tx1"/>
                  </a:glow>
                </a:effectLst>
                <a:latin typeface="Arial" charset="0"/>
                <a:ea typeface="ＭＳ Ｐゴシック" charset="0"/>
              </a:rPr>
              <a:t>72, 127)</a:t>
            </a:r>
          </a:p>
          <a:p>
            <a:pPr marL="342900" indent="-342900">
              <a:spcBef>
                <a:spcPct val="20000"/>
              </a:spcBef>
              <a:defRPr/>
            </a:pPr>
            <a:endParaRPr lang="en-US" sz="3200" b="1" dirty="0">
              <a:solidFill>
                <a:srgbClr val="FF0000"/>
              </a:solidFill>
              <a:effectLst>
                <a:glow rad="139700">
                  <a:schemeClr val="tx1"/>
                </a:glow>
              </a:effectLst>
              <a:latin typeface="Arial" charset="0"/>
              <a:ea typeface="ＭＳ Ｐゴシック" charset="0"/>
            </a:endParaRPr>
          </a:p>
        </p:txBody>
      </p:sp>
      <p:sp>
        <p:nvSpPr>
          <p:cNvPr id="83973" name="Text Box 5"/>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381</a:t>
            </a:r>
          </a:p>
        </p:txBody>
      </p:sp>
      <p:sp>
        <p:nvSpPr>
          <p:cNvPr id="83974" name="Text Box 7"/>
          <p:cNvSpPr txBox="1">
            <a:spLocks noChangeArrowheads="1"/>
          </p:cNvSpPr>
          <p:nvPr/>
        </p:nvSpPr>
        <p:spPr bwMode="auto">
          <a:xfrm>
            <a:off x="832485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anim to="" calcmode="lin" valueType="num">
                                      <p:cBhvr>
                                        <p:cTn id="7" dur="1" fill="hold"/>
                                        <p:tgtEl>
                                          <p:spTgt spid="6246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2467">
                                            <p:txEl>
                                              <p:pRg st="1" end="1"/>
                                            </p:txEl>
                                          </p:spTgt>
                                        </p:tgtEl>
                                        <p:attrNameLst>
                                          <p:attrName>style.visibility</p:attrName>
                                        </p:attrNameLst>
                                      </p:cBhvr>
                                      <p:to>
                                        <p:strVal val="visible"/>
                                      </p:to>
                                    </p:set>
                                    <p:anim to="" calcmode="lin" valueType="num">
                                      <p:cBhvr>
                                        <p:cTn id="12" dur="1" fill="hold"/>
                                        <p:tgtEl>
                                          <p:spTgt spid="6246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2467">
                                            <p:txEl>
                                              <p:pRg st="2" end="2"/>
                                            </p:txEl>
                                          </p:spTgt>
                                        </p:tgtEl>
                                        <p:attrNameLst>
                                          <p:attrName>style.visibility</p:attrName>
                                        </p:attrNameLst>
                                      </p:cBhvr>
                                      <p:to>
                                        <p:strVal val="visible"/>
                                      </p:to>
                                    </p:set>
                                    <p:anim to="" calcmode="lin" valueType="num">
                                      <p:cBhvr>
                                        <p:cTn id="17" dur="1" fill="hold"/>
                                        <p:tgtEl>
                                          <p:spTgt spid="6246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2467">
                                            <p:txEl>
                                              <p:pRg st="3" end="3"/>
                                            </p:txEl>
                                          </p:spTgt>
                                        </p:tgtEl>
                                        <p:attrNameLst>
                                          <p:attrName>style.visibility</p:attrName>
                                        </p:attrNameLst>
                                      </p:cBhvr>
                                      <p:to>
                                        <p:strVal val="visible"/>
                                      </p:to>
                                    </p:set>
                                    <p:anim to="" calcmode="lin" valueType="num">
                                      <p:cBhvr>
                                        <p:cTn id="22" dur="1" fill="hold"/>
                                        <p:tgtEl>
                                          <p:spTgt spid="6246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2468">
                                            <p:txEl>
                                              <p:pRg st="0" end="0"/>
                                            </p:txEl>
                                          </p:spTgt>
                                        </p:tgtEl>
                                        <p:attrNameLst>
                                          <p:attrName>style.visibility</p:attrName>
                                        </p:attrNameLst>
                                      </p:cBhvr>
                                      <p:to>
                                        <p:strVal val="visible"/>
                                      </p:to>
                                    </p:set>
                                    <p:anim to="" calcmode="lin" valueType="num">
                                      <p:cBhvr>
                                        <p:cTn id="27" dur="1" fill="hold"/>
                                        <p:tgtEl>
                                          <p:spTgt spid="62468">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2468">
                                            <p:txEl>
                                              <p:pRg st="1" end="1"/>
                                            </p:txEl>
                                          </p:spTgt>
                                        </p:tgtEl>
                                        <p:attrNameLst>
                                          <p:attrName>style.visibility</p:attrName>
                                        </p:attrNameLst>
                                      </p:cBhvr>
                                      <p:to>
                                        <p:strVal val="visible"/>
                                      </p:to>
                                    </p:set>
                                    <p:anim to="" calcmode="lin" valueType="num">
                                      <p:cBhvr>
                                        <p:cTn id="32" dur="1" fill="hold"/>
                                        <p:tgtEl>
                                          <p:spTgt spid="62468">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62468">
                                            <p:txEl>
                                              <p:pRg st="2" end="2"/>
                                            </p:txEl>
                                          </p:spTgt>
                                        </p:tgtEl>
                                        <p:attrNameLst>
                                          <p:attrName>style.visibility</p:attrName>
                                        </p:attrNameLst>
                                      </p:cBhvr>
                                      <p:to>
                                        <p:strVal val="visible"/>
                                      </p:to>
                                    </p:set>
                                    <p:anim to="" calcmode="lin" valueType="num">
                                      <p:cBhvr>
                                        <p:cTn id="37" dur="1" fill="hold"/>
                                        <p:tgtEl>
                                          <p:spTgt spid="62468">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62468">
                                            <p:txEl>
                                              <p:pRg st="3" end="3"/>
                                            </p:txEl>
                                          </p:spTgt>
                                        </p:tgtEl>
                                        <p:attrNameLst>
                                          <p:attrName>style.visibility</p:attrName>
                                        </p:attrNameLst>
                                      </p:cBhvr>
                                      <p:to>
                                        <p:strVal val="visible"/>
                                      </p:to>
                                    </p:set>
                                    <p:anim to="" calcmode="lin" valueType="num">
                                      <p:cBhvr>
                                        <p:cTn id="42" dur="1" fill="hold"/>
                                        <p:tgtEl>
                                          <p:spTgt spid="6246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371600" y="76200"/>
            <a:ext cx="6477000" cy="838200"/>
          </a:xfrm>
        </p:spPr>
        <p:txBody>
          <a:bodyPr/>
          <a:lstStyle/>
          <a:p>
            <a:pPr eaLnBrk="1" hangingPunct="1"/>
            <a:r>
              <a:rPr lang="en-US" altLang="vi-VN" b="1" dirty="0" err="1" smtClean="0">
                <a:solidFill>
                  <a:srgbClr val="100D00"/>
                </a:solidFill>
                <a:ea typeface="ＭＳ Ｐゴシック" pitchFamily="34" charset="-128"/>
              </a:rPr>
              <a:t>Về</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các</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tác</a:t>
            </a:r>
            <a:r>
              <a:rPr lang="en-US" altLang="vi-VN" b="1" dirty="0" smtClean="0">
                <a:solidFill>
                  <a:srgbClr val="100D00"/>
                </a:solidFill>
                <a:ea typeface="ＭＳ Ｐゴシック" pitchFamily="34" charset="-128"/>
              </a:rPr>
              <a:t> </a:t>
            </a:r>
            <a:r>
              <a:rPr lang="en-US" altLang="vi-VN" b="1" dirty="0" err="1" smtClean="0">
                <a:solidFill>
                  <a:srgbClr val="100D00"/>
                </a:solidFill>
                <a:ea typeface="ＭＳ Ｐゴシック" pitchFamily="34" charset="-128"/>
              </a:rPr>
              <a:t>giả</a:t>
            </a:r>
            <a:endParaRPr lang="en-US" altLang="vi-VN" b="1" dirty="0" smtClean="0">
              <a:solidFill>
                <a:srgbClr val="100D00"/>
              </a:solidFill>
              <a:ea typeface="ＭＳ Ｐゴシック" pitchFamily="34" charset="-128"/>
            </a:endParaRPr>
          </a:p>
        </p:txBody>
      </p:sp>
      <p:sp>
        <p:nvSpPr>
          <p:cNvPr id="63491" name="Rectangle 3"/>
          <p:cNvSpPr>
            <a:spLocks noGrp="1" noChangeArrowheads="1"/>
          </p:cNvSpPr>
          <p:nvPr>
            <p:ph type="body" idx="1"/>
          </p:nvPr>
        </p:nvSpPr>
        <p:spPr>
          <a:xfrm>
            <a:off x="0" y="874643"/>
            <a:ext cx="6503640" cy="5638800"/>
          </a:xfrm>
        </p:spPr>
        <p:txBody>
          <a:bodyPr/>
          <a:lstStyle/>
          <a:p>
            <a:pPr eaLnBrk="1" hangingPunct="1">
              <a:lnSpc>
                <a:spcPct val="90000"/>
              </a:lnSpc>
              <a:buFontTx/>
              <a:buNone/>
            </a:pPr>
            <a:r>
              <a:rPr lang="en-US" altLang="vi-VN" sz="2400" b="1" dirty="0" smtClean="0">
                <a:solidFill>
                  <a:srgbClr val="100D00"/>
                </a:solidFill>
                <a:ea typeface="ＭＳ Ｐゴシック" pitchFamily="34" charset="-128"/>
              </a:rPr>
              <a:t>5. </a:t>
            </a:r>
            <a:r>
              <a:rPr lang="en-US" altLang="vi-VN" sz="2400" b="1" dirty="0" err="1" smtClean="0">
                <a:solidFill>
                  <a:srgbClr val="100D00"/>
                </a:solidFill>
                <a:ea typeface="ＭＳ Ｐゴシック" pitchFamily="34" charset="-128"/>
              </a:rPr>
              <a:t>Môi</a:t>
            </a:r>
            <a:r>
              <a:rPr lang="en-US" altLang="vi-VN" sz="2400" b="1" dirty="0" smtClean="0">
                <a:solidFill>
                  <a:srgbClr val="100D00"/>
                </a:solidFill>
                <a:ea typeface="ＭＳ Ｐゴシック" pitchFamily="34" charset="-128"/>
              </a:rPr>
              <a:t>-se: </a:t>
            </a:r>
            <a:r>
              <a:rPr lang="ru-RU" altLang="vi-VN" sz="2400" b="1" dirty="0" smtClean="0">
                <a:solidFill>
                  <a:srgbClr val="100D00"/>
                </a:solidFill>
                <a:ea typeface="ＭＳ Ｐゴシック" pitchFamily="34" charset="-128"/>
              </a:rPr>
              <a:t>"</a:t>
            </a:r>
            <a:r>
              <a:rPr lang="en-US" altLang="vi-VN" sz="2400" b="1" dirty="0" err="1" smtClean="0">
                <a:solidFill>
                  <a:srgbClr val="100D00"/>
                </a:solidFill>
                <a:ea typeface="ＭＳ Ｐゴシック" pitchFamily="34" charset="-128"/>
              </a:rPr>
              <a:t>Đứa</a:t>
            </a:r>
            <a:r>
              <a:rPr lang="en-US" altLang="vi-VN" sz="2400" b="1" dirty="0" smtClean="0">
                <a:solidFill>
                  <a:srgbClr val="100D00"/>
                </a:solidFill>
                <a:ea typeface="ＭＳ Ｐゴシック" pitchFamily="34" charset="-128"/>
              </a:rPr>
              <a:t> con </a:t>
            </a:r>
            <a:r>
              <a:rPr lang="en-US" altLang="vi-VN" sz="2400" b="1" dirty="0" err="1" smtClean="0">
                <a:solidFill>
                  <a:srgbClr val="100D00"/>
                </a:solidFill>
                <a:ea typeface="ＭＳ Ｐゴシック" pitchFamily="34" charset="-128"/>
              </a:rPr>
              <a:t>được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vớt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khỏi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nước</a:t>
            </a:r>
            <a:r>
              <a:rPr lang="ru-RU" altLang="vi-VN" sz="2400" b="1" dirty="0" smtClean="0">
                <a:solidFill>
                  <a:srgbClr val="100D00"/>
                </a:solidFill>
                <a:ea typeface="ＭＳ Ｐゴシック" pitchFamily="34" charset="-128"/>
              </a:rPr>
              <a:t>"</a:t>
            </a:r>
            <a:endParaRPr lang="en-US" altLang="ja-JP"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lãnh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đạo</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dân</a:t>
            </a:r>
            <a:r>
              <a:rPr lang="en-US" altLang="vi-VN" sz="2400" b="1" dirty="0" smtClean="0">
                <a:solidFill>
                  <a:srgbClr val="100D00"/>
                </a:solidFill>
                <a:ea typeface="ＭＳ Ｐゴシック" pitchFamily="34" charset="-128"/>
              </a:rPr>
              <a:t> Y-</a:t>
            </a:r>
            <a:r>
              <a:rPr lang="en-US" altLang="vi-VN" sz="2400" b="1" dirty="0" err="1" smtClean="0">
                <a:solidFill>
                  <a:srgbClr val="100D00"/>
                </a:solidFill>
                <a:ea typeface="ＭＳ Ｐゴシック" pitchFamily="34" charset="-128"/>
              </a:rPr>
              <a:t>sơ</a:t>
            </a:r>
            <a:r>
              <a:rPr lang="en-US" altLang="vi-VN" sz="2400" b="1" dirty="0" smtClean="0">
                <a:solidFill>
                  <a:srgbClr val="100D00"/>
                </a:solidFill>
                <a:ea typeface="ＭＳ Ｐゴシック" pitchFamily="34" charset="-128"/>
              </a:rPr>
              <a:t>-</a:t>
            </a:r>
            <a:r>
              <a:rPr lang="en-US" altLang="vi-VN" sz="2400" b="1" dirty="0" err="1" smtClean="0">
                <a:solidFill>
                  <a:srgbClr val="100D00"/>
                </a:solidFill>
                <a:ea typeface="ＭＳ Ｐゴシック" pitchFamily="34" charset="-128"/>
              </a:rPr>
              <a:t>ra-ên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ra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khỏi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ách</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nô</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lệ</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Ai-</a:t>
            </a:r>
            <a:r>
              <a:rPr lang="en-US" altLang="vi-VN" sz="2400" b="1" dirty="0" err="1" smtClean="0">
                <a:solidFill>
                  <a:srgbClr val="100D00"/>
                </a:solidFill>
                <a:ea typeface="ＭＳ Ｐゴシック" pitchFamily="34" charset="-128"/>
              </a:rPr>
              <a:t>Cập</a:t>
            </a:r>
            <a:r>
              <a:rPr lang="en-US" altLang="vi-VN" sz="2400" b="1" dirty="0" smtClean="0">
                <a:solidFill>
                  <a:srgbClr val="100D00"/>
                </a:solidFill>
                <a:ea typeface="ＭＳ Ｐゴシック" pitchFamily="34" charset="-128"/>
              </a:rPr>
              <a:t> </a:t>
            </a: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tác</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giả</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lâu</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đời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nhất</a:t>
            </a:r>
            <a:endParaRPr lang="en-US" altLang="vi-VN"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90)</a:t>
            </a:r>
          </a:p>
          <a:p>
            <a:pPr eaLnBrk="1" hangingPunct="1">
              <a:lnSpc>
                <a:spcPct val="90000"/>
              </a:lnSpc>
              <a:buFontTx/>
              <a:buNone/>
            </a:pPr>
            <a:endParaRPr lang="en-US" altLang="vi-VN"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6. </a:t>
            </a:r>
            <a:r>
              <a:rPr lang="en-US" altLang="vi-VN" sz="2400" b="1" dirty="0" err="1" smtClean="0">
                <a:solidFill>
                  <a:srgbClr val="100D00"/>
                </a:solidFill>
                <a:ea typeface="ＭＳ Ｐゴシック" pitchFamily="34" charset="-128"/>
              </a:rPr>
              <a:t>Hê</a:t>
            </a:r>
            <a:r>
              <a:rPr lang="en-US" altLang="vi-VN" sz="2400" b="1" dirty="0" smtClean="0">
                <a:solidFill>
                  <a:srgbClr val="100D00"/>
                </a:solidFill>
                <a:ea typeface="ＭＳ Ｐゴシック" pitchFamily="34" charset="-128"/>
              </a:rPr>
              <a:t>-man </a:t>
            </a:r>
            <a:r>
              <a:rPr lang="en-US" altLang="vi-VN" sz="2400" b="1" dirty="0" err="1" smtClean="0">
                <a:solidFill>
                  <a:srgbClr val="100D00"/>
                </a:solidFill>
                <a:ea typeface="ＭＳ Ｐゴシック" pitchFamily="34" charset="-128"/>
              </a:rPr>
              <a:t>người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Ếch-ra-hít</a:t>
            </a:r>
            <a:r>
              <a:rPr lang="en-US" altLang="vi-VN" sz="2400" b="1" dirty="0" smtClean="0">
                <a:solidFill>
                  <a:srgbClr val="100D00"/>
                </a:solidFill>
                <a:ea typeface="ＭＳ Ｐゴシック" pitchFamily="34" charset="-128"/>
              </a:rPr>
              <a:t>: </a:t>
            </a:r>
            <a:r>
              <a:rPr lang="ru-RU" altLang="ja-JP" sz="2400" b="1" dirty="0" smtClean="0">
                <a:solidFill>
                  <a:srgbClr val="100D00"/>
                </a:solidFill>
                <a:ea typeface="ＭＳ Ｐゴシック" pitchFamily="34" charset="-128"/>
              </a:rPr>
              <a:t>"</a:t>
            </a:r>
            <a:r>
              <a:rPr lang="en-US" altLang="ja-JP" sz="2400" b="1" dirty="0" err="1" smtClean="0">
                <a:solidFill>
                  <a:srgbClr val="100D00"/>
                </a:solidFill>
                <a:ea typeface="ＭＳ Ｐゴシック" pitchFamily="34" charset="-128"/>
              </a:rPr>
              <a:t>trung</a:t>
            </a:r>
            <a:r>
              <a:rPr lang="en-US" altLang="ja-JP" sz="2400" b="1" dirty="0" smtClean="0">
                <a:solidFill>
                  <a:srgbClr val="100D00"/>
                </a:solidFill>
                <a:ea typeface="ＭＳ Ｐゴシック" pitchFamily="34" charset="-128"/>
              </a:rPr>
              <a:t> </a:t>
            </a:r>
            <a:r>
              <a:rPr lang="en-US" altLang="ja-JP" sz="2400" b="1" dirty="0" err="1" smtClean="0">
                <a:solidFill>
                  <a:srgbClr val="100D00"/>
                </a:solidFill>
                <a:ea typeface="ＭＳ Ｐゴシック" pitchFamily="34" charset="-128"/>
              </a:rPr>
              <a:t>thành</a:t>
            </a:r>
            <a:r>
              <a:rPr lang="ru-RU" altLang="ja-JP" sz="2400" b="1" dirty="0" smtClean="0">
                <a:solidFill>
                  <a:srgbClr val="100D00"/>
                </a:solidFill>
                <a:ea typeface="ＭＳ Ｐゴシック" pitchFamily="34" charset="-128"/>
              </a:rPr>
              <a:t>"</a:t>
            </a:r>
            <a:endParaRPr lang="en-US" altLang="ja-JP"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người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Lê</a:t>
            </a:r>
            <a:r>
              <a:rPr lang="en-US" altLang="vi-VN" sz="2400" b="1" dirty="0" smtClean="0">
                <a:solidFill>
                  <a:srgbClr val="100D00"/>
                </a:solidFill>
                <a:ea typeface="ＭＳ Ｐゴシック" pitchFamily="34" charset="-128"/>
              </a:rPr>
              <a:t>-vi </a:t>
            </a:r>
            <a:r>
              <a:rPr lang="en-US" altLang="vi-VN" sz="2400" b="1" dirty="0" err="1" smtClean="0">
                <a:solidFill>
                  <a:srgbClr val="100D00"/>
                </a:solidFill>
                <a:ea typeface="ＭＳ Ｐゴシック" pitchFamily="34" charset="-128"/>
              </a:rPr>
              <a:t>từ</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dõng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dõi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Kê-hát</a:t>
            </a:r>
            <a:endParaRPr lang="en-US" altLang="vi-VN"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Viết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88</a:t>
            </a:r>
          </a:p>
          <a:p>
            <a:pPr eaLnBrk="1" hangingPunct="1">
              <a:lnSpc>
                <a:spcPct val="90000"/>
              </a:lnSpc>
              <a:buFontTx/>
              <a:buNone/>
            </a:pPr>
            <a:endParaRPr lang="en-US" altLang="vi-VN"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7. Ê-than </a:t>
            </a:r>
            <a:r>
              <a:rPr lang="en-US" altLang="vi-VN" sz="2400" b="1" dirty="0" err="1" smtClean="0">
                <a:solidFill>
                  <a:srgbClr val="100D00"/>
                </a:solidFill>
                <a:ea typeface="ＭＳ Ｐゴシック" pitchFamily="34" charset="-128"/>
              </a:rPr>
              <a:t>người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Ếch-ra-hít</a:t>
            </a:r>
            <a:r>
              <a:rPr lang="en-US" altLang="vi-VN" sz="2400" b="1" dirty="0" smtClean="0">
                <a:solidFill>
                  <a:srgbClr val="100D00"/>
                </a:solidFill>
                <a:ea typeface="ＭＳ Ｐゴシック" pitchFamily="34" charset="-128"/>
              </a:rPr>
              <a:t>: </a:t>
            </a:r>
            <a:r>
              <a:rPr lang="ru-RU" altLang="ja-JP" sz="2400" b="1" dirty="0" smtClean="0">
                <a:solidFill>
                  <a:srgbClr val="100D00"/>
                </a:solidFill>
                <a:ea typeface="ＭＳ Ｐゴシック" pitchFamily="34" charset="-128"/>
              </a:rPr>
              <a:t>"</a:t>
            </a:r>
            <a:r>
              <a:rPr lang="en-US" altLang="ja-JP" sz="2400" b="1" dirty="0" err="1" smtClean="0">
                <a:solidFill>
                  <a:srgbClr val="100D00"/>
                </a:solidFill>
                <a:ea typeface="ＭＳ Ｐゴシック" pitchFamily="34" charset="-128"/>
              </a:rPr>
              <a:t>Lâu</a:t>
            </a:r>
            <a:r>
              <a:rPr lang="en-US" altLang="ja-JP" sz="2400" b="1" dirty="0" smtClean="0">
                <a:solidFill>
                  <a:srgbClr val="100D00"/>
                </a:solidFill>
                <a:ea typeface="ＭＳ Ｐゴシック" pitchFamily="34" charset="-128"/>
              </a:rPr>
              <a:t> </a:t>
            </a:r>
            <a:r>
              <a:rPr lang="en-US" altLang="ja-JP" sz="2400" b="1" dirty="0" err="1" smtClean="0">
                <a:solidFill>
                  <a:srgbClr val="100D00"/>
                </a:solidFill>
                <a:ea typeface="ＭＳ Ｐゴシック" pitchFamily="34" charset="-128"/>
              </a:rPr>
              <a:t>dài</a:t>
            </a:r>
            <a:r>
              <a:rPr lang="ru-RU" altLang="ja-JP" sz="2400" b="1" dirty="0" smtClean="0">
                <a:solidFill>
                  <a:srgbClr val="100D00"/>
                </a:solidFill>
                <a:ea typeface="ＭＳ Ｐゴシック" pitchFamily="34" charset="-128"/>
              </a:rPr>
              <a:t>"</a:t>
            </a:r>
            <a:endParaRPr lang="en-US" altLang="ja-JP" sz="2400" b="1" dirty="0" smtClean="0">
              <a:solidFill>
                <a:srgbClr val="100D00"/>
              </a:solidFill>
              <a:ea typeface="ＭＳ Ｐゴシック" pitchFamily="34" charset="-128"/>
            </a:endParaRP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người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Lê</a:t>
            </a:r>
            <a:r>
              <a:rPr lang="en-US" altLang="vi-VN" sz="2400" b="1" dirty="0" smtClean="0">
                <a:solidFill>
                  <a:srgbClr val="100D00"/>
                </a:solidFill>
                <a:ea typeface="ＭＳ Ｐゴシック" pitchFamily="34" charset="-128"/>
              </a:rPr>
              <a:t>-vi </a:t>
            </a:r>
            <a:r>
              <a:rPr lang="en-US" altLang="vi-VN" sz="2400" b="1" dirty="0" err="1" smtClean="0">
                <a:solidFill>
                  <a:srgbClr val="100D00"/>
                </a:solidFill>
                <a:ea typeface="ＭＳ Ｐゴシック" pitchFamily="34" charset="-128"/>
              </a:rPr>
              <a:t>từ</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dõng</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dõi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của</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Mê-ra-ri</a:t>
            </a:r>
            <a:r>
              <a:rPr lang="en-US" altLang="vi-VN" sz="2400" b="1" dirty="0" smtClean="0">
                <a:solidFill>
                  <a:srgbClr val="100D00"/>
                </a:solidFill>
                <a:ea typeface="ＭＳ Ｐゴシック" pitchFamily="34" charset="-128"/>
              </a:rPr>
              <a:t> </a:t>
            </a:r>
          </a:p>
          <a:p>
            <a:pPr eaLnBrk="1" hangingPunct="1">
              <a:lnSpc>
                <a:spcPct val="90000"/>
              </a:lnSpc>
              <a:buFontTx/>
              <a:buNone/>
            </a:pPr>
            <a:r>
              <a:rPr lang="en-US" altLang="vi-VN" sz="2400" b="1" dirty="0" smtClean="0">
                <a:solidFill>
                  <a:srgbClr val="100D00"/>
                </a:solidFill>
                <a:ea typeface="ＭＳ Ｐゴシック" pitchFamily="34" charset="-128"/>
              </a:rPr>
              <a:t>	• </a:t>
            </a:r>
            <a:r>
              <a:rPr lang="en-US" altLang="vi-VN" sz="2400" b="1" dirty="0" err="1" smtClean="0">
                <a:solidFill>
                  <a:srgbClr val="100D00"/>
                </a:solidFill>
                <a:ea typeface="ＭＳ Ｐゴシック" pitchFamily="34" charset="-128"/>
              </a:rPr>
              <a:t>Viết</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a:t>
            </a:r>
            <a:r>
              <a:rPr lang="en-US" altLang="vi-VN" sz="2400" b="1" dirty="0" smtClean="0">
                <a:solidFill>
                  <a:srgbClr val="100D00"/>
                </a:solidFill>
                <a:ea typeface="ＭＳ Ｐゴシック" pitchFamily="34" charset="-128"/>
              </a:rPr>
              <a:t> </a:t>
            </a:r>
            <a:r>
              <a:rPr lang="en-US" altLang="vi-VN" sz="2400" b="1" dirty="0" err="1" smtClean="0">
                <a:solidFill>
                  <a:srgbClr val="100D00"/>
                </a:solidFill>
                <a:ea typeface="ＭＳ Ｐゴシック" pitchFamily="34" charset="-128"/>
              </a:rPr>
              <a:t>Thiên</a:t>
            </a:r>
            <a:r>
              <a:rPr lang="en-US" altLang="vi-VN" sz="2400" b="1" dirty="0" smtClean="0">
                <a:solidFill>
                  <a:srgbClr val="100D00"/>
                </a:solidFill>
                <a:ea typeface="ＭＳ Ｐゴシック" pitchFamily="34" charset="-128"/>
              </a:rPr>
              <a:t> 89</a:t>
            </a:r>
          </a:p>
        </p:txBody>
      </p:sp>
      <p:sp>
        <p:nvSpPr>
          <p:cNvPr id="84996"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381</a:t>
            </a:r>
          </a:p>
        </p:txBody>
      </p:sp>
      <p:pic>
        <p:nvPicPr>
          <p:cNvPr id="63493" name="Picture 5" descr="h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9675" y="2133600"/>
            <a:ext cx="2571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7"/>
          <p:cNvSpPr txBox="1">
            <a:spLocks noChangeArrowheads="1"/>
          </p:cNvSpPr>
          <p:nvPr/>
        </p:nvSpPr>
        <p:spPr bwMode="auto">
          <a:xfrm>
            <a:off x="832485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to="" calcmode="lin" valueType="num">
                                      <p:cBhvr>
                                        <p:cTn id="7" dur="1" fill="hold"/>
                                        <p:tgtEl>
                                          <p:spTgt spid="6349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 to="" calcmode="lin" valueType="num">
                                      <p:cBhvr>
                                        <p:cTn id="12" dur="1" fill="hold"/>
                                        <p:tgtEl>
                                          <p:spTgt spid="6349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 to="" calcmode="lin" valueType="num">
                                      <p:cBhvr>
                                        <p:cTn id="17" dur="1" fill="hold"/>
                                        <p:tgtEl>
                                          <p:spTgt spid="6349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 to="" calcmode="lin" valueType="num">
                                      <p:cBhvr>
                                        <p:cTn id="22" dur="1" fill="hold"/>
                                        <p:tgtEl>
                                          <p:spTgt spid="6349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anim to="" calcmode="lin" valueType="num">
                                      <p:cBhvr>
                                        <p:cTn id="27" dur="1" fill="hold"/>
                                        <p:tgtEl>
                                          <p:spTgt spid="63491">
                                            <p:txEl>
                                              <p:pRg st="5" end="5"/>
                                            </p:txEl>
                                          </p:spTgt>
                                        </p:tgtEl>
                                        <p:attrNameLst>
                                          <p:attrName/>
                                        </p:attrNameLst>
                                      </p:cBhvr>
                                    </p:anim>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6349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63491">
                                            <p:txEl>
                                              <p:pRg st="6" end="6"/>
                                            </p:txEl>
                                          </p:spTgt>
                                        </p:tgtEl>
                                        <p:attrNameLst>
                                          <p:attrName>style.visibility</p:attrName>
                                        </p:attrNameLst>
                                      </p:cBhvr>
                                      <p:to>
                                        <p:strVal val="visible"/>
                                      </p:to>
                                    </p:set>
                                    <p:anim to="" calcmode="lin" valueType="num">
                                      <p:cBhvr>
                                        <p:cTn id="35" dur="1" fill="hold"/>
                                        <p:tgtEl>
                                          <p:spTgt spid="63491">
                                            <p:txEl>
                                              <p:pRg st="6" end="6"/>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63491">
                                            <p:txEl>
                                              <p:pRg st="7" end="7"/>
                                            </p:txEl>
                                          </p:spTgt>
                                        </p:tgtEl>
                                        <p:attrNameLst>
                                          <p:attrName>style.visibility</p:attrName>
                                        </p:attrNameLst>
                                      </p:cBhvr>
                                      <p:to>
                                        <p:strVal val="visible"/>
                                      </p:to>
                                    </p:set>
                                    <p:anim to="" calcmode="lin" valueType="num">
                                      <p:cBhvr>
                                        <p:cTn id="40" dur="1" fill="hold"/>
                                        <p:tgtEl>
                                          <p:spTgt spid="63491">
                                            <p:txEl>
                                              <p:pRg st="7" end="7"/>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63491">
                                            <p:txEl>
                                              <p:pRg st="9" end="9"/>
                                            </p:txEl>
                                          </p:spTgt>
                                        </p:tgtEl>
                                        <p:attrNameLst>
                                          <p:attrName>style.visibility</p:attrName>
                                        </p:attrNameLst>
                                      </p:cBhvr>
                                      <p:to>
                                        <p:strVal val="visible"/>
                                      </p:to>
                                    </p:set>
                                    <p:anim to="" calcmode="lin" valueType="num">
                                      <p:cBhvr>
                                        <p:cTn id="45" dur="1" fill="hold"/>
                                        <p:tgtEl>
                                          <p:spTgt spid="63491">
                                            <p:txEl>
                                              <p:pRg st="9" end="9"/>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63491">
                                            <p:txEl>
                                              <p:pRg st="10" end="10"/>
                                            </p:txEl>
                                          </p:spTgt>
                                        </p:tgtEl>
                                        <p:attrNameLst>
                                          <p:attrName>style.visibility</p:attrName>
                                        </p:attrNameLst>
                                      </p:cBhvr>
                                      <p:to>
                                        <p:strVal val="visible"/>
                                      </p:to>
                                    </p:set>
                                    <p:anim to="" calcmode="lin" valueType="num">
                                      <p:cBhvr>
                                        <p:cTn id="50" dur="1" fill="hold"/>
                                        <p:tgtEl>
                                          <p:spTgt spid="63491">
                                            <p:txEl>
                                              <p:pRg st="10" end="10"/>
                                            </p:txEl>
                                          </p:spTgt>
                                        </p:tgtEl>
                                        <p:attrNameLst>
                                          <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4" presetClass="entr" presetSubtype="0" fill="hold" grpId="0" nodeType="clickEffect">
                                  <p:stCondLst>
                                    <p:cond delay="0"/>
                                  </p:stCondLst>
                                  <p:childTnLst>
                                    <p:set>
                                      <p:cBhvr>
                                        <p:cTn id="54" dur="1" fill="hold">
                                          <p:stCondLst>
                                            <p:cond delay="0"/>
                                          </p:stCondLst>
                                        </p:cTn>
                                        <p:tgtEl>
                                          <p:spTgt spid="63491">
                                            <p:txEl>
                                              <p:pRg st="11" end="11"/>
                                            </p:txEl>
                                          </p:spTgt>
                                        </p:tgtEl>
                                        <p:attrNameLst>
                                          <p:attrName>style.visibility</p:attrName>
                                        </p:attrNameLst>
                                      </p:cBhvr>
                                      <p:to>
                                        <p:strVal val="visible"/>
                                      </p:to>
                                    </p:set>
                                    <p:anim to="" calcmode="lin" valueType="num">
                                      <p:cBhvr>
                                        <p:cTn id="55" dur="1" fill="hold"/>
                                        <p:tgtEl>
                                          <p:spTgt spid="63491">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533400"/>
            <a:ext cx="8229600" cy="884238"/>
          </a:xfrm>
          <a:effectLst>
            <a:outerShdw dist="38099" dir="2700000" algn="ctr" rotWithShape="0">
              <a:schemeClr val="tx2">
                <a:alpha val="74997"/>
              </a:schemeClr>
            </a:outerShdw>
          </a:effectLst>
        </p:spPr>
        <p:txBody>
          <a:bodyPr/>
          <a:lstStyle/>
          <a:p>
            <a:pPr eaLnBrk="1" hangingPunct="1">
              <a:defRPr/>
            </a:pPr>
            <a:r>
              <a:rPr lang="en-US" dirty="0" err="1" smtClean="0">
                <a:solidFill>
                  <a:srgbClr val="FFFFFF"/>
                </a:solidFill>
              </a:rPr>
              <a:t>Người</a:t>
            </a:r>
            <a:r>
              <a:rPr lang="en-US" dirty="0" smtClean="0">
                <a:solidFill>
                  <a:srgbClr val="FFFFFF"/>
                </a:solidFill>
              </a:rPr>
              <a:t> </a:t>
            </a:r>
            <a:r>
              <a:rPr lang="en-US" dirty="0" err="1" smtClean="0">
                <a:solidFill>
                  <a:srgbClr val="FFFFFF"/>
                </a:solidFill>
              </a:rPr>
              <a:t>nhận</a:t>
            </a:r>
            <a:endParaRPr lang="en-US" dirty="0"/>
          </a:p>
        </p:txBody>
      </p:sp>
      <p:sp>
        <p:nvSpPr>
          <p:cNvPr id="4102" name="Rectangle 6"/>
          <p:cNvSpPr>
            <a:spLocks noChangeArrowheads="1"/>
          </p:cNvSpPr>
          <p:nvPr/>
        </p:nvSpPr>
        <p:spPr bwMode="auto">
          <a:xfrm>
            <a:off x="711854" y="1700808"/>
            <a:ext cx="8229600" cy="3312368"/>
          </a:xfrm>
          <a:prstGeom prst="rect">
            <a:avLst/>
          </a:prstGeom>
          <a:noFill/>
          <a:ln w="9525">
            <a:noFill/>
            <a:miter lim="800000"/>
            <a:headEnd/>
            <a:tailEnd/>
          </a:ln>
          <a:effectLst/>
        </p:spPr>
        <p:txBody>
          <a:bodyPr/>
          <a:lstStyle/>
          <a:p>
            <a:pPr marL="342900" indent="-342900">
              <a:spcBef>
                <a:spcPct val="20000"/>
              </a:spcBef>
              <a:buFontTx/>
              <a:buChar char="•"/>
              <a:defRPr/>
            </a:pPr>
            <a:r>
              <a:rPr lang="en-US" sz="3200" b="1" dirty="0" err="1" smtClean="0">
                <a:solidFill>
                  <a:schemeClr val="bg1"/>
                </a:solidFill>
                <a:effectLst>
                  <a:outerShdw blurRad="50800" dist="88900" dir="2700000" algn="tl" rotWithShape="0">
                    <a:srgbClr val="000000"/>
                  </a:outerShdw>
                </a:effectLst>
              </a:rPr>
              <a:t>Đất</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nước</a:t>
            </a:r>
            <a:r>
              <a:rPr lang="en-US" sz="3200" b="1" dirty="0" smtClean="0">
                <a:solidFill>
                  <a:schemeClr val="bg1"/>
                </a:solidFill>
                <a:effectLst>
                  <a:outerShdw blurRad="50800" dist="88900" dir="2700000" algn="tl" rotWithShape="0">
                    <a:srgbClr val="000000"/>
                  </a:outerShdw>
                </a:effectLst>
              </a:rPr>
              <a:t> Y-</a:t>
            </a:r>
            <a:r>
              <a:rPr lang="en-US" sz="3200" b="1" dirty="0" err="1" smtClean="0">
                <a:solidFill>
                  <a:schemeClr val="bg1"/>
                </a:solidFill>
                <a:effectLst>
                  <a:outerShdw blurRad="50800" dist="88900" dir="2700000" algn="tl" rotWithShape="0">
                    <a:srgbClr val="000000"/>
                  </a:outerShdw>
                </a:effectLst>
              </a:rPr>
              <a:t>sơ</a:t>
            </a:r>
            <a:r>
              <a:rPr lang="en-US" sz="3200" b="1" dirty="0" smtClean="0">
                <a:solidFill>
                  <a:schemeClr val="bg1"/>
                </a:solidFill>
                <a:effectLst>
                  <a:outerShdw blurRad="50800" dist="88900" dir="2700000" algn="tl" rotWithShape="0">
                    <a:srgbClr val="000000"/>
                  </a:outerShdw>
                </a:effectLst>
              </a:rPr>
              <a:t>-</a:t>
            </a:r>
            <a:r>
              <a:rPr lang="en-US" sz="3200" b="1" dirty="0" err="1" smtClean="0">
                <a:solidFill>
                  <a:schemeClr val="bg1"/>
                </a:solidFill>
                <a:effectLst>
                  <a:outerShdw blurRad="50800" dist="88900" dir="2700000" algn="tl" rotWithShape="0">
                    <a:srgbClr val="000000"/>
                  </a:outerShdw>
                </a:effectLst>
              </a:rPr>
              <a:t>ra-ên</a:t>
            </a:r>
            <a:endParaRPr lang="en-US" sz="3200" b="1" dirty="0">
              <a:solidFill>
                <a:schemeClr val="bg1"/>
              </a:solidFill>
              <a:effectLst>
                <a:outerShdw blurRad="50800" dist="88900" dir="2700000" algn="tl" rotWithShape="0">
                  <a:srgbClr val="000000"/>
                </a:outerShdw>
              </a:effectLst>
            </a:endParaRPr>
          </a:p>
          <a:p>
            <a:pPr marL="342900" indent="-342900">
              <a:spcBef>
                <a:spcPct val="20000"/>
              </a:spcBef>
              <a:defRPr/>
            </a:pPr>
            <a:endParaRPr lang="en-US" sz="3200" b="1" dirty="0">
              <a:solidFill>
                <a:schemeClr val="bg1"/>
              </a:solidFill>
              <a:effectLst>
                <a:outerShdw blurRad="50800" dist="88900" dir="2700000" algn="tl" rotWithShape="0">
                  <a:srgbClr val="000000"/>
                </a:outerShdw>
              </a:effectLst>
            </a:endParaRPr>
          </a:p>
          <a:p>
            <a:pPr marL="342900" indent="-342900">
              <a:spcBef>
                <a:spcPct val="20000"/>
              </a:spcBef>
              <a:buFontTx/>
              <a:buChar char="•"/>
              <a:defRPr/>
            </a:pPr>
            <a:r>
              <a:rPr lang="en-US" sz="3200" b="1" dirty="0" err="1" smtClean="0">
                <a:solidFill>
                  <a:schemeClr val="bg1"/>
                </a:solidFill>
                <a:effectLst>
                  <a:outerShdw blurRad="50800" dist="88900" dir="2700000" algn="tl" rotWithShape="0">
                    <a:srgbClr val="000000"/>
                  </a:outerShdw>
                </a:effectLst>
              </a:rPr>
              <a:t>Được</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sử</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dụng</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trong</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sự</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thờ</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phượng</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tại</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đền</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thờ</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và</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là</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tập</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hướng</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dẫn</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cầu</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nguyện</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cho</a:t>
            </a:r>
            <a:r>
              <a:rPr lang="en-US" sz="3200" b="1" dirty="0" smtClean="0">
                <a:solidFill>
                  <a:schemeClr val="bg1"/>
                </a:solidFill>
                <a:effectLst>
                  <a:outerShdw blurRad="50800" dist="88900" dir="2700000" algn="tl" rotWithShape="0">
                    <a:srgbClr val="000000"/>
                  </a:outerShdw>
                </a:effectLst>
              </a:rPr>
              <a:t> </a:t>
            </a:r>
            <a:r>
              <a:rPr lang="en-US" sz="3200" b="1" dirty="0" err="1" smtClean="0">
                <a:solidFill>
                  <a:schemeClr val="bg1"/>
                </a:solidFill>
                <a:effectLst>
                  <a:outerShdw blurRad="50800" dist="88900" dir="2700000" algn="tl" rotWithShape="0">
                    <a:srgbClr val="000000"/>
                  </a:outerShdw>
                </a:effectLst>
              </a:rPr>
              <a:t>người</a:t>
            </a:r>
            <a:r>
              <a:rPr lang="en-US" sz="3200" b="1" dirty="0" smtClean="0">
                <a:solidFill>
                  <a:schemeClr val="bg1"/>
                </a:solidFill>
                <a:effectLst>
                  <a:outerShdw blurRad="50800" dist="88900" dir="2700000" algn="tl" rotWithShape="0">
                    <a:srgbClr val="000000"/>
                  </a:outerShdw>
                </a:effectLst>
              </a:rPr>
              <a:t> Do </a:t>
            </a:r>
            <a:r>
              <a:rPr lang="en-US" sz="3200" b="1" dirty="0" err="1" smtClean="0">
                <a:solidFill>
                  <a:schemeClr val="bg1"/>
                </a:solidFill>
                <a:effectLst>
                  <a:outerShdw blurRad="50800" dist="88900" dir="2700000" algn="tl" rotWithShape="0">
                    <a:srgbClr val="000000"/>
                  </a:outerShdw>
                </a:effectLst>
              </a:rPr>
              <a:t>Thái</a:t>
            </a:r>
            <a:r>
              <a:rPr lang="en-US" sz="3200" b="1" dirty="0" smtClean="0">
                <a:solidFill>
                  <a:schemeClr val="bg1"/>
                </a:solidFill>
                <a:effectLst>
                  <a:outerShdw blurRad="50800" dist="88900" dir="2700000" algn="tl" rotWithShape="0">
                    <a:srgbClr val="000000"/>
                  </a:outerShdw>
                </a:effectLst>
              </a:rPr>
              <a:t> </a:t>
            </a:r>
            <a:endParaRPr lang="en-US" sz="3200" b="1" dirty="0">
              <a:solidFill>
                <a:schemeClr val="bg1"/>
              </a:solidFill>
              <a:effectLst>
                <a:outerShdw blurRad="50800" dist="88900" dir="2700000" algn="tl" rotWithShape="0">
                  <a:srgbClr val="000000"/>
                </a:outerShdw>
              </a:effectLst>
            </a:endParaRPr>
          </a:p>
        </p:txBody>
      </p:sp>
      <p:sp>
        <p:nvSpPr>
          <p:cNvPr id="4103" name="Text Box 7"/>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defRPr/>
            </a:pPr>
            <a:r>
              <a:rPr lang="en-US" b="1" smtClean="0">
                <a:solidFill>
                  <a:schemeClr val="bg1"/>
                </a:solidFill>
              </a:rPr>
              <a:t>381</a:t>
            </a:r>
            <a:endParaRPr lang="en-US" b="1" smtClean="0">
              <a:solidFill>
                <a:schemeClr val="bg1"/>
              </a:solidFill>
              <a:effectLst>
                <a:outerShdw blurRad="38100" dist="38100" dir="2700000" algn="tl">
                  <a:srgbClr val="DDDDDD"/>
                </a:outerShdw>
              </a:effectLst>
            </a:endParaRPr>
          </a:p>
        </p:txBody>
      </p:sp>
      <p:sp>
        <p:nvSpPr>
          <p:cNvPr id="86021" name="Text Box 7"/>
          <p:cNvSpPr txBox="1">
            <a:spLocks noChangeArrowheads="1"/>
          </p:cNvSpPr>
          <p:nvPr/>
        </p:nvSpPr>
        <p:spPr bwMode="auto">
          <a:xfrm>
            <a:off x="832485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chemeClr val="bg1"/>
                </a:solidFill>
              </a:rPr>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to="" calcmode="lin" valueType="num">
                                      <p:cBhvr>
                                        <p:cTn id="7" dur="1" fill="hold"/>
                                        <p:tgtEl>
                                          <p:spTgt spid="410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102">
                                            <p:txEl>
                                              <p:pRg st="2" end="2"/>
                                            </p:txEl>
                                          </p:spTgt>
                                        </p:tgtEl>
                                        <p:attrNameLst>
                                          <p:attrName>style.visibility</p:attrName>
                                        </p:attrNameLst>
                                      </p:cBhvr>
                                      <p:to>
                                        <p:strVal val="visible"/>
                                      </p:to>
                                    </p:set>
                                    <p:anim to="" calcmode="lin" valueType="num">
                                      <p:cBhvr>
                                        <p:cTn id="12" dur="1" fill="hold"/>
                                        <p:tgtEl>
                                          <p:spTgt spid="410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6" name="Picture 4" descr="Tabernacle"/>
          <p:cNvPicPr>
            <a:picLocks noChangeAspect="1" noChangeArrowheads="1"/>
          </p:cNvPicPr>
          <p:nvPr/>
        </p:nvPicPr>
        <p:blipFill>
          <a:blip r:embed="rId3">
            <a:lum bright="-24000"/>
            <a:extLst>
              <a:ext uri="{28A0092B-C50C-407E-A947-70E740481C1C}">
                <a14:useLocalDpi xmlns:a14="http://schemas.microsoft.com/office/drawing/2010/main" val="0"/>
              </a:ext>
            </a:extLst>
          </a:blip>
          <a:srcRect l="3273"/>
          <a:stretch>
            <a:fillRect/>
          </a:stretch>
        </p:blipFill>
        <p:spPr bwMode="auto">
          <a:xfrm>
            <a:off x="0"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p:cNvPicPr>
            <a:picLocks noChangeAspect="1" noChangeArrowheads="1"/>
          </p:cNvPicPr>
          <p:nvPr/>
        </p:nvPicPr>
        <p:blipFill>
          <a:blip r:embed="rId4">
            <a:lum bright="24000" contrast="30000"/>
            <a:extLst>
              <a:ext uri="{28A0092B-C50C-407E-A947-70E740481C1C}">
                <a14:useLocalDpi xmlns:a14="http://schemas.microsoft.com/office/drawing/2010/main" val="0"/>
              </a:ext>
            </a:extLst>
          </a:blip>
          <a:srcRect/>
          <a:stretch>
            <a:fillRect/>
          </a:stretch>
        </p:blipFill>
        <p:spPr bwMode="auto">
          <a:xfrm>
            <a:off x="4495800" y="-76200"/>
            <a:ext cx="46751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AutoShape 7"/>
          <p:cNvSpPr>
            <a:spLocks noChangeArrowheads="1"/>
          </p:cNvSpPr>
          <p:nvPr/>
        </p:nvSpPr>
        <p:spPr bwMode="auto">
          <a:xfrm>
            <a:off x="3810000" y="1219200"/>
            <a:ext cx="1447800" cy="1219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0114" name="Rectangle 2"/>
          <p:cNvSpPr>
            <a:spLocks noGrp="1" noRot="1" noChangeArrowheads="1"/>
          </p:cNvSpPr>
          <p:nvPr>
            <p:ph type="title"/>
          </p:nvPr>
        </p:nvSpPr>
        <p:spPr>
          <a:xfrm>
            <a:off x="301625" y="0"/>
            <a:ext cx="8510588" cy="1143000"/>
          </a:xfrm>
        </p:spPr>
        <p:txBody>
          <a:bodyPr/>
          <a:lstStyle/>
          <a:p>
            <a:pPr eaLnBrk="1" hangingPunct="1">
              <a:defRPr/>
            </a:pPr>
            <a:r>
              <a:rPr lang="en-US" b="1" dirty="0" err="1" smtClean="0">
                <a:effectLst>
                  <a:glow rad="114300">
                    <a:srgbClr val="100D00"/>
                  </a:glow>
                </a:effectLst>
              </a:rPr>
              <a:t>Lý</a:t>
            </a:r>
            <a:r>
              <a:rPr lang="en-US" b="1" dirty="0" smtClean="0">
                <a:effectLst>
                  <a:glow rad="114300">
                    <a:srgbClr val="100D00"/>
                  </a:glow>
                </a:effectLst>
              </a:rPr>
              <a:t> do</a:t>
            </a:r>
            <a:endParaRPr lang="en-US" b="1" dirty="0">
              <a:effectLst>
                <a:glow rad="114300">
                  <a:srgbClr val="100D00"/>
                </a:glow>
              </a:effectLst>
            </a:endParaRPr>
          </a:p>
        </p:txBody>
      </p:sp>
      <p:sp>
        <p:nvSpPr>
          <p:cNvPr id="90115" name="Rectangle 3"/>
          <p:cNvSpPr>
            <a:spLocks noGrp="1" noRot="1" noChangeArrowheads="1"/>
          </p:cNvSpPr>
          <p:nvPr>
            <p:ph type="body" idx="1"/>
          </p:nvPr>
        </p:nvSpPr>
        <p:spPr>
          <a:xfrm>
            <a:off x="251520" y="2209800"/>
            <a:ext cx="8640960" cy="1295400"/>
          </a:xfrm>
        </p:spPr>
        <p:txBody>
          <a:bodyPr/>
          <a:lstStyle/>
          <a:p>
            <a:pPr eaLnBrk="1" hangingPunct="1">
              <a:buFont typeface="Wingdings" charset="0"/>
              <a:buChar char="§"/>
              <a:defRPr/>
            </a:pPr>
            <a:r>
              <a:rPr lang="en-US" b="1" dirty="0" err="1" smtClean="0">
                <a:effectLst>
                  <a:glow rad="114300">
                    <a:srgbClr val="100D00"/>
                  </a:glow>
                </a:effectLst>
              </a:rPr>
              <a:t>Các</a:t>
            </a:r>
            <a:r>
              <a:rPr lang="en-US" b="1" dirty="0" smtClean="0">
                <a:effectLst>
                  <a:glow rad="114300">
                    <a:srgbClr val="100D00"/>
                  </a:glow>
                </a:effectLst>
              </a:rPr>
              <a:t> </a:t>
            </a:r>
            <a:r>
              <a:rPr lang="en-US" b="1" dirty="0" err="1" smtClean="0">
                <a:effectLst>
                  <a:glow rad="114300">
                    <a:srgbClr val="100D00"/>
                  </a:glow>
                </a:effectLst>
              </a:rPr>
              <a:t>thi</a:t>
            </a:r>
            <a:r>
              <a:rPr lang="en-US" b="1" dirty="0" smtClean="0">
                <a:effectLst>
                  <a:glow rad="114300">
                    <a:srgbClr val="100D00"/>
                  </a:glow>
                </a:effectLst>
              </a:rPr>
              <a:t> </a:t>
            </a:r>
            <a:r>
              <a:rPr lang="en-US" b="1" dirty="0" err="1" smtClean="0">
                <a:effectLst>
                  <a:glow rad="114300">
                    <a:srgbClr val="100D00"/>
                  </a:glow>
                </a:effectLst>
              </a:rPr>
              <a:t>thiên</a:t>
            </a:r>
            <a:r>
              <a:rPr lang="en-US" b="1" dirty="0" smtClean="0">
                <a:effectLst>
                  <a:glow rad="114300">
                    <a:srgbClr val="100D00"/>
                  </a:glow>
                </a:effectLst>
              </a:rPr>
              <a:t> </a:t>
            </a:r>
            <a:r>
              <a:rPr lang="en-US" b="1" dirty="0" err="1" smtClean="0">
                <a:effectLst>
                  <a:glow rad="114300">
                    <a:srgbClr val="100D00"/>
                  </a:glow>
                </a:effectLst>
              </a:rPr>
              <a:t>được</a:t>
            </a:r>
            <a:r>
              <a:rPr lang="en-US" b="1" dirty="0" smtClean="0">
                <a:effectLst>
                  <a:glow rad="114300">
                    <a:srgbClr val="100D00"/>
                  </a:glow>
                </a:effectLst>
              </a:rPr>
              <a:t> </a:t>
            </a:r>
            <a:r>
              <a:rPr lang="en-US" b="1" dirty="0" err="1" smtClean="0">
                <a:effectLst>
                  <a:glow rad="114300">
                    <a:srgbClr val="100D00"/>
                  </a:glow>
                </a:effectLst>
              </a:rPr>
              <a:t>hình</a:t>
            </a:r>
            <a:r>
              <a:rPr lang="en-US" b="1" dirty="0" smtClean="0">
                <a:effectLst>
                  <a:glow rad="114300">
                    <a:srgbClr val="100D00"/>
                  </a:glow>
                </a:effectLst>
              </a:rPr>
              <a:t> </a:t>
            </a:r>
            <a:r>
              <a:rPr lang="en-US" b="1" dirty="0" err="1" smtClean="0">
                <a:effectLst>
                  <a:glow rad="114300">
                    <a:srgbClr val="100D00"/>
                  </a:glow>
                </a:effectLst>
              </a:rPr>
              <a:t>thành</a:t>
            </a:r>
            <a:r>
              <a:rPr lang="en-US" b="1" dirty="0" smtClean="0">
                <a:effectLst>
                  <a:glow rad="114300">
                    <a:srgbClr val="100D00"/>
                  </a:glow>
                </a:effectLst>
              </a:rPr>
              <a:t> </a:t>
            </a:r>
            <a:r>
              <a:rPr lang="en-US" b="1" dirty="0" err="1" smtClean="0">
                <a:effectLst>
                  <a:glow rad="114300">
                    <a:srgbClr val="100D00"/>
                  </a:glow>
                </a:effectLst>
              </a:rPr>
              <a:t>trong</a:t>
            </a:r>
            <a:r>
              <a:rPr lang="en-US" b="1" dirty="0" smtClean="0">
                <a:effectLst>
                  <a:glow rad="114300">
                    <a:srgbClr val="100D00"/>
                  </a:glow>
                </a:effectLst>
              </a:rPr>
              <a:t> </a:t>
            </a:r>
            <a:r>
              <a:rPr lang="en-US" b="1" dirty="0" err="1" smtClean="0">
                <a:effectLst>
                  <a:glow rad="114300">
                    <a:srgbClr val="100D00"/>
                  </a:glow>
                </a:effectLst>
              </a:rPr>
              <a:t>giai</a:t>
            </a:r>
            <a:r>
              <a:rPr lang="en-US" b="1" dirty="0" smtClean="0">
                <a:effectLst>
                  <a:glow rad="114300">
                    <a:srgbClr val="100D00"/>
                  </a:glow>
                </a:effectLst>
              </a:rPr>
              <a:t> </a:t>
            </a:r>
            <a:r>
              <a:rPr lang="en-US" b="1" dirty="0" err="1" smtClean="0">
                <a:effectLst>
                  <a:glow rad="114300">
                    <a:srgbClr val="100D00"/>
                  </a:glow>
                </a:effectLst>
              </a:rPr>
              <a:t>đoạn</a:t>
            </a:r>
            <a:r>
              <a:rPr lang="en-US" b="1" dirty="0" smtClean="0">
                <a:effectLst>
                  <a:glow rad="114300">
                    <a:srgbClr val="100D00"/>
                  </a:glow>
                </a:effectLst>
              </a:rPr>
              <a:t> </a:t>
            </a:r>
            <a:r>
              <a:rPr lang="en-US" b="1" dirty="0" err="1" smtClean="0">
                <a:effectLst>
                  <a:glow rad="114300">
                    <a:srgbClr val="100D00"/>
                  </a:glow>
                </a:effectLst>
              </a:rPr>
              <a:t>chuyển</a:t>
            </a:r>
            <a:r>
              <a:rPr lang="en-US" b="1" dirty="0" smtClean="0">
                <a:effectLst>
                  <a:glow rad="114300">
                    <a:srgbClr val="100D00"/>
                  </a:glow>
                </a:effectLst>
              </a:rPr>
              <a:t> </a:t>
            </a:r>
            <a:r>
              <a:rPr lang="en-US" b="1" dirty="0" err="1" smtClean="0">
                <a:effectLst>
                  <a:glow rad="114300">
                    <a:srgbClr val="100D00"/>
                  </a:glow>
                </a:effectLst>
              </a:rPr>
              <a:t>tiếp</a:t>
            </a:r>
            <a:r>
              <a:rPr lang="en-US" b="1" dirty="0" smtClean="0">
                <a:effectLst>
                  <a:glow rad="114300">
                    <a:srgbClr val="100D00"/>
                  </a:glow>
                </a:effectLst>
              </a:rPr>
              <a:t> </a:t>
            </a:r>
            <a:r>
              <a:rPr lang="en-US" b="1" dirty="0" err="1" smtClean="0">
                <a:effectLst>
                  <a:glow rad="114300">
                    <a:srgbClr val="100D00"/>
                  </a:glow>
                </a:effectLst>
              </a:rPr>
              <a:t>từ</a:t>
            </a:r>
            <a:r>
              <a:rPr lang="en-US" b="1" dirty="0" smtClean="0">
                <a:effectLst>
                  <a:glow rad="114300">
                    <a:srgbClr val="100D00"/>
                  </a:glow>
                </a:effectLst>
              </a:rPr>
              <a:t> </a:t>
            </a:r>
            <a:r>
              <a:rPr lang="en-US" b="1" dirty="0" err="1" smtClean="0">
                <a:effectLst>
                  <a:glow rad="114300">
                    <a:srgbClr val="100D00"/>
                  </a:glow>
                </a:effectLst>
              </a:rPr>
              <a:t>đền</a:t>
            </a:r>
            <a:r>
              <a:rPr lang="en-US" b="1" dirty="0" smtClean="0">
                <a:effectLst>
                  <a:glow rad="114300">
                    <a:srgbClr val="100D00"/>
                  </a:glow>
                </a:effectLst>
              </a:rPr>
              <a:t> </a:t>
            </a:r>
            <a:r>
              <a:rPr lang="en-US" b="1" dirty="0" err="1" smtClean="0">
                <a:effectLst>
                  <a:glow rad="114300">
                    <a:srgbClr val="100D00"/>
                  </a:glow>
                </a:effectLst>
              </a:rPr>
              <a:t>tạm</a:t>
            </a:r>
            <a:r>
              <a:rPr lang="en-US" b="1" dirty="0" smtClean="0">
                <a:effectLst>
                  <a:glow rad="114300">
                    <a:srgbClr val="100D00"/>
                  </a:glow>
                </a:effectLst>
              </a:rPr>
              <a:t> sang </a:t>
            </a:r>
            <a:r>
              <a:rPr lang="en-US" b="1" dirty="0" err="1" smtClean="0">
                <a:effectLst>
                  <a:glow rad="114300">
                    <a:srgbClr val="100D00"/>
                  </a:glow>
                </a:effectLst>
              </a:rPr>
              <a:t>đền</a:t>
            </a:r>
            <a:r>
              <a:rPr lang="en-US" b="1" dirty="0" smtClean="0">
                <a:effectLst>
                  <a:glow rad="114300">
                    <a:srgbClr val="100D00"/>
                  </a:glow>
                </a:effectLst>
              </a:rPr>
              <a:t> </a:t>
            </a:r>
            <a:r>
              <a:rPr lang="en-US" b="1" dirty="0" err="1" smtClean="0">
                <a:effectLst>
                  <a:glow rad="114300">
                    <a:srgbClr val="100D00"/>
                  </a:glow>
                </a:effectLst>
              </a:rPr>
              <a:t>thờ</a:t>
            </a:r>
            <a:r>
              <a:rPr lang="en-US" b="1" dirty="0" smtClean="0">
                <a:effectLst>
                  <a:glow rad="114300">
                    <a:srgbClr val="100D00"/>
                  </a:glow>
                </a:effectLst>
              </a:rPr>
              <a:t> </a:t>
            </a:r>
            <a:r>
              <a:rPr lang="en-US" b="1" dirty="0" err="1" smtClean="0">
                <a:effectLst>
                  <a:glow rad="114300">
                    <a:srgbClr val="100D00"/>
                  </a:glow>
                </a:effectLst>
              </a:rPr>
              <a:t>thứ</a:t>
            </a:r>
            <a:r>
              <a:rPr lang="en-US" b="1" dirty="0" smtClean="0">
                <a:effectLst>
                  <a:glow rad="114300">
                    <a:srgbClr val="100D00"/>
                  </a:glow>
                </a:effectLst>
              </a:rPr>
              <a:t> </a:t>
            </a:r>
            <a:r>
              <a:rPr lang="en-US" b="1" dirty="0" err="1" smtClean="0">
                <a:effectLst>
                  <a:glow rad="114300">
                    <a:srgbClr val="100D00"/>
                  </a:glow>
                </a:effectLst>
              </a:rPr>
              <a:t>nhất</a:t>
            </a:r>
            <a:r>
              <a:rPr lang="en-US" b="1" dirty="0" smtClean="0">
                <a:effectLst>
                  <a:glow rad="114300">
                    <a:srgbClr val="100D00"/>
                  </a:glow>
                </a:effectLst>
              </a:rPr>
              <a:t> </a:t>
            </a:r>
            <a:r>
              <a:rPr lang="en-US" b="1" dirty="0" err="1" smtClean="0">
                <a:effectLst>
                  <a:glow rad="114300">
                    <a:srgbClr val="100D00"/>
                  </a:glow>
                </a:effectLst>
              </a:rPr>
              <a:t>dưới</a:t>
            </a:r>
            <a:r>
              <a:rPr lang="en-US" b="1" dirty="0" smtClean="0">
                <a:effectLst>
                  <a:glow rad="114300">
                    <a:srgbClr val="100D00"/>
                  </a:glow>
                </a:effectLst>
              </a:rPr>
              <a:t> </a:t>
            </a:r>
            <a:r>
              <a:rPr lang="en-US" b="1" dirty="0" err="1" smtClean="0">
                <a:effectLst>
                  <a:glow rad="114300">
                    <a:srgbClr val="100D00"/>
                  </a:glow>
                </a:effectLst>
              </a:rPr>
              <a:t>thời</a:t>
            </a:r>
            <a:r>
              <a:rPr lang="en-US" b="1" dirty="0" smtClean="0">
                <a:effectLst>
                  <a:glow rad="114300">
                    <a:srgbClr val="100D00"/>
                  </a:glow>
                </a:effectLst>
              </a:rPr>
              <a:t> </a:t>
            </a:r>
            <a:r>
              <a:rPr lang="en-US" b="1" dirty="0" err="1" smtClean="0">
                <a:effectLst>
                  <a:glow rad="114300">
                    <a:srgbClr val="100D00"/>
                  </a:glow>
                </a:effectLst>
              </a:rPr>
              <a:t>vua</a:t>
            </a:r>
            <a:r>
              <a:rPr lang="en-US" b="1" dirty="0" smtClean="0">
                <a:effectLst>
                  <a:glow rad="114300">
                    <a:srgbClr val="100D00"/>
                  </a:glow>
                </a:effectLst>
              </a:rPr>
              <a:t> Sa-</a:t>
            </a:r>
            <a:r>
              <a:rPr lang="en-US" b="1" dirty="0" err="1" smtClean="0">
                <a:effectLst>
                  <a:glow rad="114300">
                    <a:srgbClr val="100D00"/>
                  </a:glow>
                </a:effectLst>
              </a:rPr>
              <a:t>lô</a:t>
            </a:r>
            <a:r>
              <a:rPr lang="en-US" b="1" dirty="0" smtClean="0">
                <a:effectLst>
                  <a:glow rad="114300">
                    <a:srgbClr val="100D00"/>
                  </a:glow>
                </a:effectLst>
              </a:rPr>
              <a:t>-</a:t>
            </a:r>
            <a:r>
              <a:rPr lang="en-US" b="1" dirty="0" err="1" smtClean="0">
                <a:effectLst>
                  <a:glow rad="114300">
                    <a:srgbClr val="100D00"/>
                  </a:glow>
                </a:effectLst>
              </a:rPr>
              <a:t>môn</a:t>
            </a:r>
            <a:endParaRPr lang="en-US" b="1" dirty="0">
              <a:effectLst>
                <a:glow rad="114300">
                  <a:srgbClr val="100D00"/>
                </a:glow>
              </a:effectLst>
            </a:endParaRPr>
          </a:p>
        </p:txBody>
      </p:sp>
      <p:sp>
        <p:nvSpPr>
          <p:cNvPr id="90121" name="Text Box 9"/>
          <p:cNvSpPr txBox="1">
            <a:spLocks noChangeArrowheads="1"/>
          </p:cNvSpPr>
          <p:nvPr/>
        </p:nvSpPr>
        <p:spPr bwMode="auto">
          <a:xfrm>
            <a:off x="8299450" y="76200"/>
            <a:ext cx="692150" cy="457200"/>
          </a:xfrm>
          <a:prstGeom prst="rect">
            <a:avLst/>
          </a:prstGeom>
          <a:noFill/>
          <a:ln w="9525">
            <a:noFill/>
            <a:miter lim="800000"/>
            <a:headEnd/>
            <a:tailEnd/>
          </a:ln>
          <a:effectLst/>
        </p:spPr>
        <p:txBody>
          <a:bodyPr wrap="none">
            <a:spAutoFit/>
          </a:bodyPr>
          <a:lstStyle/>
          <a:p>
            <a:pPr eaLnBrk="0" hangingPunct="0">
              <a:defRPr/>
            </a:pPr>
            <a:r>
              <a:rPr lang="en-US" b="1">
                <a:effectLst>
                  <a:glow rad="114300">
                    <a:srgbClr val="100D00"/>
                  </a:glow>
                </a:effectLst>
                <a:latin typeface="Arial" pitchFamily="-105" charset="0"/>
                <a:ea typeface="Arial" pitchFamily="-105" charset="0"/>
              </a:rPr>
              <a:t>381</a:t>
            </a:r>
          </a:p>
        </p:txBody>
      </p:sp>
      <p:sp>
        <p:nvSpPr>
          <p:cNvPr id="87048" name="Text Box 7"/>
          <p:cNvSpPr txBox="1">
            <a:spLocks noChangeArrowheads="1"/>
          </p:cNvSpPr>
          <p:nvPr/>
        </p:nvSpPr>
        <p:spPr bwMode="auto">
          <a:xfrm>
            <a:off x="8324850" y="452438"/>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t>P 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500"/>
                                        <p:tgtEl>
                                          <p:spTgt spid="90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wipe(left)">
                                      <p:cBhvr>
                                        <p:cTn id="12" dur="500"/>
                                        <p:tgtEl>
                                          <p:spTgt spid="90119"/>
                                        </p:tgtEl>
                                      </p:cBhvr>
                                    </p:animEffect>
                                  </p:childTnLst>
                                </p:cTn>
                              </p:par>
                            </p:childTnLst>
                          </p:cTn>
                        </p:par>
                        <p:par>
                          <p:cTn id="13" fill="hold" nodeType="afterGroup">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90117"/>
                                        </p:tgtEl>
                                        <p:attrNameLst>
                                          <p:attrName>style.visibility</p:attrName>
                                        </p:attrNameLst>
                                      </p:cBhvr>
                                      <p:to>
                                        <p:strVal val="visible"/>
                                      </p:to>
                                    </p:set>
                                    <p:animEffect transition="in" filter="fade">
                                      <p:cBhvr>
                                        <p:cTn id="16" dur="500"/>
                                        <p:tgtEl>
                                          <p:spTgt spid="901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0115">
                                            <p:txEl>
                                              <p:pRg st="0" end="0"/>
                                            </p:txEl>
                                          </p:spTgt>
                                        </p:tgtEl>
                                        <p:attrNameLst>
                                          <p:attrName>style.visibility</p:attrName>
                                        </p:attrNameLst>
                                      </p:cBhvr>
                                      <p:to>
                                        <p:strVal val="visible"/>
                                      </p:to>
                                    </p:set>
                                    <p:animEffect transition="in" filter="fade">
                                      <p:cBhvr>
                                        <p:cTn id="21" dur="500"/>
                                        <p:tgtEl>
                                          <p:spTgt spid="9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P spid="9011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Rot="1" noChangeArrowheads="1"/>
          </p:cNvSpPr>
          <p:nvPr>
            <p:ph type="body" idx="1"/>
          </p:nvPr>
        </p:nvSpPr>
        <p:spPr>
          <a:xfrm>
            <a:off x="301625" y="1447800"/>
            <a:ext cx="8540750" cy="4953000"/>
          </a:xfrm>
        </p:spPr>
        <p:txBody>
          <a:bodyPr/>
          <a:lstStyle/>
          <a:p>
            <a:pPr eaLnBrk="1" hangingPunct="1">
              <a:defRPr/>
            </a:pPr>
            <a:r>
              <a:rPr lang="en-US" b="1" dirty="0" err="1" smtClean="0">
                <a:ea typeface="ＭＳ Ｐゴシック" pitchFamily="34" charset="-128"/>
              </a:rPr>
              <a:t>Các</a:t>
            </a:r>
            <a:r>
              <a:rPr lang="en-US" b="1" dirty="0" smtClean="0">
                <a:ea typeface="ＭＳ Ｐゴシック" pitchFamily="34" charset="-128"/>
              </a:rPr>
              <a:t> </a:t>
            </a:r>
            <a:r>
              <a:rPr lang="en-US" b="1" dirty="0" err="1" smtClean="0">
                <a:ea typeface="ＭＳ Ｐゴシック" pitchFamily="34" charset="-128"/>
              </a:rPr>
              <a:t>hoạt</a:t>
            </a:r>
            <a:r>
              <a:rPr lang="en-US" b="1" dirty="0" smtClean="0">
                <a:ea typeface="ＭＳ Ｐゴシック" pitchFamily="34" charset="-128"/>
              </a:rPr>
              <a:t> </a:t>
            </a:r>
            <a:r>
              <a:rPr lang="en-US" b="1" dirty="0" err="1" smtClean="0">
                <a:ea typeface="ＭＳ Ｐゴシック" pitchFamily="34" charset="-128"/>
              </a:rPr>
              <a:t>động</a:t>
            </a:r>
            <a:r>
              <a:rPr lang="en-US" b="1" dirty="0" smtClean="0">
                <a:ea typeface="ＭＳ Ｐゴシック" pitchFamily="34" charset="-128"/>
              </a:rPr>
              <a:t> </a:t>
            </a:r>
            <a:r>
              <a:rPr lang="en-US" b="1" dirty="0" err="1" smtClean="0">
                <a:ea typeface="ＭＳ Ｐゴシック" pitchFamily="34" charset="-128"/>
              </a:rPr>
              <a:t>thờ</a:t>
            </a:r>
            <a:r>
              <a:rPr lang="en-US" b="1" dirty="0" smtClean="0">
                <a:ea typeface="ＭＳ Ｐゴシック" pitchFamily="34" charset="-128"/>
              </a:rPr>
              <a:t> </a:t>
            </a:r>
            <a:r>
              <a:rPr lang="en-US" b="1" dirty="0" err="1" smtClean="0">
                <a:ea typeface="ＭＳ Ｐゴシック" pitchFamily="34" charset="-128"/>
              </a:rPr>
              <a:t>phượng</a:t>
            </a:r>
            <a:r>
              <a:rPr lang="en-US" b="1" dirty="0" smtClean="0">
                <a:ea typeface="ＭＳ Ｐゴシック" pitchFamily="34" charset="-128"/>
              </a:rPr>
              <a:t> </a:t>
            </a:r>
            <a:r>
              <a:rPr lang="en-US" b="1" dirty="0" err="1" smtClean="0">
                <a:ea typeface="ＭＳ Ｐゴシック" pitchFamily="34" charset="-128"/>
              </a:rPr>
              <a:t>cá</a:t>
            </a:r>
            <a:r>
              <a:rPr lang="en-US" b="1" dirty="0" smtClean="0">
                <a:ea typeface="ＭＳ Ｐゴシック" pitchFamily="34" charset="-128"/>
              </a:rPr>
              <a:t> </a:t>
            </a:r>
            <a:r>
              <a:rPr lang="en-US" b="1" dirty="0" err="1" smtClean="0">
                <a:ea typeface="ＭＳ Ｐゴシック" pitchFamily="34" charset="-128"/>
              </a:rPr>
              <a:t>nhân</a:t>
            </a:r>
            <a:endParaRPr lang="en-US" b="1" dirty="0" smtClean="0">
              <a:ea typeface="ＭＳ Ｐゴシック" pitchFamily="34" charset="-128"/>
            </a:endParaRPr>
          </a:p>
          <a:p>
            <a:pPr eaLnBrk="1" hangingPunct="1">
              <a:buFont typeface="Wingdings" panose="05000000000000000000" pitchFamily="2" charset="2"/>
              <a:buNone/>
              <a:defRPr/>
            </a:pPr>
            <a:r>
              <a:rPr lang="en-US" b="1" dirty="0" smtClean="0">
                <a:ea typeface="ＭＳ Ｐゴシック" pitchFamily="34" charset="-128"/>
              </a:rPr>
              <a:t>	- </a:t>
            </a:r>
            <a:r>
              <a:rPr lang="en-US" b="1" dirty="0" err="1" smtClean="0">
                <a:ea typeface="ＭＳ Ｐゴシック" pitchFamily="34" charset="-128"/>
              </a:rPr>
              <a:t>Thực</a:t>
            </a:r>
            <a:r>
              <a:rPr lang="en-US" b="1" dirty="0" smtClean="0">
                <a:ea typeface="ＭＳ Ｐゴシック" pitchFamily="34" charset="-128"/>
              </a:rPr>
              <a:t> </a:t>
            </a:r>
            <a:r>
              <a:rPr lang="en-US" b="1" dirty="0" err="1" smtClean="0">
                <a:ea typeface="ＭＳ Ｐゴシック" pitchFamily="34" charset="-128"/>
              </a:rPr>
              <a:t>hiện</a:t>
            </a:r>
            <a:r>
              <a:rPr lang="en-US" b="1" dirty="0" smtClean="0">
                <a:ea typeface="ＭＳ Ｐゴシック" pitchFamily="34" charset="-128"/>
              </a:rPr>
              <a:t> </a:t>
            </a:r>
            <a:r>
              <a:rPr lang="en-US" b="1" dirty="0" err="1" smtClean="0">
                <a:ea typeface="ＭＳ Ｐゴシック" pitchFamily="34" charset="-128"/>
              </a:rPr>
              <a:t>các</a:t>
            </a:r>
            <a:r>
              <a:rPr lang="en-US" b="1" dirty="0" smtClean="0">
                <a:ea typeface="ＭＳ Ｐゴシック" pitchFamily="34" charset="-128"/>
              </a:rPr>
              <a:t> </a:t>
            </a:r>
            <a:r>
              <a:rPr lang="en-US" b="1" dirty="0" err="1" smtClean="0">
                <a:ea typeface="ＭＳ Ｐゴシック" pitchFamily="34" charset="-128"/>
              </a:rPr>
              <a:t>bổn</a:t>
            </a:r>
            <a:r>
              <a:rPr lang="en-US" b="1" dirty="0" smtClean="0">
                <a:ea typeface="ＭＳ Ｐゴシック" pitchFamily="34" charset="-128"/>
              </a:rPr>
              <a:t> </a:t>
            </a:r>
            <a:r>
              <a:rPr lang="en-US" b="1" dirty="0" err="1" smtClean="0">
                <a:ea typeface="ＭＳ Ｐゴシック" pitchFamily="34" charset="-128"/>
              </a:rPr>
              <a:t>phận</a:t>
            </a:r>
            <a:r>
              <a:rPr lang="en-US" b="1" dirty="0" smtClean="0">
                <a:ea typeface="ＭＳ Ｐゴシック" pitchFamily="34" charset="-128"/>
              </a:rPr>
              <a:t> </a:t>
            </a:r>
            <a:r>
              <a:rPr lang="en-US" b="1" dirty="0" err="1" smtClean="0">
                <a:ea typeface="ＭＳ Ｐゴシック" pitchFamily="34" charset="-128"/>
              </a:rPr>
              <a:t>tôn</a:t>
            </a:r>
            <a:r>
              <a:rPr lang="en-US" b="1" dirty="0" smtClean="0">
                <a:ea typeface="ＭＳ Ｐゴシック" pitchFamily="34" charset="-128"/>
              </a:rPr>
              <a:t> </a:t>
            </a:r>
            <a:r>
              <a:rPr lang="en-US" b="1" dirty="0" err="1" smtClean="0">
                <a:ea typeface="ＭＳ Ｐゴシック" pitchFamily="34" charset="-128"/>
              </a:rPr>
              <a:t>giáo</a:t>
            </a:r>
            <a:endParaRPr lang="en-US" b="1" dirty="0" smtClean="0">
              <a:ea typeface="ＭＳ Ｐゴシック" pitchFamily="34" charset="-128"/>
            </a:endParaRPr>
          </a:p>
          <a:p>
            <a:pPr eaLnBrk="1" hangingPunct="1">
              <a:buFont typeface="Wingdings" panose="05000000000000000000" pitchFamily="2" charset="2"/>
              <a:buNone/>
              <a:defRPr/>
            </a:pPr>
            <a:r>
              <a:rPr lang="en-US" b="1" dirty="0" smtClean="0">
                <a:ea typeface="ＭＳ Ｐゴシック" pitchFamily="34" charset="-128"/>
              </a:rPr>
              <a:t>	- </a:t>
            </a:r>
            <a:r>
              <a:rPr lang="en-US" b="1" dirty="0" err="1" smtClean="0">
                <a:ea typeface="ＭＳ Ｐゴシック" pitchFamily="34" charset="-128"/>
              </a:rPr>
              <a:t>Thời</a:t>
            </a:r>
            <a:r>
              <a:rPr lang="en-US" b="1" dirty="0" smtClean="0">
                <a:ea typeface="ＭＳ Ｐゴシック" pitchFamily="34" charset="-128"/>
              </a:rPr>
              <a:t> </a:t>
            </a:r>
            <a:r>
              <a:rPr lang="en-US" b="1" dirty="0" err="1" smtClean="0">
                <a:ea typeface="ＭＳ Ｐゴシック" pitchFamily="34" charset="-128"/>
              </a:rPr>
              <a:t>kỳ</a:t>
            </a:r>
            <a:r>
              <a:rPr lang="en-US" b="1" dirty="0" smtClean="0">
                <a:ea typeface="ＭＳ Ｐゴシック" pitchFamily="34" charset="-128"/>
              </a:rPr>
              <a:t> </a:t>
            </a:r>
            <a:r>
              <a:rPr lang="en-US" b="1" dirty="0" err="1" smtClean="0">
                <a:ea typeface="ＭＳ Ｐゴシック" pitchFamily="34" charset="-128"/>
              </a:rPr>
              <a:t>bệnh</a:t>
            </a:r>
            <a:r>
              <a:rPr lang="en-US" b="1" dirty="0" smtClean="0">
                <a:ea typeface="ＭＳ Ｐゴシック" pitchFamily="34" charset="-128"/>
              </a:rPr>
              <a:t> </a:t>
            </a:r>
            <a:r>
              <a:rPr lang="en-US" b="1" dirty="0" err="1" smtClean="0">
                <a:ea typeface="ＭＳ Ｐゴシック" pitchFamily="34" charset="-128"/>
              </a:rPr>
              <a:t>tật</a:t>
            </a:r>
            <a:endParaRPr lang="en-US" b="1" dirty="0" smtClean="0">
              <a:ea typeface="ＭＳ Ｐゴシック" pitchFamily="34" charset="-128"/>
            </a:endParaRPr>
          </a:p>
          <a:p>
            <a:pPr eaLnBrk="1" hangingPunct="1">
              <a:buFont typeface="Wingdings" panose="05000000000000000000" pitchFamily="2" charset="2"/>
              <a:buNone/>
              <a:defRPr/>
            </a:pPr>
            <a:r>
              <a:rPr lang="en-US" b="1" dirty="0" smtClean="0">
                <a:ea typeface="ＭＳ Ｐゴシック" pitchFamily="34" charset="-128"/>
              </a:rPr>
              <a:t>	- </a:t>
            </a:r>
            <a:r>
              <a:rPr lang="en-US" b="1" dirty="0" err="1" smtClean="0">
                <a:ea typeface="ＭＳ Ｐゴシック" pitchFamily="34" charset="-128"/>
              </a:rPr>
              <a:t>Các</a:t>
            </a:r>
            <a:r>
              <a:rPr lang="en-US" b="1" dirty="0" smtClean="0">
                <a:ea typeface="ＭＳ Ｐゴシック" pitchFamily="34" charset="-128"/>
              </a:rPr>
              <a:t> </a:t>
            </a:r>
            <a:r>
              <a:rPr lang="en-US" b="1" dirty="0" err="1" smtClean="0">
                <a:ea typeface="ＭＳ Ｐゴシック" pitchFamily="34" charset="-128"/>
              </a:rPr>
              <a:t>thủ</a:t>
            </a:r>
            <a:r>
              <a:rPr lang="en-US" b="1" dirty="0" smtClean="0">
                <a:ea typeface="ＭＳ Ｐゴシック" pitchFamily="34" charset="-128"/>
              </a:rPr>
              <a:t> </a:t>
            </a:r>
            <a:r>
              <a:rPr lang="en-US" b="1" dirty="0" err="1" smtClean="0">
                <a:ea typeface="ＭＳ Ｐゴシック" pitchFamily="34" charset="-128"/>
              </a:rPr>
              <a:t>tục</a:t>
            </a:r>
            <a:r>
              <a:rPr lang="en-US" b="1" dirty="0" smtClean="0">
                <a:ea typeface="ＭＳ Ｐゴシック" pitchFamily="34" charset="-128"/>
              </a:rPr>
              <a:t> </a:t>
            </a:r>
            <a:r>
              <a:rPr lang="en-US" b="1" dirty="0" err="1" smtClean="0">
                <a:ea typeface="ＭＳ Ｐゴシック" pitchFamily="34" charset="-128"/>
              </a:rPr>
              <a:t>pháp</a:t>
            </a:r>
            <a:r>
              <a:rPr lang="en-US" b="1" dirty="0" smtClean="0">
                <a:ea typeface="ＭＳ Ｐゴシック" pitchFamily="34" charset="-128"/>
              </a:rPr>
              <a:t> </a:t>
            </a:r>
            <a:r>
              <a:rPr lang="en-US" b="1" dirty="0" err="1" smtClean="0">
                <a:ea typeface="ＭＳ Ｐゴシック" pitchFamily="34" charset="-128"/>
              </a:rPr>
              <a:t>lý</a:t>
            </a:r>
            <a:r>
              <a:rPr lang="en-US" b="1" dirty="0" smtClean="0">
                <a:ea typeface="ＭＳ Ｐゴシック" pitchFamily="34" charset="-128"/>
              </a:rPr>
              <a:t> </a:t>
            </a:r>
          </a:p>
          <a:p>
            <a:pPr eaLnBrk="1" hangingPunct="1">
              <a:buFont typeface="Wingdings" panose="05000000000000000000" pitchFamily="2" charset="2"/>
              <a:buNone/>
              <a:defRPr/>
            </a:pPr>
            <a:r>
              <a:rPr lang="en-US" b="1" dirty="0" smtClean="0">
                <a:ea typeface="ＭＳ Ｐゴシック" pitchFamily="34" charset="-128"/>
              </a:rPr>
              <a:t>	- </a:t>
            </a:r>
            <a:r>
              <a:rPr lang="en-US" b="1" dirty="0" err="1" smtClean="0">
                <a:ea typeface="ＭＳ Ｐゴシック" pitchFamily="34" charset="-128"/>
              </a:rPr>
              <a:t>Sự</a:t>
            </a:r>
            <a:r>
              <a:rPr lang="en-US" b="1" dirty="0" smtClean="0">
                <a:ea typeface="ＭＳ Ｐゴシック" pitchFamily="34" charset="-128"/>
              </a:rPr>
              <a:t> </a:t>
            </a:r>
            <a:r>
              <a:rPr lang="en-US" b="1" dirty="0" err="1" smtClean="0">
                <a:ea typeface="ＭＳ Ｐゴシック" pitchFamily="34" charset="-128"/>
              </a:rPr>
              <a:t>chuộc</a:t>
            </a:r>
            <a:r>
              <a:rPr lang="en-US" b="1" dirty="0" smtClean="0">
                <a:ea typeface="ＭＳ Ｐゴシック" pitchFamily="34" charset="-128"/>
              </a:rPr>
              <a:t> </a:t>
            </a:r>
            <a:r>
              <a:rPr lang="en-US" b="1" dirty="0" err="1" smtClean="0">
                <a:ea typeface="ＭＳ Ｐゴシック" pitchFamily="34" charset="-128"/>
              </a:rPr>
              <a:t>tội</a:t>
            </a:r>
            <a:r>
              <a:rPr lang="en-US" b="1" dirty="0" smtClean="0">
                <a:ea typeface="ＭＳ Ｐゴシック" pitchFamily="34" charset="-128"/>
              </a:rPr>
              <a:t> </a:t>
            </a:r>
          </a:p>
          <a:p>
            <a:pPr eaLnBrk="1" hangingPunct="1">
              <a:buFont typeface="Wingdings" panose="05000000000000000000" pitchFamily="2" charset="2"/>
              <a:buNone/>
              <a:defRPr/>
            </a:pPr>
            <a:r>
              <a:rPr lang="en-US" b="1" dirty="0" smtClean="0">
                <a:ea typeface="ＭＳ Ｐゴシック" pitchFamily="34" charset="-128"/>
              </a:rPr>
              <a:t>	- </a:t>
            </a:r>
            <a:r>
              <a:rPr lang="en-US" b="1" dirty="0" err="1" smtClean="0">
                <a:ea typeface="ＭＳ Ｐゴシック" pitchFamily="34" charset="-128"/>
              </a:rPr>
              <a:t>Làm</a:t>
            </a:r>
            <a:r>
              <a:rPr lang="en-US" b="1" dirty="0" smtClean="0">
                <a:ea typeface="ＭＳ Ｐゴシック" pitchFamily="34" charset="-128"/>
              </a:rPr>
              <a:t> </a:t>
            </a:r>
            <a:r>
              <a:rPr lang="en-US" b="1" dirty="0" err="1" smtClean="0">
                <a:ea typeface="ＭＳ Ｐゴシック" pitchFamily="34" charset="-128"/>
              </a:rPr>
              <a:t>trọn</a:t>
            </a:r>
            <a:r>
              <a:rPr lang="en-US" b="1" dirty="0" smtClean="0">
                <a:ea typeface="ＭＳ Ｐゴシック" pitchFamily="34" charset="-128"/>
              </a:rPr>
              <a:t> </a:t>
            </a:r>
            <a:r>
              <a:rPr lang="en-US" b="1" dirty="0" err="1" smtClean="0">
                <a:ea typeface="ＭＳ Ｐゴシック" pitchFamily="34" charset="-128"/>
              </a:rPr>
              <a:t>lời</a:t>
            </a:r>
            <a:r>
              <a:rPr lang="en-US" b="1" dirty="0" smtClean="0">
                <a:ea typeface="ＭＳ Ｐゴシック" pitchFamily="34" charset="-128"/>
              </a:rPr>
              <a:t> </a:t>
            </a:r>
            <a:r>
              <a:rPr lang="en-US" b="1" dirty="0" err="1" smtClean="0">
                <a:ea typeface="ＭＳ Ｐゴシック" pitchFamily="34" charset="-128"/>
              </a:rPr>
              <a:t>thề</a:t>
            </a:r>
            <a:r>
              <a:rPr lang="en-US" b="1" dirty="0" smtClean="0">
                <a:ea typeface="ＭＳ Ｐゴシック" pitchFamily="34" charset="-128"/>
              </a:rPr>
              <a:t> </a:t>
            </a:r>
            <a:r>
              <a:rPr lang="en-US" b="1" dirty="0" err="1" smtClean="0">
                <a:ea typeface="ＭＳ Ｐゴシック" pitchFamily="34" charset="-128"/>
              </a:rPr>
              <a:t>nguyện</a:t>
            </a:r>
            <a:r>
              <a:rPr lang="en-US" b="1" dirty="0" smtClean="0">
                <a:ea typeface="ＭＳ Ｐゴシック" pitchFamily="34" charset="-128"/>
              </a:rPr>
              <a:t> </a:t>
            </a:r>
            <a:r>
              <a:rPr lang="en-US" b="1" dirty="0" err="1" smtClean="0">
                <a:ea typeface="ＭＳ Ｐゴシック" pitchFamily="34" charset="-128"/>
              </a:rPr>
              <a:t>đặc</a:t>
            </a:r>
            <a:r>
              <a:rPr lang="en-US" b="1" dirty="0" smtClean="0">
                <a:ea typeface="ＭＳ Ｐゴシック" pitchFamily="34" charset="-128"/>
              </a:rPr>
              <a:t> </a:t>
            </a:r>
            <a:r>
              <a:rPr lang="en-US" b="1" dirty="0" err="1" smtClean="0">
                <a:ea typeface="ＭＳ Ｐゴシック" pitchFamily="34" charset="-128"/>
              </a:rPr>
              <a:t>biệt</a:t>
            </a:r>
            <a:r>
              <a:rPr lang="en-US" b="1" dirty="0" smtClean="0">
                <a:ea typeface="ＭＳ Ｐゴシック" pitchFamily="34" charset="-128"/>
              </a:rPr>
              <a:t>, </a:t>
            </a:r>
            <a:r>
              <a:rPr lang="en-US" b="1" dirty="0" err="1" smtClean="0">
                <a:ea typeface="ＭＳ Ｐゴシック" pitchFamily="34" charset="-128"/>
              </a:rPr>
              <a:t>trình</a:t>
            </a:r>
            <a:r>
              <a:rPr lang="en-US" b="1" dirty="0" smtClean="0">
                <a:ea typeface="ＭＳ Ｐゴシック" pitchFamily="34" charset="-128"/>
              </a:rPr>
              <a:t> </a:t>
            </a:r>
            <a:r>
              <a:rPr lang="en-US" b="1" dirty="0" err="1" smtClean="0">
                <a:ea typeface="ＭＳ Ｐゴシック" pitchFamily="34" charset="-128"/>
              </a:rPr>
              <a:t>dâng</a:t>
            </a:r>
            <a:r>
              <a:rPr lang="en-US" b="1" dirty="0" smtClean="0">
                <a:ea typeface="ＭＳ Ｐゴシック" pitchFamily="34" charset="-128"/>
              </a:rPr>
              <a:t> </a:t>
            </a:r>
            <a:r>
              <a:rPr lang="en-US" b="1" dirty="0" err="1" smtClean="0">
                <a:ea typeface="ＭＳ Ｐゴシック" pitchFamily="34" charset="-128"/>
              </a:rPr>
              <a:t>các</a:t>
            </a:r>
            <a:r>
              <a:rPr lang="en-US" b="1" dirty="0" smtClean="0">
                <a:ea typeface="ＭＳ Ｐゴシック" pitchFamily="34" charset="-128"/>
              </a:rPr>
              <a:t> </a:t>
            </a:r>
            <a:r>
              <a:rPr lang="en-US" b="1" dirty="0" err="1" smtClean="0">
                <a:ea typeface="ＭＳ Ｐゴシック" pitchFamily="34" charset="-128"/>
              </a:rPr>
              <a:t>của</a:t>
            </a:r>
            <a:r>
              <a:rPr lang="en-US" b="1" dirty="0" smtClean="0">
                <a:ea typeface="ＭＳ Ｐゴシック" pitchFamily="34" charset="-128"/>
              </a:rPr>
              <a:t> </a:t>
            </a:r>
            <a:r>
              <a:rPr lang="en-US" b="1" dirty="0" err="1" smtClean="0">
                <a:ea typeface="ＭＳ Ｐゴシック" pitchFamily="34" charset="-128"/>
              </a:rPr>
              <a:t>lễ</a:t>
            </a:r>
            <a:r>
              <a:rPr lang="en-US" b="1" dirty="0" smtClean="0">
                <a:ea typeface="ＭＳ Ｐゴシック" pitchFamily="34" charset="-128"/>
              </a:rPr>
              <a:t> </a:t>
            </a:r>
            <a:r>
              <a:rPr lang="en-US" b="1" dirty="0" err="1" smtClean="0">
                <a:ea typeface="ＭＳ Ｐゴシック" pitchFamily="34" charset="-128"/>
              </a:rPr>
              <a:t>đặc</a:t>
            </a:r>
            <a:r>
              <a:rPr lang="en-US" b="1" dirty="0" smtClean="0">
                <a:ea typeface="ＭＳ Ｐゴシック" pitchFamily="34" charset="-128"/>
              </a:rPr>
              <a:t> </a:t>
            </a:r>
            <a:r>
              <a:rPr lang="en-US" b="1" dirty="0" err="1" smtClean="0">
                <a:ea typeface="ＭＳ Ｐゴシック" pitchFamily="34" charset="-128"/>
              </a:rPr>
              <a:t>biệt</a:t>
            </a:r>
            <a:endParaRPr lang="en-US" b="1" dirty="0" smtClean="0">
              <a:ea typeface="ＭＳ Ｐゴシック" pitchFamily="34" charset="-128"/>
            </a:endParaRPr>
          </a:p>
        </p:txBody>
      </p:sp>
      <p:sp>
        <p:nvSpPr>
          <p:cNvPr id="91141" name="Rectangle 5"/>
          <p:cNvSpPr>
            <a:spLocks noGrp="1" noRot="1" noChangeArrowheads="1"/>
          </p:cNvSpPr>
          <p:nvPr>
            <p:ph type="title"/>
          </p:nvPr>
        </p:nvSpPr>
        <p:spPr>
          <a:xfrm>
            <a:off x="301625" y="0"/>
            <a:ext cx="8510588" cy="1143000"/>
          </a:xfrm>
        </p:spPr>
        <p:txBody>
          <a:bodyPr/>
          <a:lstStyle/>
          <a:p>
            <a:pPr eaLnBrk="1" hangingPunct="1">
              <a:defRPr/>
            </a:pPr>
            <a:r>
              <a:rPr lang="en-US" b="1" dirty="0" err="1" smtClean="0">
                <a:solidFill>
                  <a:schemeClr val="tx1"/>
                </a:solidFill>
              </a:rPr>
              <a:t>Lý</a:t>
            </a:r>
            <a:r>
              <a:rPr lang="en-US" b="1" dirty="0" smtClean="0">
                <a:solidFill>
                  <a:schemeClr val="tx1"/>
                </a:solidFill>
              </a:rPr>
              <a:t> do</a:t>
            </a:r>
            <a:endParaRPr lang="en-US" b="1" dirty="0"/>
          </a:p>
        </p:txBody>
      </p:sp>
      <p:sp>
        <p:nvSpPr>
          <p:cNvPr id="91142" name="Text Box 6"/>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latin typeface="Arial" pitchFamily="-105" charset="0"/>
                <a:ea typeface="Arial" pitchFamily="-105" charset="0"/>
              </a:rPr>
              <a:t>393</a:t>
            </a:r>
          </a:p>
        </p:txBody>
      </p:sp>
      <p:sp>
        <p:nvSpPr>
          <p:cNvPr id="5" name="Text Box 6"/>
          <p:cNvSpPr txBox="1">
            <a:spLocks noChangeArrowheads="1"/>
          </p:cNvSpPr>
          <p:nvPr/>
        </p:nvSpPr>
        <p:spPr bwMode="auto">
          <a:xfrm>
            <a:off x="8229600" y="457200"/>
            <a:ext cx="81280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latin typeface="Arial" pitchFamily="-105" charset="0"/>
                <a:ea typeface="Arial" pitchFamily="-105" charset="0"/>
              </a:rPr>
              <a:t>P 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1139">
                                            <p:txEl>
                                              <p:pRg st="4" end="4"/>
                                            </p:txEl>
                                          </p:spTgt>
                                        </p:tgtEl>
                                        <p:attrNameLst>
                                          <p:attrName>style.visibility</p:attrName>
                                        </p:attrNameLst>
                                      </p:cBhvr>
                                      <p:to>
                                        <p:strVal val="visible"/>
                                      </p:to>
                                    </p:set>
                                    <p:anim calcmode="lin" valueType="num">
                                      <p:cBhvr additive="base">
                                        <p:cTn id="31" dur="500" fill="hold"/>
                                        <p:tgtEl>
                                          <p:spTgt spid="91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1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1139">
                                            <p:txEl>
                                              <p:pRg st="5" end="5"/>
                                            </p:txEl>
                                          </p:spTgt>
                                        </p:tgtEl>
                                        <p:attrNameLst>
                                          <p:attrName>style.visibility</p:attrName>
                                        </p:attrNameLst>
                                      </p:cBhvr>
                                      <p:to>
                                        <p:strVal val="visible"/>
                                      </p:to>
                                    </p:set>
                                    <p:anim calcmode="lin" valueType="num">
                                      <p:cBhvr additive="base">
                                        <p:cTn id="37" dur="500" fill="hold"/>
                                        <p:tgtEl>
                                          <p:spTgt spid="911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113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Rot="1" noChangeArrowheads="1"/>
          </p:cNvSpPr>
          <p:nvPr>
            <p:ph type="body" idx="1"/>
          </p:nvPr>
        </p:nvSpPr>
        <p:spPr/>
        <p:txBody>
          <a:bodyPr/>
          <a:lstStyle/>
          <a:p>
            <a:pPr eaLnBrk="1" hangingPunct="1">
              <a:defRPr/>
            </a:pPr>
            <a:r>
              <a:rPr lang="en-US" dirty="0" err="1" smtClean="0">
                <a:ea typeface="ＭＳ Ｐゴシック" pitchFamily="34" charset="-128"/>
              </a:rPr>
              <a:t>Các</a:t>
            </a:r>
            <a:r>
              <a:rPr lang="en-US" dirty="0" smtClean="0">
                <a:ea typeface="ＭＳ Ｐゴシック" pitchFamily="34" charset="-128"/>
              </a:rPr>
              <a:t> </a:t>
            </a:r>
            <a:r>
              <a:rPr lang="en-US" dirty="0" err="1" smtClean="0">
                <a:ea typeface="ＭＳ Ｐゴシック" pitchFamily="34" charset="-128"/>
              </a:rPr>
              <a:t>hoạt</a:t>
            </a:r>
            <a:r>
              <a:rPr lang="en-US" dirty="0" smtClean="0">
                <a:ea typeface="ＭＳ Ｐゴシック" pitchFamily="34" charset="-128"/>
              </a:rPr>
              <a:t> </a:t>
            </a:r>
            <a:r>
              <a:rPr lang="en-US" dirty="0" err="1" smtClean="0">
                <a:ea typeface="ＭＳ Ｐゴシック" pitchFamily="34" charset="-128"/>
              </a:rPr>
              <a:t>động</a:t>
            </a:r>
            <a:r>
              <a:rPr lang="en-US" dirty="0" smtClean="0">
                <a:ea typeface="ＭＳ Ｐゴシック" pitchFamily="34" charset="-128"/>
              </a:rPr>
              <a:t> </a:t>
            </a:r>
            <a:r>
              <a:rPr lang="en-US" dirty="0" err="1" smtClean="0">
                <a:ea typeface="ＭＳ Ｐゴシック" pitchFamily="34" charset="-128"/>
              </a:rPr>
              <a:t>thờ</a:t>
            </a:r>
            <a:r>
              <a:rPr lang="en-US" dirty="0" smtClean="0">
                <a:ea typeface="ＭＳ Ｐゴシック" pitchFamily="34" charset="-128"/>
              </a:rPr>
              <a:t> </a:t>
            </a:r>
            <a:r>
              <a:rPr lang="en-US" dirty="0" err="1" smtClean="0">
                <a:ea typeface="ＭＳ Ｐゴシック" pitchFamily="34" charset="-128"/>
              </a:rPr>
              <a:t>phượng</a:t>
            </a:r>
            <a:r>
              <a:rPr lang="en-US" dirty="0" smtClean="0">
                <a:ea typeface="ＭＳ Ｐゴシック" pitchFamily="34" charset="-128"/>
              </a:rPr>
              <a:t> </a:t>
            </a:r>
            <a:r>
              <a:rPr lang="en-US" dirty="0" err="1" smtClean="0">
                <a:ea typeface="ＭＳ Ｐゴシック" pitchFamily="34" charset="-128"/>
              </a:rPr>
              <a:t>chung</a:t>
            </a:r>
            <a:r>
              <a:rPr lang="en-US" dirty="0" smtClean="0">
                <a:ea typeface="ＭＳ Ｐゴシック" pitchFamily="34" charset="-128"/>
              </a:rPr>
              <a:t> </a:t>
            </a:r>
          </a:p>
          <a:p>
            <a:pPr eaLnBrk="1" hangingPunct="1">
              <a:buFont typeface="Wingdings" panose="05000000000000000000" pitchFamily="2" charset="2"/>
              <a:buNone/>
              <a:defRPr/>
            </a:pPr>
            <a:endParaRPr lang="en-US" dirty="0" smtClean="0">
              <a:ea typeface="ＭＳ Ｐゴシック" pitchFamily="34" charset="-128"/>
            </a:endParaRPr>
          </a:p>
          <a:p>
            <a:pPr eaLnBrk="1" hangingPunct="1">
              <a:buFont typeface="Wingdings" panose="05000000000000000000" pitchFamily="2" charset="2"/>
              <a:buNone/>
              <a:defRPr/>
            </a:pPr>
            <a:r>
              <a:rPr lang="en-US" dirty="0" smtClean="0">
                <a:ea typeface="ＭＳ Ｐゴシック" pitchFamily="34" charset="-128"/>
              </a:rPr>
              <a:t>	- </a:t>
            </a:r>
            <a:r>
              <a:rPr lang="en-US" dirty="0" err="1" smtClean="0">
                <a:ea typeface="ＭＳ Ｐゴシック" pitchFamily="34" charset="-128"/>
              </a:rPr>
              <a:t>Những</a:t>
            </a:r>
            <a:r>
              <a:rPr lang="en-US" dirty="0" smtClean="0">
                <a:ea typeface="ＭＳ Ｐゴシック" pitchFamily="34" charset="-128"/>
              </a:rPr>
              <a:t> </a:t>
            </a:r>
            <a:r>
              <a:rPr lang="en-US" dirty="0" err="1" smtClean="0">
                <a:ea typeface="ＭＳ Ｐゴシック" pitchFamily="34" charset="-128"/>
              </a:rPr>
              <a:t>lễ</a:t>
            </a:r>
            <a:r>
              <a:rPr lang="en-US" dirty="0" smtClean="0">
                <a:ea typeface="ＭＳ Ｐゴシック" pitchFamily="34" charset="-128"/>
              </a:rPr>
              <a:t> </a:t>
            </a:r>
            <a:r>
              <a:rPr lang="en-US" dirty="0" err="1" smtClean="0">
                <a:ea typeface="ＭＳ Ｐゴシック" pitchFamily="34" charset="-128"/>
              </a:rPr>
              <a:t>thường</a:t>
            </a:r>
            <a:r>
              <a:rPr lang="en-US" dirty="0" smtClean="0">
                <a:ea typeface="ＭＳ Ｐゴシック" pitchFamily="34" charset="-128"/>
              </a:rPr>
              <a:t> </a:t>
            </a:r>
            <a:r>
              <a:rPr lang="en-US" dirty="0" err="1" smtClean="0">
                <a:ea typeface="ＭＳ Ｐゴシック" pitchFamily="34" charset="-128"/>
              </a:rPr>
              <a:t>xuyên</a:t>
            </a:r>
            <a:r>
              <a:rPr lang="en-US" dirty="0" smtClean="0">
                <a:ea typeface="ＭＳ Ｐゴシック" pitchFamily="34" charset="-128"/>
              </a:rPr>
              <a:t> </a:t>
            </a:r>
          </a:p>
          <a:p>
            <a:pPr eaLnBrk="1" hangingPunct="1">
              <a:buFont typeface="Wingdings" panose="05000000000000000000" pitchFamily="2" charset="2"/>
              <a:buNone/>
              <a:defRPr/>
            </a:pPr>
            <a:r>
              <a:rPr lang="en-US" dirty="0" smtClean="0">
                <a:ea typeface="ＭＳ Ｐゴシック" pitchFamily="34" charset="-128"/>
              </a:rPr>
              <a:t>	- </a:t>
            </a:r>
            <a:r>
              <a:rPr lang="en-US" dirty="0" err="1" smtClean="0">
                <a:ea typeface="ＭＳ Ｐゴシック" pitchFamily="34" charset="-128"/>
              </a:rPr>
              <a:t>Những</a:t>
            </a:r>
            <a:r>
              <a:rPr lang="en-US" dirty="0" smtClean="0">
                <a:ea typeface="ＭＳ Ｐゴシック" pitchFamily="34" charset="-128"/>
              </a:rPr>
              <a:t> </a:t>
            </a:r>
            <a:r>
              <a:rPr lang="en-US" dirty="0" err="1" smtClean="0">
                <a:ea typeface="ＭＳ Ｐゴシック" pitchFamily="34" charset="-128"/>
              </a:rPr>
              <a:t>dịp</a:t>
            </a:r>
            <a:r>
              <a:rPr lang="en-US" dirty="0" smtClean="0">
                <a:ea typeface="ＭＳ Ｐゴシック" pitchFamily="34" charset="-128"/>
              </a:rPr>
              <a:t> </a:t>
            </a:r>
            <a:r>
              <a:rPr lang="en-US" dirty="0" err="1" smtClean="0">
                <a:ea typeface="ＭＳ Ｐゴシック" pitchFamily="34" charset="-128"/>
              </a:rPr>
              <a:t>đặc</a:t>
            </a:r>
            <a:r>
              <a:rPr lang="en-US" dirty="0" smtClean="0">
                <a:ea typeface="ＭＳ Ｐゴシック" pitchFamily="34" charset="-128"/>
              </a:rPr>
              <a:t> </a:t>
            </a:r>
            <a:r>
              <a:rPr lang="en-US" dirty="0" err="1" smtClean="0">
                <a:ea typeface="ＭＳ Ｐゴシック" pitchFamily="34" charset="-128"/>
              </a:rPr>
              <a:t>biệt</a:t>
            </a:r>
            <a:endParaRPr lang="en-US" dirty="0" smtClean="0">
              <a:ea typeface="ＭＳ Ｐゴシック" pitchFamily="34" charset="-128"/>
            </a:endParaRPr>
          </a:p>
        </p:txBody>
      </p:sp>
      <p:sp>
        <p:nvSpPr>
          <p:cNvPr id="92166" name="Rectangle 6"/>
          <p:cNvSpPr>
            <a:spLocks noGrp="1" noRot="1" noChangeArrowheads="1"/>
          </p:cNvSpPr>
          <p:nvPr>
            <p:ph type="title"/>
          </p:nvPr>
        </p:nvSpPr>
        <p:spPr>
          <a:xfrm>
            <a:off x="301625" y="0"/>
            <a:ext cx="8510588" cy="1143000"/>
          </a:xfrm>
        </p:spPr>
        <p:txBody>
          <a:bodyPr/>
          <a:lstStyle/>
          <a:p>
            <a:pPr eaLnBrk="1" hangingPunct="1">
              <a:defRPr/>
            </a:pPr>
            <a:r>
              <a:rPr lang="en-US" dirty="0" err="1" smtClean="0">
                <a:solidFill>
                  <a:schemeClr val="tx1"/>
                </a:solidFill>
              </a:rPr>
              <a:t>Lý</a:t>
            </a:r>
            <a:r>
              <a:rPr lang="en-US" dirty="0" smtClean="0">
                <a:solidFill>
                  <a:schemeClr val="tx1"/>
                </a:solidFill>
              </a:rPr>
              <a:t> do</a:t>
            </a:r>
            <a:endParaRPr lang="en-US" dirty="0"/>
          </a:p>
        </p:txBody>
      </p:sp>
      <p:sp>
        <p:nvSpPr>
          <p:cNvPr id="92167" name="Text Box 7"/>
          <p:cNvSpPr txBox="1">
            <a:spLocks noChangeArrowheads="1"/>
          </p:cNvSpPr>
          <p:nvPr/>
        </p:nvSpPr>
        <p:spPr bwMode="auto">
          <a:xfrm>
            <a:off x="8299450" y="76200"/>
            <a:ext cx="692150"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a:latin typeface="Arial" pitchFamily="-105" charset="0"/>
                <a:ea typeface="Arial" pitchFamily="-105" charset="0"/>
              </a:rPr>
              <a:t>393</a:t>
            </a:r>
          </a:p>
        </p:txBody>
      </p:sp>
      <p:sp>
        <p:nvSpPr>
          <p:cNvPr id="5" name="Text Box 6"/>
          <p:cNvSpPr txBox="1">
            <a:spLocks noChangeArrowheads="1"/>
          </p:cNvSpPr>
          <p:nvPr/>
        </p:nvSpPr>
        <p:spPr bwMode="auto">
          <a:xfrm>
            <a:off x="8229600" y="457200"/>
            <a:ext cx="81280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latin typeface="Arial" pitchFamily="-105" charset="0"/>
                <a:ea typeface="Arial" pitchFamily="-105" charset="0"/>
              </a:rPr>
              <a:t>P 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63">
                                            <p:txEl>
                                              <p:pRg st="2" end="2"/>
                                            </p:txEl>
                                          </p:spTgt>
                                        </p:tgtEl>
                                        <p:attrNameLst>
                                          <p:attrName>style.visibility</p:attrName>
                                        </p:attrNameLst>
                                      </p:cBhvr>
                                      <p:to>
                                        <p:strVal val="visible"/>
                                      </p:to>
                                    </p:set>
                                    <p:anim calcmode="lin" valueType="num">
                                      <p:cBhvr additive="base">
                                        <p:cTn id="13"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anim calcmode="lin" valueType="num">
                                      <p:cBhvr additive="base">
                                        <p:cTn id="19" dur="500" fill="hold"/>
                                        <p:tgtEl>
                                          <p:spTgt spid="921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572000" y="5638800"/>
            <a:ext cx="4572000" cy="1219200"/>
          </a:xfrm>
          <a:prstGeom prst="rect">
            <a:avLst/>
          </a:prstGeom>
          <a:solidFill>
            <a:srgbClr val="800000"/>
          </a:solidFill>
          <a:ln w="9525">
            <a:solidFill>
              <a:srgbClr val="00999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ctangle 7"/>
          <p:cNvSpPr>
            <a:spLocks noChangeArrowheads="1"/>
          </p:cNvSpPr>
          <p:nvPr/>
        </p:nvSpPr>
        <p:spPr bwMode="auto">
          <a:xfrm>
            <a:off x="0" y="5638800"/>
            <a:ext cx="4572000" cy="1219200"/>
          </a:xfrm>
          <a:prstGeom prst="rect">
            <a:avLst/>
          </a:prstGeom>
          <a:solidFill>
            <a:srgbClr val="000090"/>
          </a:solidFill>
          <a:ln w="9525">
            <a:solidFill>
              <a:srgbClr val="00999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90116" name="Picture 4" descr="ha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52196" y="5638174"/>
            <a:ext cx="4392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en-US" altLang="vi-VN" sz="2000" dirty="0" err="1" smtClean="0">
                <a:solidFill>
                  <a:srgbClr val="FFFF66"/>
                </a:solidFill>
              </a:rPr>
              <a:t>Một</a:t>
            </a:r>
            <a:r>
              <a:rPr lang="en-US" altLang="vi-VN" sz="2000" dirty="0" smtClean="0">
                <a:solidFill>
                  <a:srgbClr val="FFFF66"/>
                </a:solidFill>
              </a:rPr>
              <a:t> </a:t>
            </a:r>
            <a:r>
              <a:rPr lang="en-US" altLang="vi-VN" sz="2000" dirty="0" err="1" smtClean="0">
                <a:solidFill>
                  <a:srgbClr val="FFFF66"/>
                </a:solidFill>
              </a:rPr>
              <a:t>phiên</a:t>
            </a:r>
            <a:r>
              <a:rPr lang="en-US" altLang="vi-VN" sz="2000" dirty="0" smtClean="0">
                <a:solidFill>
                  <a:srgbClr val="FFFF66"/>
                </a:solidFill>
              </a:rPr>
              <a:t> </a:t>
            </a:r>
            <a:r>
              <a:rPr lang="en-US" altLang="vi-VN" sz="2000" dirty="0" err="1" smtClean="0">
                <a:solidFill>
                  <a:srgbClr val="FFFF66"/>
                </a:solidFill>
              </a:rPr>
              <a:t>bản</a:t>
            </a:r>
            <a:r>
              <a:rPr lang="en-US" altLang="vi-VN" sz="2000" dirty="0" smtClean="0">
                <a:solidFill>
                  <a:srgbClr val="FFFF66"/>
                </a:solidFill>
              </a:rPr>
              <a:t> </a:t>
            </a:r>
            <a:r>
              <a:rPr lang="en-US" altLang="vi-VN" sz="2000" dirty="0" err="1" smtClean="0">
                <a:solidFill>
                  <a:srgbClr val="FFFF66"/>
                </a:solidFill>
              </a:rPr>
              <a:t>của</a:t>
            </a:r>
            <a:r>
              <a:rPr lang="en-US" altLang="vi-VN" sz="2000" dirty="0" smtClean="0">
                <a:solidFill>
                  <a:srgbClr val="FFFF66"/>
                </a:solidFill>
              </a:rPr>
              <a:t> </a:t>
            </a:r>
            <a:r>
              <a:rPr lang="en-US" altLang="vi-VN" sz="2000" dirty="0" err="1" smtClean="0">
                <a:solidFill>
                  <a:srgbClr val="FFFF66"/>
                </a:solidFill>
              </a:rPr>
              <a:t>đàn</a:t>
            </a:r>
            <a:r>
              <a:rPr lang="en-US" altLang="vi-VN" sz="2000" dirty="0" smtClean="0">
                <a:solidFill>
                  <a:srgbClr val="FFFF66"/>
                </a:solidFill>
              </a:rPr>
              <a:t> </a:t>
            </a:r>
            <a:r>
              <a:rPr lang="en-US" altLang="vi-VN" sz="2000" dirty="0" err="1" smtClean="0">
                <a:solidFill>
                  <a:srgbClr val="FFFF66"/>
                </a:solidFill>
              </a:rPr>
              <a:t>hạc</a:t>
            </a:r>
            <a:r>
              <a:rPr lang="en-US" altLang="vi-VN" sz="2000" dirty="0" smtClean="0">
                <a:solidFill>
                  <a:srgbClr val="FFFF66"/>
                </a:solidFill>
              </a:rPr>
              <a:t> </a:t>
            </a:r>
            <a:r>
              <a:rPr lang="en-US" altLang="vi-VN" sz="2000" dirty="0" err="1" smtClean="0">
                <a:solidFill>
                  <a:srgbClr val="FFFF66"/>
                </a:solidFill>
              </a:rPr>
              <a:t>cổ</a:t>
            </a:r>
            <a:r>
              <a:rPr lang="en-US" altLang="vi-VN" sz="2000" dirty="0" smtClean="0">
                <a:solidFill>
                  <a:srgbClr val="FFFF66"/>
                </a:solidFill>
              </a:rPr>
              <a:t>, </a:t>
            </a:r>
            <a:r>
              <a:rPr lang="ru-RU" altLang="vi-VN" sz="2000" dirty="0" smtClean="0">
                <a:solidFill>
                  <a:srgbClr val="FFFF66"/>
                </a:solidFill>
              </a:rPr>
              <a:t>"</a:t>
            </a:r>
            <a:r>
              <a:rPr lang="en-US" altLang="vi-VN" sz="2000" dirty="0" err="1" smtClean="0">
                <a:solidFill>
                  <a:srgbClr val="FFFF66"/>
                </a:solidFill>
              </a:rPr>
              <a:t>đàn</a:t>
            </a:r>
            <a:r>
              <a:rPr lang="en-US" altLang="vi-VN" sz="2000" dirty="0" smtClean="0">
                <a:solidFill>
                  <a:srgbClr val="FFFF66"/>
                </a:solidFill>
              </a:rPr>
              <a:t> </a:t>
            </a:r>
            <a:r>
              <a:rPr lang="en-US" altLang="vi-VN" sz="2000" dirty="0" err="1" smtClean="0">
                <a:solidFill>
                  <a:srgbClr val="FFFF66"/>
                </a:solidFill>
              </a:rPr>
              <a:t>lia</a:t>
            </a:r>
            <a:r>
              <a:rPr lang="ru-RU" altLang="vi-VN" sz="2000" dirty="0" smtClean="0">
                <a:solidFill>
                  <a:srgbClr val="FFFF66"/>
                </a:solidFill>
              </a:rPr>
              <a:t>"</a:t>
            </a:r>
            <a:r>
              <a:rPr lang="en-US" altLang="vi-VN" sz="2000" dirty="0" smtClean="0">
                <a:solidFill>
                  <a:srgbClr val="FFFF66"/>
                </a:solidFill>
              </a:rPr>
              <a:t>, </a:t>
            </a:r>
            <a:r>
              <a:rPr lang="en-US" altLang="vi-VN" sz="2000" dirty="0" err="1" smtClean="0">
                <a:solidFill>
                  <a:srgbClr val="FFFF66"/>
                </a:solidFill>
              </a:rPr>
              <a:t>được</a:t>
            </a:r>
            <a:r>
              <a:rPr lang="en-US" altLang="vi-VN" sz="2000" dirty="0" smtClean="0">
                <a:solidFill>
                  <a:srgbClr val="FFFF66"/>
                </a:solidFill>
              </a:rPr>
              <a:t> </a:t>
            </a:r>
            <a:r>
              <a:rPr lang="en-US" altLang="vi-VN" sz="2000" dirty="0" err="1" smtClean="0">
                <a:solidFill>
                  <a:srgbClr val="FFFF66"/>
                </a:solidFill>
              </a:rPr>
              <a:t>thiết</a:t>
            </a:r>
            <a:r>
              <a:rPr lang="en-US" altLang="vi-VN" sz="2000" dirty="0" smtClean="0">
                <a:solidFill>
                  <a:srgbClr val="FFFF66"/>
                </a:solidFill>
              </a:rPr>
              <a:t> </a:t>
            </a:r>
            <a:r>
              <a:rPr lang="en-US" altLang="vi-VN" sz="2000" dirty="0" err="1" smtClean="0">
                <a:solidFill>
                  <a:srgbClr val="FFFF66"/>
                </a:solidFill>
              </a:rPr>
              <a:t>kế</a:t>
            </a:r>
            <a:r>
              <a:rPr lang="en-US" altLang="vi-VN" sz="2000" dirty="0" smtClean="0">
                <a:solidFill>
                  <a:srgbClr val="FFFF66"/>
                </a:solidFill>
              </a:rPr>
              <a:t> </a:t>
            </a:r>
            <a:r>
              <a:rPr lang="en-US" altLang="vi-VN" sz="2000" dirty="0" err="1" smtClean="0">
                <a:solidFill>
                  <a:srgbClr val="FFFF66"/>
                </a:solidFill>
              </a:rPr>
              <a:t>lại</a:t>
            </a:r>
            <a:r>
              <a:rPr lang="en-US" altLang="vi-VN" sz="2000" dirty="0" smtClean="0">
                <a:solidFill>
                  <a:srgbClr val="FFFF66"/>
                </a:solidFill>
              </a:rPr>
              <a:t> </a:t>
            </a:r>
            <a:r>
              <a:rPr lang="en-US" altLang="vi-VN" sz="2000" dirty="0" err="1" smtClean="0">
                <a:solidFill>
                  <a:srgbClr val="FFFF66"/>
                </a:solidFill>
              </a:rPr>
              <a:t>tại</a:t>
            </a:r>
            <a:r>
              <a:rPr lang="en-US" altLang="vi-VN" sz="2000" dirty="0" smtClean="0">
                <a:solidFill>
                  <a:srgbClr val="FFFF66"/>
                </a:solidFill>
              </a:rPr>
              <a:t> </a:t>
            </a:r>
            <a:r>
              <a:rPr lang="en-US" altLang="vi-VN" sz="2000" dirty="0" err="1" smtClean="0">
                <a:solidFill>
                  <a:srgbClr val="FFFF66"/>
                </a:solidFill>
              </a:rPr>
              <a:t>Bảo</a:t>
            </a:r>
            <a:r>
              <a:rPr lang="en-US" altLang="vi-VN" sz="2000" dirty="0" smtClean="0">
                <a:solidFill>
                  <a:srgbClr val="FFFF66"/>
                </a:solidFill>
              </a:rPr>
              <a:t> </a:t>
            </a:r>
            <a:r>
              <a:rPr lang="en-US" altLang="vi-VN" sz="2000" dirty="0" err="1" smtClean="0">
                <a:solidFill>
                  <a:srgbClr val="FFFF66"/>
                </a:solidFill>
              </a:rPr>
              <a:t>Tàng</a:t>
            </a:r>
            <a:r>
              <a:rPr lang="en-US" altLang="vi-VN" sz="2000" dirty="0" smtClean="0">
                <a:solidFill>
                  <a:srgbClr val="FFFF66"/>
                </a:solidFill>
              </a:rPr>
              <a:t> </a:t>
            </a:r>
            <a:r>
              <a:rPr lang="en-US" altLang="vi-VN" sz="2000" dirty="0" err="1" smtClean="0">
                <a:solidFill>
                  <a:srgbClr val="FFFF66"/>
                </a:solidFill>
              </a:rPr>
              <a:t>Âm</a:t>
            </a:r>
            <a:r>
              <a:rPr lang="en-US" altLang="vi-VN" sz="2000" dirty="0" smtClean="0">
                <a:solidFill>
                  <a:srgbClr val="FFFF66"/>
                </a:solidFill>
              </a:rPr>
              <a:t> </a:t>
            </a:r>
            <a:r>
              <a:rPr lang="en-US" altLang="vi-VN" sz="2000" dirty="0" err="1" smtClean="0">
                <a:solidFill>
                  <a:srgbClr val="FFFF66"/>
                </a:solidFill>
              </a:rPr>
              <a:t>Nhạc</a:t>
            </a:r>
            <a:r>
              <a:rPr lang="en-US" altLang="vi-VN" sz="2000" dirty="0" smtClean="0">
                <a:solidFill>
                  <a:srgbClr val="FFFF66"/>
                </a:solidFill>
              </a:rPr>
              <a:t> ở Haifa</a:t>
            </a:r>
            <a:r>
              <a:rPr lang="en-US" altLang="vi-VN" sz="2000" dirty="0">
                <a:solidFill>
                  <a:srgbClr val="FFFF66"/>
                </a:solidFill>
              </a:rPr>
              <a:t>, Israel.</a:t>
            </a:r>
          </a:p>
        </p:txBody>
      </p:sp>
      <p:pic>
        <p:nvPicPr>
          <p:cNvPr id="901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7"/>
          <p:cNvSpPr txBox="1">
            <a:spLocks noChangeArrowheads="1"/>
          </p:cNvSpPr>
          <p:nvPr/>
        </p:nvSpPr>
        <p:spPr bwMode="auto">
          <a:xfrm>
            <a:off x="4724400" y="5730875"/>
            <a:ext cx="426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en-US" altLang="vi-VN" dirty="0" err="1" smtClean="0">
                <a:solidFill>
                  <a:srgbClr val="FFFF66"/>
                </a:solidFill>
              </a:rPr>
              <a:t>Các</a:t>
            </a:r>
            <a:r>
              <a:rPr lang="en-US" altLang="vi-VN" dirty="0" smtClean="0">
                <a:solidFill>
                  <a:srgbClr val="FFFF66"/>
                </a:solidFill>
              </a:rPr>
              <a:t> </a:t>
            </a:r>
            <a:r>
              <a:rPr lang="en-US" altLang="vi-VN" dirty="0" err="1" smtClean="0">
                <a:solidFill>
                  <a:srgbClr val="FFFF66"/>
                </a:solidFill>
              </a:rPr>
              <a:t>nhạc</a:t>
            </a:r>
            <a:r>
              <a:rPr lang="en-US" altLang="vi-VN" dirty="0" smtClean="0">
                <a:solidFill>
                  <a:srgbClr val="FFFF66"/>
                </a:solidFill>
              </a:rPr>
              <a:t> </a:t>
            </a:r>
            <a:r>
              <a:rPr lang="en-US" altLang="vi-VN" dirty="0" err="1" smtClean="0">
                <a:solidFill>
                  <a:srgbClr val="FFFF66"/>
                </a:solidFill>
              </a:rPr>
              <a:t>sĩ</a:t>
            </a:r>
            <a:r>
              <a:rPr lang="en-US" altLang="vi-VN" dirty="0" smtClean="0">
                <a:solidFill>
                  <a:srgbClr val="FFFF66"/>
                </a:solidFill>
              </a:rPr>
              <a:t> </a:t>
            </a:r>
            <a:r>
              <a:rPr lang="en-US" altLang="vi-VN" dirty="0" err="1" smtClean="0">
                <a:solidFill>
                  <a:srgbClr val="FFFF66"/>
                </a:solidFill>
              </a:rPr>
              <a:t>người</a:t>
            </a:r>
            <a:r>
              <a:rPr lang="en-US" altLang="vi-VN" dirty="0" smtClean="0">
                <a:solidFill>
                  <a:srgbClr val="FFFF66"/>
                </a:solidFill>
              </a:rPr>
              <a:t> Ê-lam </a:t>
            </a:r>
            <a:r>
              <a:rPr lang="en-US" altLang="vi-VN" dirty="0" err="1" smtClean="0">
                <a:solidFill>
                  <a:srgbClr val="FFFF66"/>
                </a:solidFill>
              </a:rPr>
              <a:t>với</a:t>
            </a:r>
            <a:r>
              <a:rPr lang="en-US" altLang="vi-VN" dirty="0" smtClean="0">
                <a:solidFill>
                  <a:srgbClr val="FFFF66"/>
                </a:solidFill>
              </a:rPr>
              <a:t> </a:t>
            </a:r>
            <a:r>
              <a:rPr lang="en-US" altLang="vi-VN" dirty="0" err="1" smtClean="0">
                <a:solidFill>
                  <a:srgbClr val="FFFF66"/>
                </a:solidFill>
              </a:rPr>
              <a:t>đàn</a:t>
            </a:r>
            <a:r>
              <a:rPr lang="en-US" altLang="vi-VN" dirty="0" smtClean="0">
                <a:solidFill>
                  <a:srgbClr val="FFFF66"/>
                </a:solidFill>
              </a:rPr>
              <a:t> </a:t>
            </a:r>
            <a:r>
              <a:rPr lang="en-US" altLang="vi-VN" dirty="0" err="1">
                <a:solidFill>
                  <a:srgbClr val="FFFF66"/>
                </a:solidFill>
              </a:rPr>
              <a:t>h</a:t>
            </a:r>
            <a:r>
              <a:rPr lang="en-US" altLang="vi-VN" dirty="0" err="1" smtClean="0">
                <a:solidFill>
                  <a:srgbClr val="FFFF66"/>
                </a:solidFill>
              </a:rPr>
              <a:t>ạc</a:t>
            </a:r>
            <a:r>
              <a:rPr lang="en-US" altLang="vi-VN" dirty="0" smtClean="0">
                <a:solidFill>
                  <a:srgbClr val="FFFF66"/>
                </a:solidFill>
              </a:rPr>
              <a:t> </a:t>
            </a:r>
            <a:r>
              <a:rPr lang="en-US" altLang="vi-VN" dirty="0" err="1" smtClean="0">
                <a:solidFill>
                  <a:srgbClr val="FFFF66"/>
                </a:solidFill>
              </a:rPr>
              <a:t>và</a:t>
            </a:r>
            <a:r>
              <a:rPr lang="en-US" altLang="vi-VN" dirty="0" smtClean="0">
                <a:solidFill>
                  <a:srgbClr val="FFFF66"/>
                </a:solidFill>
              </a:rPr>
              <a:t> </a:t>
            </a:r>
            <a:r>
              <a:rPr lang="en-US" altLang="vi-VN" dirty="0" err="1" smtClean="0">
                <a:solidFill>
                  <a:srgbClr val="FFFF66"/>
                </a:solidFill>
              </a:rPr>
              <a:t>kèn</a:t>
            </a:r>
            <a:r>
              <a:rPr lang="en-US" altLang="vi-VN" dirty="0" smtClean="0">
                <a:solidFill>
                  <a:srgbClr val="FFFF66"/>
                </a:solidFill>
              </a:rPr>
              <a:t> </a:t>
            </a:r>
            <a:r>
              <a:rPr lang="en-US" altLang="vi-VN" dirty="0" err="1" smtClean="0">
                <a:solidFill>
                  <a:srgbClr val="FFFF66"/>
                </a:solidFill>
              </a:rPr>
              <a:t>đôi</a:t>
            </a:r>
            <a:endParaRPr lang="en-US" altLang="vi-VN" dirty="0">
              <a:solidFill>
                <a:srgbClr val="FFFF66"/>
              </a:solidFill>
            </a:endParaRPr>
          </a:p>
        </p:txBody>
      </p:sp>
      <p:sp>
        <p:nvSpPr>
          <p:cNvPr id="90120" name="Text Box 8"/>
          <p:cNvSpPr txBox="1">
            <a:spLocks noChangeArrowheads="1"/>
          </p:cNvSpPr>
          <p:nvPr/>
        </p:nvSpPr>
        <p:spPr bwMode="auto">
          <a:xfrm>
            <a:off x="8299450" y="76200"/>
            <a:ext cx="69215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100D00"/>
                </a:solidFill>
              </a:rPr>
              <a:t>381</a:t>
            </a:r>
          </a:p>
        </p:txBody>
      </p:sp>
      <p:sp>
        <p:nvSpPr>
          <p:cNvPr id="80905" name="Rectangle 9"/>
          <p:cNvSpPr>
            <a:spLocks noGrp="1" noChangeArrowheads="1"/>
          </p:cNvSpPr>
          <p:nvPr>
            <p:ph type="title" idx="4294967295"/>
          </p:nvPr>
        </p:nvSpPr>
        <p:spPr>
          <a:xfrm>
            <a:off x="5257800" y="125413"/>
            <a:ext cx="3276600" cy="484187"/>
          </a:xfrm>
        </p:spPr>
        <p:txBody>
          <a:bodyPr/>
          <a:lstStyle/>
          <a:p>
            <a:pPr eaLnBrk="1" hangingPunct="1">
              <a:defRPr/>
            </a:pPr>
            <a:r>
              <a:rPr lang="en-US" dirty="0" err="1" smtClean="0">
                <a:ea typeface="ＭＳ Ｐゴシック" pitchFamily="34" charset="-128"/>
              </a:rPr>
              <a:t>Đàn</a:t>
            </a:r>
            <a:r>
              <a:rPr lang="en-US" dirty="0" smtClean="0">
                <a:ea typeface="ＭＳ Ｐゴシック" pitchFamily="34" charset="-128"/>
              </a:rPr>
              <a:t> </a:t>
            </a:r>
            <a:r>
              <a:rPr lang="en-US" dirty="0" err="1" smtClean="0">
                <a:ea typeface="ＭＳ Ｐゴシック" pitchFamily="34" charset="-128"/>
              </a:rPr>
              <a:t>lia</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85598" y="1602007"/>
            <a:ext cx="8267732" cy="27313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"Praise </a:t>
            </a:r>
            <a:r>
              <a:rPr lang="en-US" sz="3600" b="1" dirty="0">
                <a:solidFill>
                  <a:srgbClr val="FFFFFF"/>
                </a:solidFill>
                <a:effectLst>
                  <a:glow rad="127000">
                    <a:srgbClr val="000000"/>
                  </a:glow>
                </a:effectLst>
                <a:latin typeface="Arial" charset="0"/>
                <a:ea typeface="ＭＳ Ｐゴシック" charset="0"/>
                <a:cs typeface="ＭＳ Ｐゴシック" charset="0"/>
              </a:rPr>
              <a:t>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I will extol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with all my heart in the council of the upright and in the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assembly" </a:t>
            </a:r>
            <a:r>
              <a:rPr lang="en-US" sz="3600" b="1" dirty="0">
                <a:solidFill>
                  <a:srgbClr val="FFFFFF"/>
                </a:solidFill>
                <a:effectLst>
                  <a:glow rad="127000">
                    <a:srgbClr val="000000"/>
                  </a:glow>
                </a:effectLst>
                <a:latin typeface="Arial" charset="0"/>
                <a:ea typeface="ＭＳ Ｐゴシック" charset="0"/>
                <a:cs typeface="ＭＳ Ｐゴシック" charset="0"/>
              </a:rPr>
              <a:t>(Psalm 111:1</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
        <p:nvSpPr>
          <p:cNvPr id="7" name="Text Box 24"/>
          <p:cNvSpPr txBox="1">
            <a:spLocks noChangeArrowheads="1"/>
          </p:cNvSpPr>
          <p:nvPr/>
        </p:nvSpPr>
        <p:spPr bwMode="auto">
          <a:xfrm>
            <a:off x="83728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380</a:t>
            </a:r>
          </a:p>
        </p:txBody>
      </p:sp>
    </p:spTree>
    <p:extLst>
      <p:ext uri="{BB962C8B-B14F-4D97-AF65-F5344CB8AC3E}">
        <p14:creationId xmlns:p14="http://schemas.microsoft.com/office/powerpoint/2010/main" val="3969489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pip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37941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5"/>
          <p:cNvSpPr txBox="1">
            <a:spLocks noChangeArrowheads="1"/>
          </p:cNvSpPr>
          <p:nvPr/>
        </p:nvSpPr>
        <p:spPr bwMode="auto">
          <a:xfrm>
            <a:off x="4343400" y="1752600"/>
            <a:ext cx="4495800" cy="4524315"/>
          </a:xfrm>
          <a:prstGeom prst="rect">
            <a:avLst/>
          </a:prstGeom>
          <a:noFill/>
          <a:ln w="9525">
            <a:noFill/>
            <a:miter lim="800000"/>
            <a:headEnd/>
            <a:tailEnd/>
          </a:ln>
        </p:spPr>
        <p:txBody>
          <a:bodyPr>
            <a:spAutoFit/>
          </a:bodyPr>
          <a:lstStyle/>
          <a:p>
            <a:pPr>
              <a:defRPr/>
            </a:pPr>
            <a:r>
              <a:rPr lang="en-US" sz="3200" b="1" dirty="0" err="1" smtClean="0">
                <a:effectLst>
                  <a:outerShdw blurRad="38100" dist="38100" dir="2700000" algn="tl">
                    <a:srgbClr val="000000"/>
                  </a:outerShdw>
                </a:effectLst>
              </a:rPr>
              <a:t>Một</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người</a:t>
            </a:r>
            <a:r>
              <a:rPr lang="en-US" sz="3200" b="1" dirty="0" smtClean="0">
                <a:effectLst>
                  <a:outerShdw blurRad="38100" dist="38100" dir="2700000" algn="tl">
                    <a:srgbClr val="000000"/>
                  </a:outerShdw>
                </a:effectLst>
              </a:rPr>
              <a:t> Do </a:t>
            </a:r>
            <a:r>
              <a:rPr lang="en-US" sz="3200" b="1" dirty="0" err="1" smtClean="0">
                <a:effectLst>
                  <a:outerShdw blurRad="38100" dist="38100" dir="2700000" algn="tl">
                    <a:srgbClr val="000000"/>
                  </a:outerShdw>
                </a:effectLst>
              </a:rPr>
              <a:t>Thái</a:t>
            </a:r>
            <a:r>
              <a:rPr lang="en-US" sz="3200" b="1" dirty="0" smtClean="0">
                <a:effectLst>
                  <a:outerShdw blurRad="38100" dist="38100" dir="2700000" algn="tl">
                    <a:srgbClr val="000000"/>
                  </a:outerShdw>
                </a:effectLst>
              </a:rPr>
              <a:t> ở </a:t>
            </a:r>
            <a:r>
              <a:rPr lang="en-US" sz="3200" b="1" dirty="0" err="1" smtClean="0">
                <a:effectLst>
                  <a:outerShdw blurRad="38100" dist="38100" dir="2700000" algn="tl">
                    <a:srgbClr val="000000"/>
                  </a:outerShdw>
                </a:effectLst>
              </a:rPr>
              <a:t>Giê-ru-sa-lem</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thổi</a:t>
            </a:r>
            <a:r>
              <a:rPr lang="en-US" sz="3200" b="1" dirty="0" smtClean="0">
                <a:effectLst>
                  <a:outerShdw blurRad="38100" dist="38100" dir="2700000" algn="tl">
                    <a:srgbClr val="000000"/>
                  </a:outerShdw>
                </a:effectLst>
              </a:rPr>
              <a:t> </a:t>
            </a:r>
            <a:r>
              <a:rPr lang="ru-RU" sz="3200" b="1" dirty="0" smtClean="0">
                <a:effectLst>
                  <a:outerShdw blurRad="38100" dist="38100" dir="2700000" algn="tl">
                    <a:srgbClr val="000000"/>
                  </a:outerShdw>
                </a:effectLst>
              </a:rPr>
              <a:t>"</a:t>
            </a:r>
            <a:r>
              <a:rPr lang="en-US" sz="3200" b="1" dirty="0" err="1" smtClean="0">
                <a:effectLst>
                  <a:outerShdw blurRad="38100" dist="38100" dir="2700000" algn="tl">
                    <a:srgbClr val="000000"/>
                  </a:outerShdw>
                </a:effectLst>
              </a:rPr>
              <a:t>kèn</a:t>
            </a:r>
            <a:r>
              <a:rPr lang="en-US" sz="3200" b="1" dirty="0" smtClean="0">
                <a:effectLst>
                  <a:outerShdw blurRad="38100" dist="38100" dir="2700000" algn="tl">
                    <a:srgbClr val="000000"/>
                  </a:outerShdw>
                </a:effectLst>
              </a:rPr>
              <a:t> shofar</a:t>
            </a:r>
            <a:r>
              <a:rPr lang="ru-RU" sz="3200" b="1" dirty="0" smtClean="0">
                <a:effectLst>
                  <a:outerShdw blurRad="38100" dist="38100" dir="2700000" algn="tl">
                    <a:srgbClr val="000000"/>
                  </a:outerShdw>
                </a:effectLst>
              </a:rPr>
              <a:t>"</a:t>
            </a:r>
            <a:r>
              <a:rPr lang="en-US" sz="3200" b="1" dirty="0" smtClean="0">
                <a:effectLst>
                  <a:outerShdw blurRad="38100" dist="38100" dir="2700000" algn="tl">
                    <a:srgbClr val="000000"/>
                  </a:outerShdw>
                </a:effectLst>
              </a:rPr>
              <a:t> hay </a:t>
            </a:r>
            <a:r>
              <a:rPr lang="en-US" sz="3200" b="1" dirty="0" err="1" smtClean="0">
                <a:effectLst>
                  <a:outerShdw blurRad="38100" dist="38100" dir="2700000" algn="tl">
                    <a:srgbClr val="000000"/>
                  </a:outerShdw>
                </a:effectLst>
              </a:rPr>
              <a:t>kèn</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sừng</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cừu</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được</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sử</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dụng</a:t>
            </a:r>
            <a:r>
              <a:rPr lang="en-US" sz="3200" b="1" dirty="0" smtClean="0">
                <a:effectLst>
                  <a:outerShdw blurRad="38100" dist="38100" dir="2700000" algn="tl">
                    <a:srgbClr val="000000"/>
                  </a:outerShdw>
                </a:effectLst>
              </a:rPr>
              <a:t> ở </a:t>
            </a:r>
            <a:r>
              <a:rPr lang="en-US" sz="3200" b="1" dirty="0" err="1" smtClean="0">
                <a:effectLst>
                  <a:outerShdw blurRad="38100" dist="38100" dir="2700000" algn="tl">
                    <a:srgbClr val="000000"/>
                  </a:outerShdw>
                </a:effectLst>
              </a:rPr>
              <a:t>đất</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nước</a:t>
            </a:r>
            <a:r>
              <a:rPr lang="en-US" sz="3200" b="1" dirty="0" smtClean="0">
                <a:effectLst>
                  <a:outerShdw blurRad="38100" dist="38100" dir="2700000" algn="tl">
                    <a:srgbClr val="000000"/>
                  </a:outerShdw>
                </a:effectLst>
              </a:rPr>
              <a:t> Y-</a:t>
            </a:r>
            <a:r>
              <a:rPr lang="en-US" sz="3200" b="1" dirty="0" err="1" smtClean="0">
                <a:effectLst>
                  <a:outerShdw blurRad="38100" dist="38100" dir="2700000" algn="tl">
                    <a:srgbClr val="000000"/>
                  </a:outerShdw>
                </a:effectLst>
              </a:rPr>
              <a:t>sơ</a:t>
            </a:r>
            <a:r>
              <a:rPr lang="en-US" sz="3200" b="1" dirty="0" smtClean="0">
                <a:effectLst>
                  <a:outerShdw blurRad="38100" dist="38100" dir="2700000" algn="tl">
                    <a:srgbClr val="000000"/>
                  </a:outerShdw>
                </a:effectLst>
              </a:rPr>
              <a:t>-</a:t>
            </a:r>
            <a:r>
              <a:rPr lang="en-US" sz="3200" b="1" dirty="0" err="1" smtClean="0">
                <a:effectLst>
                  <a:outerShdw blurRad="38100" dist="38100" dir="2700000" algn="tl">
                    <a:srgbClr val="000000"/>
                  </a:outerShdw>
                </a:effectLst>
              </a:rPr>
              <a:t>ra-ên</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ngày</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xưa</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để</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triệu</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tập</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dân</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sự</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trong</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những</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dịp</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lễ</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tôn</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giáo</a:t>
            </a:r>
            <a:r>
              <a:rPr lang="en-US" sz="3200" b="1" dirty="0" smtClean="0">
                <a:effectLst>
                  <a:outerShdw blurRad="38100" dist="38100" dir="2700000" algn="tl">
                    <a:srgbClr val="000000"/>
                  </a:outerShdw>
                </a:effectLst>
              </a:rPr>
              <a:t> hay </a:t>
            </a:r>
            <a:r>
              <a:rPr lang="en-US" sz="3200" b="1" dirty="0" err="1" smtClean="0">
                <a:effectLst>
                  <a:outerShdw blurRad="38100" dist="38100" dir="2700000" algn="tl">
                    <a:srgbClr val="000000"/>
                  </a:outerShdw>
                </a:effectLst>
              </a:rPr>
              <a:t>quân</a:t>
            </a:r>
            <a:r>
              <a:rPr lang="en-US" sz="3200" b="1" dirty="0" smtClean="0">
                <a:effectLst>
                  <a:outerShdw blurRad="38100" dist="38100" dir="2700000" algn="tl">
                    <a:srgbClr val="000000"/>
                  </a:outerShdw>
                </a:effectLst>
              </a:rPr>
              <a:t> </a:t>
            </a:r>
            <a:r>
              <a:rPr lang="en-US" sz="3200" b="1" dirty="0" err="1" smtClean="0">
                <a:effectLst>
                  <a:outerShdw blurRad="38100" dist="38100" dir="2700000" algn="tl">
                    <a:srgbClr val="000000"/>
                  </a:outerShdw>
                </a:effectLst>
              </a:rPr>
              <a:t>đội</a:t>
            </a:r>
            <a:r>
              <a:rPr lang="en-US" sz="3200" b="1" dirty="0" smtClean="0">
                <a:effectLst>
                  <a:outerShdw blurRad="38100" dist="38100" dir="2700000" algn="tl">
                    <a:srgbClr val="000000"/>
                  </a:outerShdw>
                </a:effectLst>
              </a:rPr>
              <a:t>. </a:t>
            </a:r>
            <a:endParaRPr lang="en-US" sz="3200" b="1" dirty="0">
              <a:effectLst>
                <a:outerShdw blurRad="38100" dist="38100" dir="2700000" algn="tl">
                  <a:srgbClr val="000000"/>
                </a:outerShdw>
              </a:effectLst>
            </a:endParaRPr>
          </a:p>
        </p:txBody>
      </p:sp>
      <p:sp>
        <p:nvSpPr>
          <p:cNvPr id="84998" name="Rectangle 6"/>
          <p:cNvSpPr>
            <a:spLocks noGrp="1" noChangeArrowheads="1"/>
          </p:cNvSpPr>
          <p:nvPr>
            <p:ph type="title" idx="4294967295"/>
          </p:nvPr>
        </p:nvSpPr>
        <p:spPr>
          <a:xfrm>
            <a:off x="4038600" y="277813"/>
            <a:ext cx="4648200" cy="1017587"/>
          </a:xfrm>
        </p:spPr>
        <p:txBody>
          <a:bodyPr/>
          <a:lstStyle/>
          <a:p>
            <a:pPr eaLnBrk="1" hangingPunct="1">
              <a:defRPr/>
            </a:pPr>
            <a:r>
              <a:rPr lang="en-US" dirty="0" err="1" smtClean="0">
                <a:ea typeface="ＭＳ Ｐゴシック" pitchFamily="34" charset="-128"/>
              </a:rPr>
              <a:t>Kèn</a:t>
            </a:r>
            <a:r>
              <a:rPr lang="en-US" dirty="0" smtClean="0">
                <a:ea typeface="ＭＳ Ｐゴシック" pitchFamily="34" charset="-128"/>
              </a:rPr>
              <a:t> </a:t>
            </a:r>
            <a:r>
              <a:rPr lang="en-US" dirty="0" err="1" smtClean="0">
                <a:ea typeface="ＭＳ Ｐゴシック" pitchFamily="34" charset="-128"/>
              </a:rPr>
              <a:t>sừng</a:t>
            </a:r>
            <a:r>
              <a:rPr lang="en-US" dirty="0" smtClean="0">
                <a:ea typeface="ＭＳ Ｐゴシック" pitchFamily="34" charset="-128"/>
              </a:rPr>
              <a:t> </a:t>
            </a:r>
            <a:r>
              <a:rPr lang="en-US" dirty="0" err="1" smtClean="0">
                <a:ea typeface="ＭＳ Ｐゴシック" pitchFamily="34" charset="-128"/>
              </a:rPr>
              <a:t>cừu</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lnSpc>
                <a:spcPct val="70000"/>
              </a:lnSpc>
            </a:pPr>
            <a:endParaRPr lang="vi-VN" altLang="vi-VN" sz="2000"/>
          </a:p>
        </p:txBody>
      </p:sp>
      <p:sp>
        <p:nvSpPr>
          <p:cNvPr id="197635" name="Text Box 3"/>
          <p:cNvSpPr txBox="1">
            <a:spLocks noChangeArrowheads="1"/>
          </p:cNvSpPr>
          <p:nvPr/>
        </p:nvSpPr>
        <p:spPr bwMode="auto">
          <a:xfrm>
            <a:off x="61722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200</a:t>
            </a:r>
          </a:p>
        </p:txBody>
      </p:sp>
      <p:sp>
        <p:nvSpPr>
          <p:cNvPr id="197636" name="Text Box 4"/>
          <p:cNvSpPr txBox="1">
            <a:spLocks noChangeArrowheads="1"/>
          </p:cNvSpPr>
          <p:nvPr/>
        </p:nvSpPr>
        <p:spPr bwMode="auto">
          <a:xfrm>
            <a:off x="5343525" y="4600575"/>
            <a:ext cx="600075"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4 0 0 </a:t>
            </a:r>
          </a:p>
        </p:txBody>
      </p:sp>
      <p:sp>
        <p:nvSpPr>
          <p:cNvPr id="197637" name="Text Box 5"/>
          <p:cNvSpPr txBox="1">
            <a:spLocks noChangeArrowheads="1"/>
          </p:cNvSpPr>
          <p:nvPr/>
        </p:nvSpPr>
        <p:spPr bwMode="auto">
          <a:xfrm>
            <a:off x="41148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800</a:t>
            </a:r>
          </a:p>
        </p:txBody>
      </p:sp>
      <p:sp>
        <p:nvSpPr>
          <p:cNvPr id="197638" name="Text Box 6"/>
          <p:cNvSpPr txBox="1">
            <a:spLocks noChangeArrowheads="1"/>
          </p:cNvSpPr>
          <p:nvPr/>
        </p:nvSpPr>
        <p:spPr bwMode="auto">
          <a:xfrm>
            <a:off x="27432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1200</a:t>
            </a:r>
          </a:p>
        </p:txBody>
      </p:sp>
      <p:sp>
        <p:nvSpPr>
          <p:cNvPr id="197639" name="Text Box 7"/>
          <p:cNvSpPr txBox="1">
            <a:spLocks noChangeArrowheads="1"/>
          </p:cNvSpPr>
          <p:nvPr/>
        </p:nvSpPr>
        <p:spPr bwMode="auto">
          <a:xfrm>
            <a:off x="20574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1400</a:t>
            </a:r>
          </a:p>
        </p:txBody>
      </p:sp>
      <p:sp>
        <p:nvSpPr>
          <p:cNvPr id="197640" name="Text Box 8"/>
          <p:cNvSpPr txBox="1">
            <a:spLocks noChangeArrowheads="1"/>
          </p:cNvSpPr>
          <p:nvPr/>
        </p:nvSpPr>
        <p:spPr bwMode="auto">
          <a:xfrm>
            <a:off x="13716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1600</a:t>
            </a:r>
          </a:p>
        </p:txBody>
      </p:sp>
      <p:sp>
        <p:nvSpPr>
          <p:cNvPr id="197641" name="Text Box 9"/>
          <p:cNvSpPr txBox="1">
            <a:spLocks noChangeArrowheads="1"/>
          </p:cNvSpPr>
          <p:nvPr/>
        </p:nvSpPr>
        <p:spPr bwMode="auto">
          <a:xfrm>
            <a:off x="6858000" y="4600575"/>
            <a:ext cx="381000" cy="193899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dirty="0" smtClean="0">
                <a:latin typeface="Arial"/>
                <a:ea typeface="Arial" pitchFamily="-105" charset="0"/>
                <a:cs typeface="Arial"/>
              </a:rPr>
              <a:t>TC/SC</a:t>
            </a:r>
            <a:endParaRPr lang="en-US" b="1" dirty="0">
              <a:latin typeface="Arial"/>
              <a:ea typeface="Arial" pitchFamily="-105" charset="0"/>
              <a:cs typeface="Arial"/>
            </a:endParaRPr>
          </a:p>
        </p:txBody>
      </p:sp>
      <p:sp>
        <p:nvSpPr>
          <p:cNvPr id="197642" name="Text Box 10"/>
          <p:cNvSpPr txBox="1">
            <a:spLocks noChangeArrowheads="1"/>
          </p:cNvSpPr>
          <p:nvPr/>
        </p:nvSpPr>
        <p:spPr bwMode="auto">
          <a:xfrm>
            <a:off x="81534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400</a:t>
            </a:r>
          </a:p>
        </p:txBody>
      </p:sp>
      <p:grpSp>
        <p:nvGrpSpPr>
          <p:cNvPr id="92171" name="Group 11"/>
          <p:cNvGrpSpPr>
            <a:grpSpLocks/>
          </p:cNvGrpSpPr>
          <p:nvPr/>
        </p:nvGrpSpPr>
        <p:grpSpPr bwMode="auto">
          <a:xfrm>
            <a:off x="66675" y="3578225"/>
            <a:ext cx="9534525" cy="844550"/>
            <a:chOff x="42" y="1918"/>
            <a:chExt cx="6006" cy="532"/>
          </a:xfrm>
        </p:grpSpPr>
        <p:grpSp>
          <p:nvGrpSpPr>
            <p:cNvPr id="92186" name="Group 12"/>
            <p:cNvGrpSpPr>
              <a:grpSpLocks/>
            </p:cNvGrpSpPr>
            <p:nvPr/>
          </p:nvGrpSpPr>
          <p:grpSpPr bwMode="auto">
            <a:xfrm>
              <a:off x="96" y="1918"/>
              <a:ext cx="1296" cy="530"/>
              <a:chOff x="96" y="1918"/>
              <a:chExt cx="1296" cy="530"/>
            </a:xfrm>
          </p:grpSpPr>
          <p:sp>
            <p:nvSpPr>
              <p:cNvPr id="19764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4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4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4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grpSp>
        <p:grpSp>
          <p:nvGrpSpPr>
            <p:cNvPr id="92187" name="Group 17"/>
            <p:cNvGrpSpPr>
              <a:grpSpLocks/>
            </p:cNvGrpSpPr>
            <p:nvPr/>
          </p:nvGrpSpPr>
          <p:grpSpPr bwMode="auto">
            <a:xfrm>
              <a:off x="1824" y="1920"/>
              <a:ext cx="1296" cy="530"/>
              <a:chOff x="96" y="1918"/>
              <a:chExt cx="1296" cy="530"/>
            </a:xfrm>
          </p:grpSpPr>
          <p:sp>
            <p:nvSpPr>
              <p:cNvPr id="19765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5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5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5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grpSp>
        <p:grpSp>
          <p:nvGrpSpPr>
            <p:cNvPr id="92188" name="Group 22"/>
            <p:cNvGrpSpPr>
              <a:grpSpLocks/>
            </p:cNvGrpSpPr>
            <p:nvPr/>
          </p:nvGrpSpPr>
          <p:grpSpPr bwMode="auto">
            <a:xfrm>
              <a:off x="3552" y="1920"/>
              <a:ext cx="1296" cy="530"/>
              <a:chOff x="96" y="1918"/>
              <a:chExt cx="1296" cy="530"/>
            </a:xfrm>
          </p:grpSpPr>
          <p:sp>
            <p:nvSpPr>
              <p:cNvPr id="19765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5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grpSp>
        <p:sp>
          <p:nvSpPr>
            <p:cNvPr id="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6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sp>
          <p:nvSpPr>
            <p:cNvPr id="19766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Arial" pitchFamily="-105" charset="0"/>
                <a:cs typeface="Arial"/>
              </a:endParaRPr>
            </a:p>
          </p:txBody>
        </p:sp>
      </p:grpSp>
      <p:sp>
        <p:nvSpPr>
          <p:cNvPr id="197662" name="Text Box 30"/>
          <p:cNvSpPr txBox="1">
            <a:spLocks noChangeArrowheads="1"/>
          </p:cNvSpPr>
          <p:nvPr/>
        </p:nvSpPr>
        <p:spPr bwMode="auto">
          <a:xfrm>
            <a:off x="75438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200</a:t>
            </a:r>
          </a:p>
        </p:txBody>
      </p:sp>
      <p:sp>
        <p:nvSpPr>
          <p:cNvPr id="197663" name="Text Box 31"/>
          <p:cNvSpPr txBox="1">
            <a:spLocks noChangeArrowheads="1"/>
          </p:cNvSpPr>
          <p:nvPr/>
        </p:nvSpPr>
        <p:spPr bwMode="auto">
          <a:xfrm>
            <a:off x="4724400" y="4600575"/>
            <a:ext cx="600075"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6 0 0 </a:t>
            </a:r>
          </a:p>
        </p:txBody>
      </p:sp>
      <p:sp>
        <p:nvSpPr>
          <p:cNvPr id="197664" name="Text Box 32"/>
          <p:cNvSpPr txBox="1">
            <a:spLocks noChangeArrowheads="1"/>
          </p:cNvSpPr>
          <p:nvPr/>
        </p:nvSpPr>
        <p:spPr bwMode="auto">
          <a:xfrm>
            <a:off x="34290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1000</a:t>
            </a:r>
          </a:p>
        </p:txBody>
      </p:sp>
      <p:sp>
        <p:nvSpPr>
          <p:cNvPr id="197665" name="Text Box 33"/>
          <p:cNvSpPr txBox="1">
            <a:spLocks noChangeArrowheads="1"/>
          </p:cNvSpPr>
          <p:nvPr/>
        </p:nvSpPr>
        <p:spPr bwMode="auto">
          <a:xfrm>
            <a:off x="6858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1800</a:t>
            </a:r>
          </a:p>
        </p:txBody>
      </p:sp>
      <p:sp>
        <p:nvSpPr>
          <p:cNvPr id="197666" name="Text Box 34"/>
          <p:cNvSpPr txBox="1">
            <a:spLocks noChangeArrowheads="1"/>
          </p:cNvSpPr>
          <p:nvPr/>
        </p:nvSpPr>
        <p:spPr bwMode="auto">
          <a:xfrm>
            <a:off x="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2000</a:t>
            </a:r>
          </a:p>
        </p:txBody>
      </p:sp>
      <p:sp>
        <p:nvSpPr>
          <p:cNvPr id="197667" name="Text Box 35"/>
          <p:cNvSpPr txBox="1">
            <a:spLocks noChangeArrowheads="1"/>
          </p:cNvSpPr>
          <p:nvPr/>
        </p:nvSpPr>
        <p:spPr bwMode="auto">
          <a:xfrm>
            <a:off x="8763000" y="4600575"/>
            <a:ext cx="381000" cy="1570038"/>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b="1">
                <a:latin typeface="Arial"/>
                <a:ea typeface="Arial" pitchFamily="-105" charset="0"/>
                <a:cs typeface="Arial"/>
              </a:rPr>
              <a:t> 600</a:t>
            </a:r>
          </a:p>
        </p:txBody>
      </p:sp>
      <p:sp>
        <p:nvSpPr>
          <p:cNvPr id="197668" name="Text Box 36"/>
          <p:cNvSpPr txBox="1">
            <a:spLocks noChangeArrowheads="1"/>
          </p:cNvSpPr>
          <p:nvPr/>
        </p:nvSpPr>
        <p:spPr bwMode="auto">
          <a:xfrm>
            <a:off x="609600" y="1371600"/>
            <a:ext cx="2667000" cy="112646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60000"/>
              </a:lnSpc>
              <a:spcBef>
                <a:spcPct val="50000"/>
              </a:spcBef>
              <a:defRPr/>
            </a:pPr>
            <a:r>
              <a:rPr lang="en-US" b="1" dirty="0" err="1" smtClean="0">
                <a:solidFill>
                  <a:srgbClr val="00FFFF"/>
                </a:solidFill>
              </a:rPr>
              <a:t>Môi</a:t>
            </a:r>
            <a:r>
              <a:rPr lang="en-US" b="1" dirty="0" smtClean="0">
                <a:solidFill>
                  <a:srgbClr val="00FFFF"/>
                </a:solidFill>
              </a:rPr>
              <a:t>-se</a:t>
            </a:r>
          </a:p>
          <a:p>
            <a:pPr algn="ctr" eaLnBrk="1" hangingPunct="1">
              <a:lnSpc>
                <a:spcPct val="60000"/>
              </a:lnSpc>
              <a:spcBef>
                <a:spcPct val="50000"/>
              </a:spcBef>
              <a:defRPr/>
            </a:pPr>
            <a:r>
              <a:rPr lang="en-US" b="1" dirty="0" err="1" smtClean="0">
                <a:solidFill>
                  <a:srgbClr val="00FFFF"/>
                </a:solidFill>
              </a:rPr>
              <a:t>Thi</a:t>
            </a:r>
            <a:r>
              <a:rPr lang="en-US" b="1" dirty="0" smtClean="0">
                <a:solidFill>
                  <a:srgbClr val="00FFFF"/>
                </a:solidFill>
              </a:rPr>
              <a:t> 90</a:t>
            </a:r>
          </a:p>
          <a:p>
            <a:pPr algn="ctr" eaLnBrk="1" hangingPunct="1">
              <a:lnSpc>
                <a:spcPct val="60000"/>
              </a:lnSpc>
              <a:spcBef>
                <a:spcPct val="50000"/>
              </a:spcBef>
              <a:defRPr/>
            </a:pPr>
            <a:r>
              <a:rPr lang="en-US" b="1" dirty="0" err="1" smtClean="0">
                <a:solidFill>
                  <a:srgbClr val="00FFFF"/>
                </a:solidFill>
              </a:rPr>
              <a:t>Khoảng</a:t>
            </a:r>
            <a:r>
              <a:rPr lang="en-US" b="1" dirty="0" smtClean="0">
                <a:solidFill>
                  <a:srgbClr val="00FFFF"/>
                </a:solidFill>
              </a:rPr>
              <a:t> 1400 </a:t>
            </a:r>
            <a:r>
              <a:rPr lang="en-US" b="1" dirty="0">
                <a:solidFill>
                  <a:srgbClr val="00FFFF"/>
                </a:solidFill>
              </a:rPr>
              <a:t>T</a:t>
            </a:r>
            <a:r>
              <a:rPr lang="en-US" b="1" dirty="0" smtClean="0">
                <a:solidFill>
                  <a:srgbClr val="00FFFF"/>
                </a:solidFill>
              </a:rPr>
              <a:t>C</a:t>
            </a:r>
            <a:endParaRPr lang="en-US" sz="2000" b="1" dirty="0" smtClean="0">
              <a:solidFill>
                <a:srgbClr val="00FFFF"/>
              </a:solidFill>
            </a:endParaRPr>
          </a:p>
        </p:txBody>
      </p:sp>
      <p:sp>
        <p:nvSpPr>
          <p:cNvPr id="197669" name="Text Box 37"/>
          <p:cNvSpPr txBox="1">
            <a:spLocks noChangeArrowheads="1"/>
          </p:cNvSpPr>
          <p:nvPr/>
        </p:nvSpPr>
        <p:spPr bwMode="auto">
          <a:xfrm>
            <a:off x="2590800" y="1371600"/>
            <a:ext cx="2514600" cy="114108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60000"/>
              </a:lnSpc>
              <a:spcBef>
                <a:spcPct val="50000"/>
              </a:spcBef>
              <a:defRPr/>
            </a:pPr>
            <a:r>
              <a:rPr lang="en-US" b="1" dirty="0" err="1" smtClean="0">
                <a:solidFill>
                  <a:srgbClr val="FFFF00"/>
                </a:solidFill>
              </a:rPr>
              <a:t>Đa-vít</a:t>
            </a:r>
            <a:endParaRPr lang="en-US" b="1" dirty="0" smtClean="0">
              <a:solidFill>
                <a:srgbClr val="FFFF00"/>
              </a:solidFill>
            </a:endParaRPr>
          </a:p>
          <a:p>
            <a:pPr algn="ctr" eaLnBrk="1" hangingPunct="1">
              <a:lnSpc>
                <a:spcPct val="60000"/>
              </a:lnSpc>
              <a:spcBef>
                <a:spcPct val="50000"/>
              </a:spcBef>
              <a:defRPr/>
            </a:pPr>
            <a:r>
              <a:rPr lang="en-US" b="1" dirty="0" smtClean="0">
                <a:solidFill>
                  <a:srgbClr val="FFFF00"/>
                </a:solidFill>
              </a:rPr>
              <a:t>73 </a:t>
            </a:r>
            <a:r>
              <a:rPr lang="en-US" b="1" dirty="0" err="1" smtClean="0">
                <a:solidFill>
                  <a:srgbClr val="FFFF00"/>
                </a:solidFill>
              </a:rPr>
              <a:t>thi</a:t>
            </a:r>
            <a:r>
              <a:rPr lang="en-US" b="1" dirty="0" smtClean="0">
                <a:solidFill>
                  <a:srgbClr val="FFFF00"/>
                </a:solidFill>
              </a:rPr>
              <a:t> </a:t>
            </a:r>
            <a:r>
              <a:rPr lang="en-US" b="1" dirty="0" err="1" smtClean="0">
                <a:solidFill>
                  <a:srgbClr val="FFFF00"/>
                </a:solidFill>
              </a:rPr>
              <a:t>thiên</a:t>
            </a:r>
            <a:endParaRPr lang="en-US" b="1" dirty="0" smtClean="0">
              <a:solidFill>
                <a:srgbClr val="FFFF00"/>
              </a:solidFill>
            </a:endParaRPr>
          </a:p>
          <a:p>
            <a:pPr algn="ctr" eaLnBrk="1" hangingPunct="1">
              <a:lnSpc>
                <a:spcPct val="60000"/>
              </a:lnSpc>
              <a:spcBef>
                <a:spcPct val="50000"/>
              </a:spcBef>
              <a:defRPr/>
            </a:pPr>
            <a:r>
              <a:rPr lang="en-US" b="1" dirty="0" smtClean="0">
                <a:solidFill>
                  <a:srgbClr val="FFFF00"/>
                </a:solidFill>
              </a:rPr>
              <a:t>1000 </a:t>
            </a:r>
            <a:r>
              <a:rPr lang="en-US" b="1" dirty="0" err="1" smtClean="0">
                <a:solidFill>
                  <a:srgbClr val="FFFF00"/>
                </a:solidFill>
              </a:rPr>
              <a:t>năm</a:t>
            </a:r>
            <a:endParaRPr lang="en-US" sz="2000" b="1" dirty="0" smtClean="0">
              <a:solidFill>
                <a:srgbClr val="FFFF00"/>
              </a:solidFill>
            </a:endParaRPr>
          </a:p>
        </p:txBody>
      </p:sp>
      <p:sp>
        <p:nvSpPr>
          <p:cNvPr id="197673" name="Text Box 41"/>
          <p:cNvSpPr txBox="1">
            <a:spLocks noChangeArrowheads="1"/>
          </p:cNvSpPr>
          <p:nvPr/>
        </p:nvSpPr>
        <p:spPr bwMode="auto">
          <a:xfrm>
            <a:off x="4572000" y="1371600"/>
            <a:ext cx="2514600" cy="163737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lnSpc>
                <a:spcPct val="60000"/>
              </a:lnSpc>
              <a:spcBef>
                <a:spcPct val="50000"/>
              </a:spcBef>
              <a:defRPr/>
            </a:pPr>
            <a:r>
              <a:rPr lang="en-US" sz="2800" b="1" dirty="0" err="1" smtClean="0">
                <a:solidFill>
                  <a:srgbClr val="FFCC00"/>
                </a:solidFill>
              </a:rPr>
              <a:t>Hậu</a:t>
            </a:r>
            <a:r>
              <a:rPr lang="en-US" sz="2800" b="1" dirty="0" smtClean="0">
                <a:solidFill>
                  <a:srgbClr val="FFCC00"/>
                </a:solidFill>
              </a:rPr>
              <a:t> </a:t>
            </a:r>
            <a:r>
              <a:rPr lang="en-US" sz="2800" b="1" dirty="0" err="1" smtClean="0">
                <a:solidFill>
                  <a:srgbClr val="FFCC00"/>
                </a:solidFill>
              </a:rPr>
              <a:t>lưu</a:t>
            </a:r>
            <a:r>
              <a:rPr lang="en-US" sz="2800" b="1" dirty="0" smtClean="0">
                <a:solidFill>
                  <a:srgbClr val="FFCC00"/>
                </a:solidFill>
              </a:rPr>
              <a:t> </a:t>
            </a:r>
            <a:r>
              <a:rPr lang="en-US" sz="2800" b="1" dirty="0" err="1" smtClean="0">
                <a:solidFill>
                  <a:srgbClr val="FFCC00"/>
                </a:solidFill>
              </a:rPr>
              <a:t>đày</a:t>
            </a:r>
            <a:endParaRPr lang="en-US" sz="2800" b="1" dirty="0" smtClean="0">
              <a:solidFill>
                <a:srgbClr val="FFCC00"/>
              </a:solidFill>
            </a:endParaRPr>
          </a:p>
          <a:p>
            <a:pPr algn="ctr" eaLnBrk="1" hangingPunct="1">
              <a:lnSpc>
                <a:spcPct val="60000"/>
              </a:lnSpc>
              <a:spcBef>
                <a:spcPct val="50000"/>
              </a:spcBef>
              <a:defRPr/>
            </a:pPr>
            <a:r>
              <a:rPr lang="en-US" sz="2800" b="1" dirty="0" err="1" smtClean="0">
                <a:solidFill>
                  <a:srgbClr val="FFCC00"/>
                </a:solidFill>
              </a:rPr>
              <a:t>Thi</a:t>
            </a:r>
            <a:r>
              <a:rPr lang="en-US" sz="2800" b="1" dirty="0" smtClean="0">
                <a:solidFill>
                  <a:srgbClr val="FFCC00"/>
                </a:solidFill>
              </a:rPr>
              <a:t> 126 </a:t>
            </a:r>
          </a:p>
          <a:p>
            <a:pPr algn="ctr" eaLnBrk="1" hangingPunct="1">
              <a:lnSpc>
                <a:spcPct val="60000"/>
              </a:lnSpc>
              <a:spcBef>
                <a:spcPct val="50000"/>
              </a:spcBef>
              <a:defRPr/>
            </a:pPr>
            <a:r>
              <a:rPr lang="en-US" b="1" dirty="0" err="1" smtClean="0">
                <a:solidFill>
                  <a:srgbClr val="FFCC00"/>
                </a:solidFill>
              </a:rPr>
              <a:t>Năm</a:t>
            </a:r>
            <a:r>
              <a:rPr lang="en-US" b="1" dirty="0" smtClean="0">
                <a:solidFill>
                  <a:srgbClr val="FFCC00"/>
                </a:solidFill>
              </a:rPr>
              <a:t> 430 </a:t>
            </a:r>
            <a:r>
              <a:rPr lang="en-US" b="1" dirty="0">
                <a:solidFill>
                  <a:srgbClr val="FFCC00"/>
                </a:solidFill>
              </a:rPr>
              <a:t>T</a:t>
            </a:r>
            <a:r>
              <a:rPr lang="en-US" b="1" dirty="0" smtClean="0">
                <a:solidFill>
                  <a:srgbClr val="FFCC00"/>
                </a:solidFill>
              </a:rPr>
              <a:t>C</a:t>
            </a:r>
          </a:p>
          <a:p>
            <a:pPr algn="ctr" eaLnBrk="1" hangingPunct="1">
              <a:lnSpc>
                <a:spcPct val="60000"/>
              </a:lnSpc>
              <a:spcBef>
                <a:spcPct val="50000"/>
              </a:spcBef>
              <a:defRPr/>
            </a:pPr>
            <a:endParaRPr lang="en-US" b="1" dirty="0" smtClean="0">
              <a:solidFill>
                <a:srgbClr val="FFCC00"/>
              </a:solidFill>
            </a:endParaRPr>
          </a:p>
        </p:txBody>
      </p:sp>
      <p:sp>
        <p:nvSpPr>
          <p:cNvPr id="42" name="AutoShape 43"/>
          <p:cNvSpPr>
            <a:spLocks noChangeArrowheads="1"/>
          </p:cNvSpPr>
          <p:nvPr/>
        </p:nvSpPr>
        <p:spPr bwMode="auto">
          <a:xfrm>
            <a:off x="2209800" y="3962400"/>
            <a:ext cx="3733800" cy="533400"/>
          </a:xfrm>
          <a:prstGeom prst="rightArrow">
            <a:avLst>
              <a:gd name="adj1" fmla="val 50000"/>
              <a:gd name="adj2" fmla="val 1750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sz="2000"/>
          </a:p>
        </p:txBody>
      </p:sp>
      <p:sp>
        <p:nvSpPr>
          <p:cNvPr id="197681" name="Rectangle 49"/>
          <p:cNvSpPr>
            <a:spLocks noGrp="1" noChangeArrowheads="1"/>
          </p:cNvSpPr>
          <p:nvPr>
            <p:ph type="title" idx="4294967295"/>
          </p:nvPr>
        </p:nvSpPr>
        <p:spPr>
          <a:xfrm>
            <a:off x="533400" y="457200"/>
            <a:ext cx="8229600" cy="441325"/>
          </a:xfrm>
          <a:effectLst>
            <a:outerShdw dist="38099" dir="2700000" algn="ctr" rotWithShape="0">
              <a:schemeClr val="bg1">
                <a:alpha val="74997"/>
              </a:schemeClr>
            </a:outerShdw>
          </a:effectLst>
        </p:spPr>
        <p:txBody>
          <a:bodyPr/>
          <a:lstStyle/>
          <a:p>
            <a:pPr algn="ctr" eaLnBrk="1" hangingPunct="1">
              <a:defRPr/>
            </a:pPr>
            <a:r>
              <a:rPr lang="en-US" sz="4000" dirty="0" err="1" smtClean="0">
                <a:latin typeface="Arial"/>
                <a:ea typeface="+mj-ea"/>
                <a:cs typeface="Arial"/>
              </a:rPr>
              <a:t>Thi</a:t>
            </a:r>
            <a:r>
              <a:rPr lang="en-US" sz="4000" dirty="0" smtClean="0">
                <a:latin typeface="Arial"/>
                <a:ea typeface="+mj-ea"/>
                <a:cs typeface="Arial"/>
              </a:rPr>
              <a:t> </a:t>
            </a:r>
            <a:r>
              <a:rPr lang="en-US" sz="4000" dirty="0" err="1" smtClean="0">
                <a:latin typeface="Arial"/>
                <a:ea typeface="+mj-ea"/>
                <a:cs typeface="Arial"/>
              </a:rPr>
              <a:t>Thiên</a:t>
            </a:r>
            <a:r>
              <a:rPr lang="en-US" sz="4000" dirty="0" smtClean="0">
                <a:latin typeface="Arial"/>
                <a:ea typeface="+mj-ea"/>
                <a:cs typeface="Arial"/>
              </a:rPr>
              <a:t> </a:t>
            </a:r>
            <a:r>
              <a:rPr lang="en-US" sz="4000" dirty="0" err="1" smtClean="0">
                <a:latin typeface="Arial"/>
                <a:ea typeface="+mj-ea"/>
                <a:cs typeface="Arial"/>
              </a:rPr>
              <a:t>trải</a:t>
            </a:r>
            <a:r>
              <a:rPr lang="en-US" sz="4000" dirty="0" smtClean="0">
                <a:latin typeface="Arial"/>
                <a:ea typeface="+mj-ea"/>
                <a:cs typeface="Arial"/>
              </a:rPr>
              <a:t> qua 1000 </a:t>
            </a:r>
            <a:r>
              <a:rPr lang="en-US" sz="4000" dirty="0" err="1" smtClean="0">
                <a:latin typeface="Arial"/>
                <a:ea typeface="+mj-ea"/>
                <a:cs typeface="Arial"/>
              </a:rPr>
              <a:t>năm</a:t>
            </a:r>
            <a:endParaRPr lang="en-US" sz="4000" dirty="0">
              <a:latin typeface="Arial"/>
              <a:ea typeface="+mj-ea"/>
              <a:cs typeface="Arial"/>
            </a:endParaRPr>
          </a:p>
        </p:txBody>
      </p:sp>
      <p:sp>
        <p:nvSpPr>
          <p:cNvPr id="197682" name="Text Box 50"/>
          <p:cNvSpPr txBox="1">
            <a:spLocks noChangeArrowheads="1"/>
          </p:cNvSpPr>
          <p:nvPr/>
        </p:nvSpPr>
        <p:spPr bwMode="auto">
          <a:xfrm>
            <a:off x="8299450" y="76200"/>
            <a:ext cx="698500" cy="461963"/>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latin typeface="Arial"/>
                <a:ea typeface="Arial" pitchFamily="-105" charset="0"/>
                <a:cs typeface="Arial"/>
              </a:rPr>
              <a:t>381</a:t>
            </a:r>
          </a:p>
        </p:txBody>
      </p:sp>
      <p:sp>
        <p:nvSpPr>
          <p:cNvPr id="197675" name="AutoShape 43"/>
          <p:cNvSpPr>
            <a:spLocks noChangeArrowheads="1"/>
          </p:cNvSpPr>
          <p:nvPr/>
        </p:nvSpPr>
        <p:spPr bwMode="auto">
          <a:xfrm>
            <a:off x="2133600" y="3886200"/>
            <a:ext cx="3733800" cy="533400"/>
          </a:xfrm>
          <a:prstGeom prst="rightArrow">
            <a:avLst>
              <a:gd name="adj1" fmla="val 50000"/>
              <a:gd name="adj2" fmla="val 175000"/>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sz="2000"/>
          </a:p>
        </p:txBody>
      </p:sp>
      <p:sp>
        <p:nvSpPr>
          <p:cNvPr id="43" name="Text Box 50"/>
          <p:cNvSpPr txBox="1">
            <a:spLocks noChangeArrowheads="1"/>
          </p:cNvSpPr>
          <p:nvPr/>
        </p:nvSpPr>
        <p:spPr bwMode="auto">
          <a:xfrm>
            <a:off x="8305800" y="528638"/>
            <a:ext cx="641350" cy="461962"/>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latin typeface="Arial"/>
                <a:ea typeface="Arial" pitchFamily="-105" charset="0"/>
                <a:cs typeface="Arial"/>
              </a:rPr>
              <a:t>P 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97669"/>
                                        </p:tgtEl>
                                        <p:attrNameLst>
                                          <p:attrName>style.visibility</p:attrName>
                                        </p:attrNameLst>
                                      </p:cBhvr>
                                      <p:to>
                                        <p:strVal val="visible"/>
                                      </p:to>
                                    </p:set>
                                    <p:animEffect transition="in" filter="dissolve">
                                      <p:cBhvr>
                                        <p:cTn id="7" dur="500"/>
                                        <p:tgtEl>
                                          <p:spTgt spid="197669"/>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97668"/>
                                        </p:tgtEl>
                                        <p:attrNameLst>
                                          <p:attrName>style.visibility</p:attrName>
                                        </p:attrNameLst>
                                      </p:cBhvr>
                                      <p:to>
                                        <p:strVal val="visible"/>
                                      </p:to>
                                    </p:set>
                                    <p:animEffect transition="in" filter="dissolve">
                                      <p:cBhvr>
                                        <p:cTn id="11" dur="500"/>
                                        <p:tgtEl>
                                          <p:spTgt spid="197668"/>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197673"/>
                                        </p:tgtEl>
                                        <p:attrNameLst>
                                          <p:attrName>style.visibility</p:attrName>
                                        </p:attrNameLst>
                                      </p:cBhvr>
                                      <p:to>
                                        <p:strVal val="visible"/>
                                      </p:to>
                                    </p:set>
                                    <p:animEffect transition="in" filter="dissolve">
                                      <p:cBhvr>
                                        <p:cTn id="15" dur="500"/>
                                        <p:tgtEl>
                                          <p:spTgt spid="1976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7681"/>
                                        </p:tgtEl>
                                        <p:attrNameLst>
                                          <p:attrName>style.visibility</p:attrName>
                                        </p:attrNameLst>
                                      </p:cBhvr>
                                      <p:to>
                                        <p:strVal val="visible"/>
                                      </p:to>
                                    </p:set>
                                    <p:animEffect transition="in" filter="dissolve">
                                      <p:cBhvr>
                                        <p:cTn id="20" dur="500"/>
                                        <p:tgtEl>
                                          <p:spTgt spid="197681"/>
                                        </p:tgtEl>
                                      </p:cBhvr>
                                    </p:animEffect>
                                  </p:childTnLst>
                                </p:cTn>
                              </p:par>
                            </p:childTnLst>
                          </p:cTn>
                        </p:par>
                        <p:par>
                          <p:cTn id="21" fill="hold" nodeType="afterGroup">
                            <p:stCondLst>
                              <p:cond delay="500"/>
                            </p:stCondLst>
                            <p:childTnLst>
                              <p:par>
                                <p:cTn id="22" presetID="22" presetClass="entr" presetSubtype="8" fill="hold" grpId="0" nodeType="afterEffect">
                                  <p:stCondLst>
                                    <p:cond delay="1000"/>
                                  </p:stCondLst>
                                  <p:childTnLst>
                                    <p:set>
                                      <p:cBhvr>
                                        <p:cTn id="23" dur="1" fill="hold">
                                          <p:stCondLst>
                                            <p:cond delay="0"/>
                                          </p:stCondLst>
                                        </p:cTn>
                                        <p:tgtEl>
                                          <p:spTgt spid="197675"/>
                                        </p:tgtEl>
                                        <p:attrNameLst>
                                          <p:attrName>style.visibility</p:attrName>
                                        </p:attrNameLst>
                                      </p:cBhvr>
                                      <p:to>
                                        <p:strVal val="visible"/>
                                      </p:to>
                                    </p:set>
                                    <p:animEffect transition="in" filter="wipe(left)">
                                      <p:cBhvr>
                                        <p:cTn id="24" dur="500"/>
                                        <p:tgtEl>
                                          <p:spTgt spid="197675"/>
                                        </p:tgtEl>
                                      </p:cBhvr>
                                    </p:animEffect>
                                  </p:childTnLst>
                                </p:cTn>
                              </p:par>
                            </p:childTnLst>
                          </p:cTn>
                        </p:par>
                        <p:par>
                          <p:cTn id="25" fill="hold" nodeType="afterGroup">
                            <p:stCondLst>
                              <p:cond delay="2000"/>
                            </p:stCondLst>
                            <p:childTnLst>
                              <p:par>
                                <p:cTn id="26" presetID="22" presetClass="entr" presetSubtype="8" fill="hold" grpId="0" nodeType="afterEffect">
                                  <p:stCondLst>
                                    <p:cond delay="100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68" grpId="0" autoUpdateAnimBg="0"/>
      <p:bldP spid="197669" grpId="0" autoUpdateAnimBg="0"/>
      <p:bldP spid="197673" grpId="0" autoUpdateAnimBg="0"/>
      <p:bldP spid="42" grpId="0" animBg="1"/>
      <p:bldP spid="197681" grpId="0" autoUpdateAnimBg="0"/>
      <p:bldP spid="19767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06375" y="3140075"/>
            <a:ext cx="8686800" cy="74613"/>
            <a:chOff x="288" y="2208"/>
            <a:chExt cx="5184" cy="0"/>
          </a:xfrm>
        </p:grpSpPr>
        <p:sp>
          <p:nvSpPr>
            <p:cNvPr id="303107" name="Line 3"/>
            <p:cNvSpPr>
              <a:spLocks noChangeShapeType="1"/>
            </p:cNvSpPr>
            <p:nvPr/>
          </p:nvSpPr>
          <p:spPr bwMode="auto">
            <a:xfrm>
              <a:off x="1230" y="2208"/>
              <a:ext cx="3789" cy="0"/>
            </a:xfrm>
            <a:prstGeom prst="line">
              <a:avLst/>
            </a:prstGeom>
            <a:noFill/>
            <a:ln w="76200">
              <a:solidFill>
                <a:schemeClr val="accent2"/>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itchFamily="-105" charset="0"/>
                <a:ea typeface="Arial" pitchFamily="-105" charset="0"/>
              </a:endParaRPr>
            </a:p>
          </p:txBody>
        </p:sp>
        <p:sp>
          <p:nvSpPr>
            <p:cNvPr id="93205" name="Line 4"/>
            <p:cNvSpPr>
              <a:spLocks noChangeShapeType="1"/>
            </p:cNvSpPr>
            <p:nvPr/>
          </p:nvSpPr>
          <p:spPr bwMode="auto">
            <a:xfrm>
              <a:off x="288" y="2208"/>
              <a:ext cx="518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03109" name="Text Box 5"/>
          <p:cNvSpPr txBox="1">
            <a:spLocks noChangeArrowheads="1"/>
          </p:cNvSpPr>
          <p:nvPr/>
        </p:nvSpPr>
        <p:spPr bwMode="auto">
          <a:xfrm>
            <a:off x="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1400 T</a:t>
            </a:r>
            <a:r>
              <a:rPr lang="en-US" sz="2000" dirty="0" smtClean="0">
                <a:solidFill>
                  <a:schemeClr val="bg1"/>
                </a:solidFill>
                <a:latin typeface="Tahoma" pitchFamily="-105" charset="-52"/>
                <a:ea typeface="MS PGothic" pitchFamily="34" charset="-128"/>
                <a:cs typeface="MS PGothic" pitchFamily="34" charset="-128"/>
              </a:rPr>
              <a:t>C</a:t>
            </a:r>
            <a:endParaRPr lang="en-US" sz="2000" dirty="0">
              <a:solidFill>
                <a:schemeClr val="bg1"/>
              </a:solidFill>
              <a:latin typeface="Tahoma" pitchFamily="-105" charset="-52"/>
              <a:ea typeface="MS PGothic" pitchFamily="34" charset="-128"/>
              <a:cs typeface="MS PGothic" pitchFamily="34" charset="-128"/>
            </a:endParaRPr>
          </a:p>
        </p:txBody>
      </p:sp>
      <p:sp>
        <p:nvSpPr>
          <p:cNvPr id="303110" name="Rectangle 6"/>
          <p:cNvSpPr>
            <a:spLocks noGrp="1" noChangeArrowheads="1"/>
          </p:cNvSpPr>
          <p:nvPr>
            <p:ph type="title" idx="4294967295"/>
          </p:nvPr>
        </p:nvSpPr>
        <p:spPr>
          <a:xfrm>
            <a:off x="457200" y="350838"/>
            <a:ext cx="8229600" cy="914400"/>
          </a:xfrm>
          <a:effectLst>
            <a:outerShdw dist="35921" dir="2700000" algn="ctr" rotWithShape="0">
              <a:schemeClr val="tx2">
                <a:alpha val="74997"/>
              </a:schemeClr>
            </a:outerShdw>
          </a:effectLst>
        </p:spPr>
        <p:txBody>
          <a:bodyPr/>
          <a:lstStyle/>
          <a:p>
            <a:pPr eaLnBrk="1" hangingPunct="1">
              <a:defRPr/>
            </a:pPr>
            <a:r>
              <a:rPr lang="en-US" sz="4000" b="1" dirty="0" smtClean="0">
                <a:solidFill>
                  <a:schemeClr val="bg1"/>
                </a:solidFill>
              </a:rPr>
              <a:t>THỜI GIAN SOẠN</a:t>
            </a:r>
            <a:endParaRPr lang="en-US" sz="4000" b="1" dirty="0">
              <a:solidFill>
                <a:schemeClr val="accent2"/>
              </a:solidFill>
            </a:endParaRPr>
          </a:p>
        </p:txBody>
      </p:sp>
      <p:sp>
        <p:nvSpPr>
          <p:cNvPr id="303111" name="Text Box 7"/>
          <p:cNvSpPr txBox="1">
            <a:spLocks noChangeArrowheads="1"/>
          </p:cNvSpPr>
          <p:nvPr/>
        </p:nvSpPr>
        <p:spPr bwMode="auto">
          <a:xfrm>
            <a:off x="0" y="3276600"/>
            <a:ext cx="1371600" cy="427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200" b="1" dirty="0" err="1" smtClean="0">
                <a:solidFill>
                  <a:schemeClr val="bg1"/>
                </a:solidFill>
                <a:latin typeface="Tahoma" pitchFamily="-105" charset="-52"/>
                <a:ea typeface="MS PGothic" pitchFamily="34" charset="-128"/>
                <a:cs typeface="MS PGothic" pitchFamily="34" charset="-128"/>
              </a:rPr>
              <a:t>Môi</a:t>
            </a:r>
            <a:r>
              <a:rPr lang="en-US" sz="2200" b="1" dirty="0" smtClean="0">
                <a:solidFill>
                  <a:schemeClr val="bg1"/>
                </a:solidFill>
                <a:latin typeface="Tahoma" pitchFamily="-105" charset="-52"/>
                <a:ea typeface="MS PGothic" pitchFamily="34" charset="-128"/>
                <a:cs typeface="MS PGothic" pitchFamily="34" charset="-128"/>
              </a:rPr>
              <a:t>-se</a:t>
            </a:r>
            <a:endParaRPr lang="en-US" sz="2200" b="1" dirty="0">
              <a:solidFill>
                <a:schemeClr val="bg1"/>
              </a:solidFill>
              <a:latin typeface="Tahoma" pitchFamily="-105" charset="-52"/>
              <a:ea typeface="MS PGothic" pitchFamily="34" charset="-128"/>
              <a:cs typeface="MS PGothic" pitchFamily="34" charset="-128"/>
            </a:endParaRPr>
          </a:p>
        </p:txBody>
      </p:sp>
      <p:sp>
        <p:nvSpPr>
          <p:cNvPr id="303112" name="Text Box 8"/>
          <p:cNvSpPr txBox="1">
            <a:spLocks noChangeArrowheads="1"/>
          </p:cNvSpPr>
          <p:nvPr/>
        </p:nvSpPr>
        <p:spPr bwMode="auto">
          <a:xfrm>
            <a:off x="198120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1000 </a:t>
            </a:r>
            <a:r>
              <a:rPr lang="en-US" sz="2000" dirty="0" smtClean="0">
                <a:solidFill>
                  <a:schemeClr val="bg1"/>
                </a:solidFill>
                <a:latin typeface="Tahoma" pitchFamily="-105" charset="-52"/>
                <a:ea typeface="MS PGothic" pitchFamily="34" charset="-128"/>
                <a:cs typeface="MS PGothic" pitchFamily="34" charset="-128"/>
              </a:rPr>
              <a:t>TC</a:t>
            </a:r>
            <a:endParaRPr lang="en-US" sz="2000" dirty="0">
              <a:solidFill>
                <a:schemeClr val="bg1"/>
              </a:solidFill>
              <a:latin typeface="Tahoma" pitchFamily="-105" charset="-52"/>
              <a:ea typeface="MS PGothic" pitchFamily="34" charset="-128"/>
              <a:cs typeface="MS PGothic" pitchFamily="34" charset="-128"/>
            </a:endParaRPr>
          </a:p>
        </p:txBody>
      </p:sp>
      <p:sp>
        <p:nvSpPr>
          <p:cNvPr id="303113" name="Text Box 9"/>
          <p:cNvSpPr txBox="1">
            <a:spLocks noChangeArrowheads="1"/>
          </p:cNvSpPr>
          <p:nvPr/>
        </p:nvSpPr>
        <p:spPr bwMode="auto">
          <a:xfrm>
            <a:off x="335280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971 </a:t>
            </a:r>
            <a:r>
              <a:rPr lang="en-US" sz="2000" dirty="0" smtClean="0">
                <a:solidFill>
                  <a:schemeClr val="bg1"/>
                </a:solidFill>
                <a:latin typeface="Tahoma" pitchFamily="-105" charset="-52"/>
                <a:ea typeface="MS PGothic" pitchFamily="34" charset="-128"/>
                <a:cs typeface="MS PGothic" pitchFamily="34" charset="-128"/>
              </a:rPr>
              <a:t>TC</a:t>
            </a:r>
            <a:endParaRPr lang="en-US" sz="2000" dirty="0">
              <a:solidFill>
                <a:schemeClr val="bg1"/>
              </a:solidFill>
              <a:latin typeface="Tahoma" pitchFamily="-105" charset="-52"/>
              <a:ea typeface="MS PGothic" pitchFamily="34" charset="-128"/>
              <a:cs typeface="MS PGothic" pitchFamily="34" charset="-128"/>
            </a:endParaRPr>
          </a:p>
        </p:txBody>
      </p:sp>
      <p:sp>
        <p:nvSpPr>
          <p:cNvPr id="303114" name="Text Box 10"/>
          <p:cNvSpPr txBox="1">
            <a:spLocks noChangeArrowheads="1"/>
          </p:cNvSpPr>
          <p:nvPr/>
        </p:nvSpPr>
        <p:spPr bwMode="auto">
          <a:xfrm>
            <a:off x="472440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931 </a:t>
            </a:r>
            <a:r>
              <a:rPr lang="en-US" sz="2000" dirty="0" smtClean="0">
                <a:solidFill>
                  <a:schemeClr val="bg1"/>
                </a:solidFill>
                <a:latin typeface="Tahoma" pitchFamily="-105" charset="-52"/>
                <a:ea typeface="MS PGothic" pitchFamily="34" charset="-128"/>
                <a:cs typeface="MS PGothic" pitchFamily="34" charset="-128"/>
              </a:rPr>
              <a:t>TC</a:t>
            </a:r>
            <a:endParaRPr lang="en-US" sz="2000" dirty="0">
              <a:solidFill>
                <a:schemeClr val="bg1"/>
              </a:solidFill>
              <a:latin typeface="Tahoma" pitchFamily="-105" charset="-52"/>
              <a:ea typeface="MS PGothic" pitchFamily="34" charset="-128"/>
              <a:cs typeface="MS PGothic" pitchFamily="34" charset="-128"/>
            </a:endParaRPr>
          </a:p>
        </p:txBody>
      </p:sp>
      <p:sp>
        <p:nvSpPr>
          <p:cNvPr id="303115" name="Text Box 11"/>
          <p:cNvSpPr txBox="1">
            <a:spLocks noChangeArrowheads="1"/>
          </p:cNvSpPr>
          <p:nvPr/>
        </p:nvSpPr>
        <p:spPr bwMode="auto">
          <a:xfrm>
            <a:off x="777240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500 </a:t>
            </a:r>
            <a:r>
              <a:rPr lang="en-US" sz="2000" dirty="0" smtClean="0">
                <a:solidFill>
                  <a:schemeClr val="bg1"/>
                </a:solidFill>
                <a:latin typeface="Tahoma" pitchFamily="-105" charset="-52"/>
                <a:ea typeface="MS PGothic" pitchFamily="34" charset="-128"/>
                <a:cs typeface="MS PGothic" pitchFamily="34" charset="-128"/>
              </a:rPr>
              <a:t>TC</a:t>
            </a:r>
            <a:endParaRPr lang="en-US" sz="2000" dirty="0">
              <a:solidFill>
                <a:schemeClr val="bg1"/>
              </a:solidFill>
              <a:latin typeface="Tahoma" pitchFamily="-105" charset="-52"/>
              <a:ea typeface="MS PGothic" pitchFamily="34" charset="-128"/>
              <a:cs typeface="MS PGothic" pitchFamily="34" charset="-128"/>
            </a:endParaRPr>
          </a:p>
        </p:txBody>
      </p:sp>
      <p:sp>
        <p:nvSpPr>
          <p:cNvPr id="303116" name="Text Box 12"/>
          <p:cNvSpPr txBox="1">
            <a:spLocks noChangeArrowheads="1"/>
          </p:cNvSpPr>
          <p:nvPr/>
        </p:nvSpPr>
        <p:spPr bwMode="auto">
          <a:xfrm>
            <a:off x="6096000" y="2590800"/>
            <a:ext cx="1371600" cy="396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latin typeface="Tahoma" pitchFamily="-105" charset="-52"/>
                <a:ea typeface="MS PGothic" pitchFamily="34" charset="-128"/>
                <a:cs typeface="MS PGothic" pitchFamily="34" charset="-128"/>
              </a:rPr>
              <a:t>722 </a:t>
            </a:r>
            <a:r>
              <a:rPr lang="en-US" sz="2000" dirty="0" smtClean="0">
                <a:solidFill>
                  <a:schemeClr val="bg1"/>
                </a:solidFill>
                <a:latin typeface="Tahoma" pitchFamily="-105" charset="-52"/>
                <a:ea typeface="MS PGothic" pitchFamily="34" charset="-128"/>
                <a:cs typeface="MS PGothic" pitchFamily="34" charset="-128"/>
              </a:rPr>
              <a:t>TC</a:t>
            </a:r>
            <a:endParaRPr lang="en-US" sz="2000" dirty="0">
              <a:solidFill>
                <a:schemeClr val="bg1"/>
              </a:solidFill>
              <a:latin typeface="Tahoma" pitchFamily="-105" charset="-52"/>
              <a:ea typeface="MS PGothic" pitchFamily="34" charset="-128"/>
              <a:cs typeface="MS PGothic" pitchFamily="34" charset="-128"/>
            </a:endParaRPr>
          </a:p>
        </p:txBody>
      </p:sp>
      <p:sp>
        <p:nvSpPr>
          <p:cNvPr id="303117" name="Text Box 13"/>
          <p:cNvSpPr txBox="1">
            <a:spLocks noChangeArrowheads="1"/>
          </p:cNvSpPr>
          <p:nvPr/>
        </p:nvSpPr>
        <p:spPr bwMode="auto">
          <a:xfrm>
            <a:off x="1981200" y="3276600"/>
            <a:ext cx="1371600" cy="427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200" b="1" dirty="0" err="1" smtClean="0">
                <a:solidFill>
                  <a:schemeClr val="bg1"/>
                </a:solidFill>
                <a:latin typeface="Tahoma" pitchFamily="-105" charset="-52"/>
                <a:ea typeface="MS PGothic" pitchFamily="34" charset="-128"/>
                <a:cs typeface="MS PGothic" pitchFamily="34" charset="-128"/>
              </a:rPr>
              <a:t>Đa-vít</a:t>
            </a:r>
            <a:endParaRPr lang="en-US" sz="2200" b="1" dirty="0">
              <a:solidFill>
                <a:schemeClr val="bg1"/>
              </a:solidFill>
              <a:latin typeface="Tahoma" pitchFamily="-105" charset="-52"/>
              <a:ea typeface="MS PGothic" pitchFamily="34" charset="-128"/>
              <a:cs typeface="MS PGothic" pitchFamily="34" charset="-128"/>
            </a:endParaRPr>
          </a:p>
        </p:txBody>
      </p:sp>
      <p:sp>
        <p:nvSpPr>
          <p:cNvPr id="303118" name="Text Box 14"/>
          <p:cNvSpPr txBox="1">
            <a:spLocks noChangeArrowheads="1"/>
          </p:cNvSpPr>
          <p:nvPr/>
        </p:nvSpPr>
        <p:spPr bwMode="auto">
          <a:xfrm>
            <a:off x="3429000" y="3276600"/>
            <a:ext cx="1524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smtClean="0">
                <a:solidFill>
                  <a:schemeClr val="bg1"/>
                </a:solidFill>
                <a:latin typeface="Tahoma" pitchFamily="-105" charset="-52"/>
                <a:ea typeface="MS PGothic" pitchFamily="34" charset="-128"/>
                <a:cs typeface="MS PGothic" pitchFamily="34" charset="-128"/>
              </a:rPr>
              <a:t>Sa-</a:t>
            </a:r>
            <a:r>
              <a:rPr lang="en-US" sz="2000" b="1" dirty="0" err="1" smtClean="0">
                <a:solidFill>
                  <a:schemeClr val="bg1"/>
                </a:solidFill>
                <a:latin typeface="Tahoma" pitchFamily="-105" charset="-52"/>
                <a:ea typeface="MS PGothic" pitchFamily="34" charset="-128"/>
                <a:cs typeface="MS PGothic" pitchFamily="34" charset="-128"/>
              </a:rPr>
              <a:t>lô</a:t>
            </a:r>
            <a:r>
              <a:rPr lang="en-US" sz="2000" b="1" dirty="0" smtClean="0">
                <a:solidFill>
                  <a:schemeClr val="bg1"/>
                </a:solidFill>
                <a:latin typeface="Tahoma" pitchFamily="-105" charset="-52"/>
                <a:ea typeface="MS PGothic" pitchFamily="34" charset="-128"/>
                <a:cs typeface="MS PGothic" pitchFamily="34" charset="-128"/>
              </a:rPr>
              <a:t>-</a:t>
            </a:r>
            <a:r>
              <a:rPr lang="en-US" sz="2000" b="1" dirty="0" err="1" smtClean="0">
                <a:solidFill>
                  <a:schemeClr val="bg1"/>
                </a:solidFill>
                <a:latin typeface="Tahoma" pitchFamily="-105" charset="-52"/>
                <a:ea typeface="MS PGothic" pitchFamily="34" charset="-128"/>
                <a:cs typeface="MS PGothic" pitchFamily="34" charset="-128"/>
              </a:rPr>
              <a:t>môn</a:t>
            </a:r>
            <a:endParaRPr lang="en-US" sz="2000" b="1" dirty="0">
              <a:solidFill>
                <a:schemeClr val="bg1"/>
              </a:solidFill>
              <a:latin typeface="Tahoma" pitchFamily="-105" charset="-52"/>
              <a:ea typeface="MS PGothic" pitchFamily="34" charset="-128"/>
              <a:cs typeface="MS PGothic" pitchFamily="34" charset="-128"/>
            </a:endParaRPr>
          </a:p>
        </p:txBody>
      </p:sp>
      <p:sp>
        <p:nvSpPr>
          <p:cNvPr id="303119" name="Text Box 15"/>
          <p:cNvSpPr txBox="1">
            <a:spLocks noChangeArrowheads="1"/>
          </p:cNvSpPr>
          <p:nvPr/>
        </p:nvSpPr>
        <p:spPr bwMode="auto">
          <a:xfrm>
            <a:off x="4953000" y="3276600"/>
            <a:ext cx="1219200"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1800" b="1" dirty="0" err="1" smtClean="0">
                <a:solidFill>
                  <a:schemeClr val="bg1"/>
                </a:solidFill>
                <a:latin typeface="Tahoma" pitchFamily="-105" charset="-52"/>
                <a:ea typeface="MS PGothic" pitchFamily="34" charset="-128"/>
                <a:cs typeface="MS PGothic" pitchFamily="34" charset="-128"/>
              </a:rPr>
              <a:t>Vương</a:t>
            </a:r>
            <a:r>
              <a:rPr lang="en-US" sz="1800" b="1" dirty="0" smtClean="0">
                <a:solidFill>
                  <a:schemeClr val="bg1"/>
                </a:solidFill>
                <a:latin typeface="Tahoma" pitchFamily="-105" charset="-52"/>
                <a:ea typeface="MS PGothic" pitchFamily="34" charset="-128"/>
                <a:cs typeface="MS PGothic" pitchFamily="34" charset="-128"/>
              </a:rPr>
              <a:t> </a:t>
            </a:r>
            <a:r>
              <a:rPr lang="en-US" sz="1800" b="1" dirty="0" err="1" smtClean="0">
                <a:solidFill>
                  <a:schemeClr val="bg1"/>
                </a:solidFill>
                <a:latin typeface="Tahoma" pitchFamily="-105" charset="-52"/>
                <a:ea typeface="MS PGothic" pitchFamily="34" charset="-128"/>
                <a:cs typeface="MS PGothic" pitchFamily="34" charset="-128"/>
              </a:rPr>
              <a:t>quốc</a:t>
            </a:r>
            <a:r>
              <a:rPr lang="en-US" sz="1800" b="1" dirty="0" smtClean="0">
                <a:solidFill>
                  <a:schemeClr val="bg1"/>
                </a:solidFill>
                <a:latin typeface="Tahoma" pitchFamily="-105" charset="-52"/>
                <a:ea typeface="MS PGothic" pitchFamily="34" charset="-128"/>
                <a:cs typeface="MS PGothic" pitchFamily="34" charset="-128"/>
              </a:rPr>
              <a:t> </a:t>
            </a:r>
            <a:r>
              <a:rPr lang="en-US" sz="1800" b="1" dirty="0" err="1" smtClean="0">
                <a:solidFill>
                  <a:schemeClr val="bg1"/>
                </a:solidFill>
                <a:latin typeface="Tahoma" pitchFamily="-105" charset="-52"/>
                <a:ea typeface="MS PGothic" pitchFamily="34" charset="-128"/>
                <a:cs typeface="MS PGothic" pitchFamily="34" charset="-128"/>
              </a:rPr>
              <a:t>bị</a:t>
            </a:r>
            <a:r>
              <a:rPr lang="en-US" sz="1800" b="1" dirty="0" smtClean="0">
                <a:solidFill>
                  <a:schemeClr val="bg1"/>
                </a:solidFill>
                <a:latin typeface="Tahoma" pitchFamily="-105" charset="-52"/>
                <a:ea typeface="MS PGothic" pitchFamily="34" charset="-128"/>
                <a:cs typeface="MS PGothic" pitchFamily="34" charset="-128"/>
              </a:rPr>
              <a:t> chia </a:t>
            </a:r>
            <a:r>
              <a:rPr lang="en-US" sz="1800" b="1" dirty="0" err="1" smtClean="0">
                <a:solidFill>
                  <a:schemeClr val="bg1"/>
                </a:solidFill>
                <a:latin typeface="Tahoma" pitchFamily="-105" charset="-52"/>
                <a:ea typeface="MS PGothic" pitchFamily="34" charset="-128"/>
                <a:cs typeface="MS PGothic" pitchFamily="34" charset="-128"/>
              </a:rPr>
              <a:t>đôi</a:t>
            </a:r>
            <a:endParaRPr lang="en-US" sz="1800" b="1" dirty="0">
              <a:solidFill>
                <a:schemeClr val="bg1"/>
              </a:solidFill>
              <a:latin typeface="Tahoma" pitchFamily="-105" charset="-52"/>
              <a:ea typeface="MS PGothic" pitchFamily="34" charset="-128"/>
              <a:cs typeface="MS PGothic" pitchFamily="34" charset="-128"/>
            </a:endParaRPr>
          </a:p>
        </p:txBody>
      </p:sp>
      <p:sp>
        <p:nvSpPr>
          <p:cNvPr id="303120" name="Text Box 16"/>
          <p:cNvSpPr txBox="1">
            <a:spLocks noChangeArrowheads="1"/>
          </p:cNvSpPr>
          <p:nvPr/>
        </p:nvSpPr>
        <p:spPr bwMode="auto">
          <a:xfrm>
            <a:off x="6096000" y="32766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b="1" dirty="0" err="1" smtClean="0">
                <a:solidFill>
                  <a:schemeClr val="bg1"/>
                </a:solidFill>
                <a:latin typeface="Tahoma" pitchFamily="-105" charset="-52"/>
                <a:ea typeface="MS PGothic" pitchFamily="34" charset="-128"/>
                <a:cs typeface="MS PGothic" pitchFamily="34" charset="-128"/>
              </a:rPr>
              <a:t>Lưu</a:t>
            </a:r>
            <a:r>
              <a:rPr lang="en-US" sz="2000" b="1" dirty="0" smtClean="0">
                <a:solidFill>
                  <a:schemeClr val="bg1"/>
                </a:solidFill>
                <a:latin typeface="Tahoma" pitchFamily="-105" charset="-52"/>
                <a:ea typeface="MS PGothic" pitchFamily="34" charset="-128"/>
                <a:cs typeface="MS PGothic" pitchFamily="34" charset="-128"/>
              </a:rPr>
              <a:t> </a:t>
            </a:r>
            <a:r>
              <a:rPr lang="en-US" sz="2000" b="1" dirty="0" err="1" smtClean="0">
                <a:solidFill>
                  <a:schemeClr val="bg1"/>
                </a:solidFill>
                <a:latin typeface="Tahoma" pitchFamily="-105" charset="-52"/>
                <a:ea typeface="MS PGothic" pitchFamily="34" charset="-128"/>
                <a:cs typeface="MS PGothic" pitchFamily="34" charset="-128"/>
              </a:rPr>
              <a:t>đày</a:t>
            </a:r>
            <a:endParaRPr lang="en-US" sz="2000" b="1" dirty="0">
              <a:solidFill>
                <a:schemeClr val="bg1"/>
              </a:solidFill>
              <a:latin typeface="Tahoma" pitchFamily="-105" charset="-52"/>
              <a:ea typeface="MS PGothic" pitchFamily="34" charset="-128"/>
              <a:cs typeface="MS PGothic" pitchFamily="34" charset="-128"/>
            </a:endParaRPr>
          </a:p>
        </p:txBody>
      </p:sp>
      <p:sp>
        <p:nvSpPr>
          <p:cNvPr id="303121" name="Text Box 17"/>
          <p:cNvSpPr txBox="1">
            <a:spLocks noChangeArrowheads="1"/>
          </p:cNvSpPr>
          <p:nvPr/>
        </p:nvSpPr>
        <p:spPr bwMode="auto">
          <a:xfrm>
            <a:off x="7315200" y="3276600"/>
            <a:ext cx="1905000" cy="427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200" b="1" dirty="0" err="1" smtClean="0">
                <a:solidFill>
                  <a:schemeClr val="bg1"/>
                </a:solidFill>
                <a:latin typeface="Tahoma" pitchFamily="-105" charset="-52"/>
                <a:ea typeface="MS PGothic" pitchFamily="34" charset="-128"/>
                <a:cs typeface="MS PGothic" pitchFamily="34" charset="-128"/>
              </a:rPr>
              <a:t>Phục</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hồi</a:t>
            </a:r>
            <a:endParaRPr lang="en-US" sz="2200" b="1" dirty="0">
              <a:solidFill>
                <a:schemeClr val="bg1"/>
              </a:solidFill>
              <a:latin typeface="Tahoma" pitchFamily="-105" charset="-52"/>
              <a:ea typeface="MS PGothic" pitchFamily="34" charset="-128"/>
              <a:cs typeface="MS PGothic" pitchFamily="34" charset="-128"/>
            </a:endParaRPr>
          </a:p>
        </p:txBody>
      </p:sp>
      <p:sp>
        <p:nvSpPr>
          <p:cNvPr id="303122" name="Text Box 18"/>
          <p:cNvSpPr txBox="1">
            <a:spLocks noChangeArrowheads="1"/>
          </p:cNvSpPr>
          <p:nvPr/>
        </p:nvSpPr>
        <p:spPr bwMode="auto">
          <a:xfrm>
            <a:off x="1981200" y="4343400"/>
            <a:ext cx="3124200" cy="11079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200" b="1" dirty="0" err="1" smtClean="0">
                <a:solidFill>
                  <a:schemeClr val="bg1"/>
                </a:solidFill>
                <a:latin typeface="Tahoma" pitchFamily="-105" charset="-52"/>
                <a:ea typeface="MS PGothic" pitchFamily="34" charset="-128"/>
                <a:cs typeface="MS PGothic" pitchFamily="34" charset="-128"/>
              </a:rPr>
              <a:t>Hầu</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hết</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các</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thi</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thiên</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được</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viết</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trong</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giai</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đoạn</a:t>
            </a:r>
            <a:r>
              <a:rPr lang="en-US" sz="2200" b="1" dirty="0" smtClean="0">
                <a:solidFill>
                  <a:schemeClr val="bg1"/>
                </a:solidFill>
                <a:latin typeface="Tahoma" pitchFamily="-105" charset="-52"/>
                <a:ea typeface="MS PGothic" pitchFamily="34" charset="-128"/>
                <a:cs typeface="MS PGothic" pitchFamily="34" charset="-128"/>
              </a:rPr>
              <a:t> </a:t>
            </a:r>
            <a:r>
              <a:rPr lang="en-US" sz="2200" b="1" dirty="0" err="1" smtClean="0">
                <a:solidFill>
                  <a:schemeClr val="bg1"/>
                </a:solidFill>
                <a:latin typeface="Tahoma" pitchFamily="-105" charset="-52"/>
                <a:ea typeface="MS PGothic" pitchFamily="34" charset="-128"/>
                <a:cs typeface="MS PGothic" pitchFamily="34" charset="-128"/>
              </a:rPr>
              <a:t>này</a:t>
            </a:r>
            <a:endParaRPr lang="en-US" sz="2200" b="1" dirty="0">
              <a:solidFill>
                <a:schemeClr val="bg1"/>
              </a:solidFill>
              <a:latin typeface="Tahoma" pitchFamily="-105" charset="-52"/>
              <a:ea typeface="MS PGothic" pitchFamily="34" charset="-128"/>
              <a:cs typeface="MS PGothic" pitchFamily="34" charset="-128"/>
            </a:endParaRPr>
          </a:p>
        </p:txBody>
      </p:sp>
      <p:sp>
        <p:nvSpPr>
          <p:cNvPr id="93201" name="AutoShape 19"/>
          <p:cNvSpPr>
            <a:spLocks/>
          </p:cNvSpPr>
          <p:nvPr/>
        </p:nvSpPr>
        <p:spPr bwMode="auto">
          <a:xfrm rot="-5400000">
            <a:off x="3390900" y="3162300"/>
            <a:ext cx="304800" cy="1905000"/>
          </a:xfrm>
          <a:prstGeom prst="leftBrace">
            <a:avLst>
              <a:gd name="adj1" fmla="val 52083"/>
              <a:gd name="adj2" fmla="val 50000"/>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303124" name="Text Box 20"/>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chemeClr val="bg1"/>
                </a:solidFill>
                <a:latin typeface="Arial" pitchFamily="-105" charset="0"/>
                <a:ea typeface="Arial" pitchFamily="-105" charset="0"/>
              </a:rPr>
              <a:t>388a</a:t>
            </a:r>
          </a:p>
        </p:txBody>
      </p:sp>
      <p:sp>
        <p:nvSpPr>
          <p:cNvPr id="21" name="Text Box 50"/>
          <p:cNvSpPr txBox="1">
            <a:spLocks noChangeArrowheads="1"/>
          </p:cNvSpPr>
          <p:nvPr/>
        </p:nvSpPr>
        <p:spPr bwMode="auto">
          <a:xfrm>
            <a:off x="8305800" y="528638"/>
            <a:ext cx="641350" cy="461962"/>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solidFill>
                  <a:srgbClr val="FFFFFF"/>
                </a:solidFill>
                <a:latin typeface="Arial"/>
                <a:ea typeface="Arial" pitchFamily="-105" charset="0"/>
              </a:rPr>
              <a:t>P 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effectLst>
            <a:outerShdw dist="35921" dir="2700000" algn="ctr" rotWithShape="0">
              <a:schemeClr val="tx2">
                <a:alpha val="74997"/>
              </a:schemeClr>
            </a:outerShdw>
          </a:effectLst>
        </p:spPr>
        <p:txBody>
          <a:bodyPr/>
          <a:lstStyle/>
          <a:p>
            <a:pPr eaLnBrk="1" hangingPunct="1">
              <a:defRPr/>
            </a:pPr>
            <a:r>
              <a:rPr lang="en-US" b="1" dirty="0" err="1" smtClean="0">
                <a:solidFill>
                  <a:srgbClr val="FFFF00"/>
                </a:solidFill>
              </a:rPr>
              <a:t>Phân</a:t>
            </a:r>
            <a:r>
              <a:rPr lang="en-US" b="1" dirty="0" smtClean="0">
                <a:solidFill>
                  <a:srgbClr val="FFFF00"/>
                </a:solidFill>
              </a:rPr>
              <a:t> </a:t>
            </a:r>
            <a:r>
              <a:rPr lang="en-US" b="1" dirty="0" err="1" smtClean="0">
                <a:solidFill>
                  <a:srgbClr val="FFFF00"/>
                </a:solidFill>
              </a:rPr>
              <a:t>loại</a:t>
            </a:r>
            <a:r>
              <a:rPr lang="en-US" b="1" dirty="0" smtClean="0">
                <a:solidFill>
                  <a:srgbClr val="FFFF00"/>
                </a:solidFill>
              </a:rPr>
              <a:t> </a:t>
            </a:r>
            <a:r>
              <a:rPr lang="en-US" b="1" dirty="0" err="1" smtClean="0">
                <a:solidFill>
                  <a:srgbClr val="FFFF00"/>
                </a:solidFill>
              </a:rPr>
              <a:t>theo</a:t>
            </a:r>
            <a:r>
              <a:rPr lang="en-US" b="1" dirty="0" smtClean="0">
                <a:solidFill>
                  <a:srgbClr val="FFFF00"/>
                </a:solidFill>
              </a:rPr>
              <a:t> </a:t>
            </a:r>
            <a:r>
              <a:rPr lang="en-US" b="1" dirty="0" err="1" smtClean="0">
                <a:solidFill>
                  <a:srgbClr val="FFFF00"/>
                </a:solidFill>
              </a:rPr>
              <a:t>sách</a:t>
            </a:r>
            <a:endParaRPr lang="en-US" dirty="0">
              <a:solidFill>
                <a:srgbClr val="FFFF00"/>
              </a:solidFill>
            </a:endParaRPr>
          </a:p>
        </p:txBody>
      </p:sp>
      <p:sp>
        <p:nvSpPr>
          <p:cNvPr id="22531" name="Rectangle 3"/>
          <p:cNvSpPr>
            <a:spLocks noGrp="1" noChangeArrowheads="1"/>
          </p:cNvSpPr>
          <p:nvPr>
            <p:ph type="body" idx="1"/>
          </p:nvPr>
        </p:nvSpPr>
        <p:spPr>
          <a:xfrm>
            <a:off x="381000" y="1219200"/>
            <a:ext cx="8305800" cy="4906963"/>
          </a:xfrm>
          <a:ln>
            <a:miter lim="800000"/>
            <a:headEnd/>
            <a:tailEnd/>
          </a:ln>
          <a:extLst/>
        </p:spPr>
        <p:txBody>
          <a:bodyPr/>
          <a:lstStyle/>
          <a:p>
            <a:pPr eaLnBrk="1" hangingPunct="1">
              <a:buFontTx/>
              <a:buNone/>
              <a:defRPr/>
            </a:pPr>
            <a:r>
              <a:rPr lang="en-US" sz="2800" dirty="0">
                <a:solidFill>
                  <a:srgbClr val="FFFFFF"/>
                </a:solidFill>
                <a:effectLst>
                  <a:glow rad="101600">
                    <a:schemeClr val="tx1">
                      <a:alpha val="75000"/>
                    </a:schemeClr>
                  </a:glow>
                </a:effectLst>
              </a:rPr>
              <a:t>						 </a:t>
            </a:r>
          </a:p>
          <a:p>
            <a:pPr eaLnBrk="1" hangingPunct="1">
              <a:defRPr/>
            </a:pP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a:solidFill>
                  <a:srgbClr val="FFFFFF"/>
                </a:solidFill>
                <a:effectLst>
                  <a:glow rad="101600">
                    <a:schemeClr val="tx1">
                      <a:alpha val="75000"/>
                    </a:schemeClr>
                  </a:glow>
                </a:effectLst>
              </a:rPr>
              <a:t>1: </a:t>
            </a:r>
            <a:r>
              <a:rPr lang="en-US" sz="2800" b="1" dirty="0" err="1" smtClean="0">
                <a:solidFill>
                  <a:srgbClr val="FFFFFF"/>
                </a:solidFill>
                <a:effectLst>
                  <a:glow rad="101600">
                    <a:schemeClr val="tx1">
                      <a:alpha val="75000"/>
                    </a:schemeClr>
                  </a:glow>
                </a:effectLst>
              </a:rPr>
              <a:t>Thi</a:t>
            </a:r>
            <a:r>
              <a:rPr lang="en-US" sz="2800" b="1" dirty="0" smtClean="0">
                <a:solidFill>
                  <a:srgbClr val="FFFFFF"/>
                </a:solidFill>
                <a:effectLst>
                  <a:glow rad="101600">
                    <a:schemeClr val="tx1">
                      <a:alpha val="75000"/>
                    </a:schemeClr>
                  </a:glow>
                </a:effectLst>
              </a:rPr>
              <a:t> 1–41</a:t>
            </a:r>
            <a:r>
              <a:rPr lang="en-US" sz="2800" b="1" dirty="0">
                <a:solidFill>
                  <a:srgbClr val="FFFFFF"/>
                </a:solidFill>
                <a:effectLst>
                  <a:glow rad="101600">
                    <a:schemeClr val="tx1">
                      <a:alpha val="75000"/>
                    </a:schemeClr>
                  </a:glow>
                </a:effectLst>
              </a:rPr>
              <a:t>		</a:t>
            </a:r>
          </a:p>
          <a:p>
            <a:pPr eaLnBrk="1" hangingPunct="1">
              <a:defRPr/>
            </a:pP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a:solidFill>
                  <a:srgbClr val="FFFFFF"/>
                </a:solidFill>
                <a:effectLst>
                  <a:glow rad="101600">
                    <a:schemeClr val="tx1">
                      <a:alpha val="75000"/>
                    </a:schemeClr>
                  </a:glow>
                </a:effectLst>
              </a:rPr>
              <a:t>2</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Thi</a:t>
            </a:r>
            <a:r>
              <a:rPr lang="en-US" sz="2800" b="1" dirty="0" smtClean="0">
                <a:solidFill>
                  <a:srgbClr val="FFFFFF"/>
                </a:solidFill>
                <a:effectLst>
                  <a:glow rad="101600">
                    <a:schemeClr val="tx1">
                      <a:alpha val="75000"/>
                    </a:schemeClr>
                  </a:glow>
                </a:effectLst>
              </a:rPr>
              <a:t> 42–72</a:t>
            </a:r>
            <a:endParaRPr lang="en-US" sz="2800" b="1" dirty="0">
              <a:solidFill>
                <a:srgbClr val="FFFFFF"/>
              </a:solidFill>
              <a:effectLst>
                <a:glow rad="101600">
                  <a:schemeClr val="tx1">
                    <a:alpha val="75000"/>
                  </a:schemeClr>
                </a:glow>
              </a:effectLst>
            </a:endParaRPr>
          </a:p>
          <a:p>
            <a:pPr eaLnBrk="1" hangingPunct="1">
              <a:defRPr/>
            </a:pP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a:solidFill>
                  <a:srgbClr val="FFFFFF"/>
                </a:solidFill>
                <a:effectLst>
                  <a:glow rad="101600">
                    <a:schemeClr val="tx1">
                      <a:alpha val="75000"/>
                    </a:schemeClr>
                  </a:glow>
                </a:effectLst>
              </a:rPr>
              <a:t>3: </a:t>
            </a:r>
            <a:r>
              <a:rPr lang="en-US" sz="2800" b="1" dirty="0" err="1" smtClean="0">
                <a:solidFill>
                  <a:srgbClr val="FFFFFF"/>
                </a:solidFill>
                <a:effectLst>
                  <a:glow rad="101600">
                    <a:schemeClr val="tx1">
                      <a:alpha val="75000"/>
                    </a:schemeClr>
                  </a:glow>
                </a:effectLst>
              </a:rPr>
              <a:t>Thi</a:t>
            </a:r>
            <a:r>
              <a:rPr lang="en-US" sz="2800" b="1" dirty="0" smtClean="0">
                <a:solidFill>
                  <a:srgbClr val="FFFFFF"/>
                </a:solidFill>
                <a:effectLst>
                  <a:glow rad="101600">
                    <a:schemeClr val="tx1">
                      <a:alpha val="75000"/>
                    </a:schemeClr>
                  </a:glow>
                </a:effectLst>
              </a:rPr>
              <a:t> 73–89</a:t>
            </a:r>
            <a:endParaRPr lang="en-US" sz="2800" b="1" dirty="0">
              <a:solidFill>
                <a:srgbClr val="FFFFFF"/>
              </a:solidFill>
              <a:effectLst>
                <a:glow rad="101600">
                  <a:schemeClr val="tx1">
                    <a:alpha val="75000"/>
                  </a:schemeClr>
                </a:glow>
              </a:effectLst>
            </a:endParaRPr>
          </a:p>
          <a:p>
            <a:pPr eaLnBrk="1" hangingPunct="1">
              <a:defRPr/>
            </a:pP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a:solidFill>
                  <a:srgbClr val="FFFFFF"/>
                </a:solidFill>
                <a:effectLst>
                  <a:glow rad="101600">
                    <a:schemeClr val="tx1">
                      <a:alpha val="75000"/>
                    </a:schemeClr>
                  </a:glow>
                </a:effectLst>
              </a:rPr>
              <a:t>4: </a:t>
            </a:r>
            <a:r>
              <a:rPr lang="en-US" sz="2800" b="1" dirty="0" err="1" smtClean="0">
                <a:solidFill>
                  <a:srgbClr val="FFFFFF"/>
                </a:solidFill>
                <a:effectLst>
                  <a:glow rad="101600">
                    <a:schemeClr val="tx1">
                      <a:alpha val="75000"/>
                    </a:schemeClr>
                  </a:glow>
                </a:effectLst>
              </a:rPr>
              <a:t>Thi</a:t>
            </a:r>
            <a:r>
              <a:rPr lang="en-US" sz="2800" b="1" dirty="0" smtClean="0">
                <a:solidFill>
                  <a:srgbClr val="FFFFFF"/>
                </a:solidFill>
                <a:effectLst>
                  <a:glow rad="101600">
                    <a:schemeClr val="tx1">
                      <a:alpha val="75000"/>
                    </a:schemeClr>
                  </a:glow>
                </a:effectLst>
              </a:rPr>
              <a:t> 90–106</a:t>
            </a:r>
            <a:endParaRPr lang="en-US" sz="2800" b="1" dirty="0">
              <a:solidFill>
                <a:srgbClr val="FFFFFF"/>
              </a:solidFill>
              <a:effectLst>
                <a:glow rad="101600">
                  <a:schemeClr val="tx1">
                    <a:alpha val="75000"/>
                  </a:schemeClr>
                </a:glow>
              </a:effectLst>
            </a:endParaRPr>
          </a:p>
          <a:p>
            <a:pPr eaLnBrk="1" hangingPunct="1">
              <a:defRPr/>
            </a:pP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a:solidFill>
                  <a:srgbClr val="FFFFFF"/>
                </a:solidFill>
                <a:effectLst>
                  <a:glow rad="101600">
                    <a:schemeClr val="tx1">
                      <a:alpha val="75000"/>
                    </a:schemeClr>
                  </a:glow>
                </a:effectLst>
              </a:rPr>
              <a:t>5: </a:t>
            </a:r>
            <a:r>
              <a:rPr lang="en-US" sz="2800" b="1" dirty="0" err="1" smtClean="0">
                <a:solidFill>
                  <a:srgbClr val="FFFFFF"/>
                </a:solidFill>
                <a:effectLst>
                  <a:glow rad="101600">
                    <a:schemeClr val="tx1">
                      <a:alpha val="75000"/>
                    </a:schemeClr>
                  </a:glow>
                </a:effectLst>
              </a:rPr>
              <a:t>Thi</a:t>
            </a:r>
            <a:r>
              <a:rPr lang="en-US" sz="2800" b="1" dirty="0" smtClean="0">
                <a:solidFill>
                  <a:srgbClr val="FFFFFF"/>
                </a:solidFill>
                <a:effectLst>
                  <a:glow rad="101600">
                    <a:schemeClr val="tx1">
                      <a:alpha val="75000"/>
                    </a:schemeClr>
                  </a:glow>
                </a:effectLst>
              </a:rPr>
              <a:t> 107–150</a:t>
            </a:r>
            <a:endParaRPr lang="en-US" sz="2800" b="1" dirty="0">
              <a:solidFill>
                <a:srgbClr val="FFFFFF"/>
              </a:solidFill>
              <a:effectLst>
                <a:glow rad="101600">
                  <a:schemeClr val="tx1">
                    <a:alpha val="75000"/>
                  </a:schemeClr>
                </a:glow>
              </a:effectLst>
            </a:endParaRPr>
          </a:p>
          <a:p>
            <a:pPr eaLnBrk="1" hangingPunct="1">
              <a:defRPr/>
            </a:pPr>
            <a:endParaRPr lang="en-US" sz="2800" b="1" dirty="0">
              <a:solidFill>
                <a:srgbClr val="FFFFFF"/>
              </a:solidFill>
              <a:effectLst>
                <a:glow rad="101600">
                  <a:schemeClr val="tx1">
                    <a:alpha val="75000"/>
                  </a:schemeClr>
                </a:glow>
              </a:effectLst>
            </a:endParaRPr>
          </a:p>
          <a:p>
            <a:pPr eaLnBrk="1" hangingPunct="1">
              <a:buFontTx/>
              <a:buNone/>
              <a:defRPr/>
            </a:pPr>
            <a:r>
              <a:rPr lang="en-US" sz="2800" b="1" dirty="0" err="1" smtClean="0">
                <a:solidFill>
                  <a:srgbClr val="FFFFFF"/>
                </a:solidFill>
                <a:effectLst>
                  <a:glow rad="101600">
                    <a:schemeClr val="tx1">
                      <a:alpha val="75000"/>
                    </a:schemeClr>
                  </a:glow>
                </a:effectLst>
              </a:rPr>
              <a:t>Mỗi</a:t>
            </a:r>
            <a:r>
              <a:rPr lang="en-US" sz="2800" b="1" dirty="0" smtClean="0">
                <a:solidFill>
                  <a:srgbClr val="FFFFFF"/>
                </a:solidFill>
                <a:effectLst>
                  <a:glow rad="101600">
                    <a:schemeClr val="tx1">
                      <a:alpha val="75000"/>
                    </a:schemeClr>
                  </a:glow>
                </a:effectLst>
              </a:rPr>
              <a:t> 5 </a:t>
            </a:r>
            <a:r>
              <a:rPr lang="en-US" sz="2800" b="1" dirty="0" err="1" smtClean="0">
                <a:solidFill>
                  <a:srgbClr val="FFFFFF"/>
                </a:solidFill>
                <a:effectLst>
                  <a:glow rad="101600">
                    <a:schemeClr val="tx1">
                      <a:alpha val="75000"/>
                    </a:schemeClr>
                  </a:glow>
                </a:effectLst>
              </a:rPr>
              <a:t>sách</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này</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kết</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thúc</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bằng</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một</a:t>
            </a:r>
            <a:r>
              <a:rPr lang="en-US" sz="2800" b="1" dirty="0" smtClean="0">
                <a:solidFill>
                  <a:srgbClr val="FFFFFF"/>
                </a:solidFill>
                <a:effectLst>
                  <a:glow rad="101600">
                    <a:schemeClr val="tx1">
                      <a:alpha val="75000"/>
                    </a:schemeClr>
                  </a:glow>
                </a:effectLst>
              </a:rPr>
              <a:t> </a:t>
            </a:r>
            <a:r>
              <a:rPr lang="en-US" sz="2800" b="1" dirty="0" err="1" smtClean="0">
                <a:solidFill>
                  <a:srgbClr val="FFFFFF"/>
                </a:solidFill>
                <a:effectLst>
                  <a:glow rad="101600">
                    <a:schemeClr val="tx1">
                      <a:alpha val="75000"/>
                    </a:schemeClr>
                  </a:glow>
                </a:effectLst>
              </a:rPr>
              <a:t>bài</a:t>
            </a:r>
            <a:r>
              <a:rPr lang="en-US" sz="2800" b="1" dirty="0" smtClean="0">
                <a:solidFill>
                  <a:srgbClr val="FFFFFF"/>
                </a:solidFill>
                <a:effectLst>
                  <a:glow rad="101600">
                    <a:schemeClr val="tx1">
                      <a:alpha val="75000"/>
                    </a:schemeClr>
                  </a:glow>
                </a:effectLst>
              </a:rPr>
              <a:t> ca </a:t>
            </a:r>
            <a:r>
              <a:rPr lang="en-US" sz="2800" b="1" dirty="0" err="1" smtClean="0">
                <a:solidFill>
                  <a:srgbClr val="FFFFFF"/>
                </a:solidFill>
                <a:effectLst>
                  <a:glow rad="101600">
                    <a:schemeClr val="tx1">
                      <a:alpha val="75000"/>
                    </a:schemeClr>
                  </a:glow>
                </a:effectLst>
              </a:rPr>
              <a:t>ngợi</a:t>
            </a:r>
            <a:r>
              <a:rPr lang="en-US" sz="2800" b="1" dirty="0" smtClean="0">
                <a:solidFill>
                  <a:srgbClr val="FFFFFF"/>
                </a:solidFill>
                <a:effectLst>
                  <a:glow rad="101600">
                    <a:schemeClr val="tx1">
                      <a:alpha val="75000"/>
                    </a:schemeClr>
                  </a:glow>
                </a:effectLst>
              </a:rPr>
              <a:t>. </a:t>
            </a:r>
            <a:endParaRPr lang="en-US" sz="2800" b="1" dirty="0">
              <a:solidFill>
                <a:srgbClr val="FFFFFF"/>
              </a:solidFill>
              <a:effectLst>
                <a:glow rad="101600">
                  <a:schemeClr val="tx1">
                    <a:alpha val="75000"/>
                  </a:schemeClr>
                </a:glow>
              </a:effectLst>
            </a:endParaRPr>
          </a:p>
        </p:txBody>
      </p:sp>
      <p:sp>
        <p:nvSpPr>
          <p:cNvPr id="4" name="Text Box 50"/>
          <p:cNvSpPr txBox="1">
            <a:spLocks noChangeArrowheads="1"/>
          </p:cNvSpPr>
          <p:nvPr/>
        </p:nvSpPr>
        <p:spPr bwMode="auto">
          <a:xfrm>
            <a:off x="8305800" y="528638"/>
            <a:ext cx="641350" cy="461962"/>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eaLnBrk="0" hangingPunct="0">
              <a:defRPr/>
            </a:pPr>
            <a:r>
              <a:rPr lang="en-US" b="1" dirty="0">
                <a:solidFill>
                  <a:srgbClr val="FFFFFF"/>
                </a:solidFill>
                <a:latin typeface="Arial"/>
                <a:ea typeface="Arial" pitchFamily="-105" charset="0"/>
              </a:rPr>
              <a:t>P 3</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effectLst>
            <a:outerShdw dist="38099" dir="2700000" algn="ctr" rotWithShape="0">
              <a:schemeClr val="tx2">
                <a:alpha val="74997"/>
              </a:schemeClr>
            </a:outerShdw>
          </a:effectLst>
        </p:spPr>
        <p:txBody>
          <a:bodyPr/>
          <a:lstStyle/>
          <a:p>
            <a:pPr eaLnBrk="1" hangingPunct="1">
              <a:defRPr/>
            </a:pPr>
            <a:r>
              <a:rPr lang="en-US" dirty="0" err="1" smtClean="0">
                <a:solidFill>
                  <a:srgbClr val="FFFF00"/>
                </a:solidFill>
                <a:ea typeface="+mj-ea"/>
              </a:rPr>
              <a:t>Lý</a:t>
            </a:r>
            <a:r>
              <a:rPr lang="en-US" dirty="0" smtClean="0">
                <a:solidFill>
                  <a:srgbClr val="FFFF00"/>
                </a:solidFill>
                <a:ea typeface="+mj-ea"/>
              </a:rPr>
              <a:t> do </a:t>
            </a:r>
            <a:r>
              <a:rPr lang="en-US" dirty="0" err="1" smtClean="0">
                <a:solidFill>
                  <a:srgbClr val="FFFF00"/>
                </a:solidFill>
                <a:ea typeface="+mj-ea"/>
              </a:rPr>
              <a:t>phân</a:t>
            </a:r>
            <a:r>
              <a:rPr lang="en-US" dirty="0" smtClean="0">
                <a:solidFill>
                  <a:srgbClr val="FFFF00"/>
                </a:solidFill>
                <a:ea typeface="+mj-ea"/>
              </a:rPr>
              <a:t> </a:t>
            </a:r>
            <a:r>
              <a:rPr lang="en-US" dirty="0" err="1" smtClean="0">
                <a:solidFill>
                  <a:srgbClr val="FFFF00"/>
                </a:solidFill>
                <a:ea typeface="+mj-ea"/>
              </a:rPr>
              <a:t>loại</a:t>
            </a:r>
            <a:endParaRPr lang="en-US" dirty="0">
              <a:solidFill>
                <a:srgbClr val="FFFF00"/>
              </a:solidFill>
              <a:ea typeface="+mj-ea"/>
            </a:endParaRPr>
          </a:p>
        </p:txBody>
      </p:sp>
      <p:sp>
        <p:nvSpPr>
          <p:cNvPr id="24579" name="Rectangle 3"/>
          <p:cNvSpPr>
            <a:spLocks noGrp="1" noChangeArrowheads="1"/>
          </p:cNvSpPr>
          <p:nvPr>
            <p:ph type="body" idx="1"/>
          </p:nvPr>
        </p:nvSpPr>
        <p:spPr>
          <a:effectLst/>
        </p:spPr>
        <p:txBody>
          <a:bodyPr/>
          <a:lstStyle/>
          <a:p>
            <a:pPr marL="628650" indent="-628650" eaLnBrk="1" hangingPunct="1">
              <a:buNone/>
              <a:defRPr/>
            </a:pPr>
            <a:r>
              <a:rPr lang="en-US" sz="2800" b="1" dirty="0" smtClean="0">
                <a:solidFill>
                  <a:srgbClr val="FFFF00"/>
                </a:solidFill>
                <a:ea typeface="+mn-ea"/>
              </a:rPr>
              <a:t>1.	</a:t>
            </a:r>
            <a:r>
              <a:rPr lang="en-US" sz="2800" b="1" dirty="0" err="1" smtClean="0">
                <a:solidFill>
                  <a:srgbClr val="FFFF00"/>
                </a:solidFill>
                <a:ea typeface="+mn-ea"/>
              </a:rPr>
              <a:t>Một</a:t>
            </a:r>
            <a:r>
              <a:rPr lang="en-US" sz="2800" b="1" dirty="0" smtClean="0">
                <a:solidFill>
                  <a:srgbClr val="FFFF00"/>
                </a:solidFill>
                <a:ea typeface="+mn-ea"/>
              </a:rPr>
              <a:t> </a:t>
            </a:r>
            <a:r>
              <a:rPr lang="en-US" sz="2800" b="1" dirty="0" err="1" smtClean="0">
                <a:solidFill>
                  <a:srgbClr val="FFFF00"/>
                </a:solidFill>
                <a:ea typeface="+mn-ea"/>
              </a:rPr>
              <a:t>số</a:t>
            </a:r>
            <a:r>
              <a:rPr lang="en-US" sz="2800" b="1" dirty="0" smtClean="0">
                <a:solidFill>
                  <a:srgbClr val="FFFF00"/>
                </a:solidFill>
                <a:ea typeface="+mn-ea"/>
              </a:rPr>
              <a:t> </a:t>
            </a:r>
            <a:r>
              <a:rPr lang="en-US" sz="2800" b="1" dirty="0" err="1" smtClean="0">
                <a:solidFill>
                  <a:srgbClr val="FFFF00"/>
                </a:solidFill>
                <a:ea typeface="+mn-ea"/>
              </a:rPr>
              <a:t>người</a:t>
            </a:r>
            <a:r>
              <a:rPr lang="en-US" sz="2800" b="1" dirty="0" smtClean="0">
                <a:solidFill>
                  <a:srgbClr val="FFFF00"/>
                </a:solidFill>
                <a:ea typeface="+mn-ea"/>
              </a:rPr>
              <a:t> Do </a:t>
            </a:r>
            <a:r>
              <a:rPr lang="en-US" sz="2800" b="1" dirty="0" err="1" smtClean="0">
                <a:solidFill>
                  <a:srgbClr val="FFFF00"/>
                </a:solidFill>
                <a:ea typeface="+mn-ea"/>
              </a:rPr>
              <a:t>Thái</a:t>
            </a:r>
            <a:r>
              <a:rPr lang="en-US" sz="2800" b="1" dirty="0" smtClean="0">
                <a:solidFill>
                  <a:srgbClr val="FFFF00"/>
                </a:solidFill>
                <a:ea typeface="+mn-ea"/>
              </a:rPr>
              <a:t> tin </a:t>
            </a:r>
            <a:r>
              <a:rPr lang="en-US" sz="2800" b="1" dirty="0" err="1" smtClean="0">
                <a:solidFill>
                  <a:srgbClr val="FFFF00"/>
                </a:solidFill>
                <a:ea typeface="+mn-ea"/>
              </a:rPr>
              <a:t>rằng</a:t>
            </a:r>
            <a:r>
              <a:rPr lang="en-US" sz="2800" b="1" dirty="0" smtClean="0">
                <a:solidFill>
                  <a:srgbClr val="FFFF00"/>
                </a:solidFill>
                <a:ea typeface="+mn-ea"/>
              </a:rPr>
              <a:t> 5 </a:t>
            </a:r>
            <a:r>
              <a:rPr lang="en-US" sz="2800" b="1" dirty="0" err="1" smtClean="0">
                <a:solidFill>
                  <a:srgbClr val="FFFF00"/>
                </a:solidFill>
                <a:ea typeface="+mn-ea"/>
              </a:rPr>
              <a:t>phần</a:t>
            </a:r>
            <a:r>
              <a:rPr lang="en-US" sz="2800" b="1" dirty="0" smtClean="0">
                <a:solidFill>
                  <a:srgbClr val="FFFF00"/>
                </a:solidFill>
                <a:ea typeface="+mn-ea"/>
              </a:rPr>
              <a:t> </a:t>
            </a:r>
            <a:r>
              <a:rPr lang="en-US" sz="2800" b="1" dirty="0" err="1" smtClean="0">
                <a:solidFill>
                  <a:srgbClr val="FFFF00"/>
                </a:solidFill>
                <a:ea typeface="+mn-ea"/>
              </a:rPr>
              <a:t>thể</a:t>
            </a:r>
            <a:r>
              <a:rPr lang="en-US" sz="2800" b="1" dirty="0" smtClean="0">
                <a:solidFill>
                  <a:srgbClr val="FFFF00"/>
                </a:solidFill>
                <a:ea typeface="+mn-ea"/>
              </a:rPr>
              <a:t> </a:t>
            </a:r>
            <a:r>
              <a:rPr lang="en-US" sz="2800" b="1" dirty="0" err="1" smtClean="0">
                <a:solidFill>
                  <a:srgbClr val="FFFF00"/>
                </a:solidFill>
                <a:ea typeface="+mn-ea"/>
              </a:rPr>
              <a:t>hiện</a:t>
            </a:r>
            <a:r>
              <a:rPr lang="en-US" sz="2800" b="1" dirty="0" smtClean="0">
                <a:solidFill>
                  <a:srgbClr val="FFFF00"/>
                </a:solidFill>
                <a:ea typeface="+mn-ea"/>
              </a:rPr>
              <a:t> 5 </a:t>
            </a:r>
            <a:r>
              <a:rPr lang="en-US" sz="2800" b="1" dirty="0" err="1" smtClean="0">
                <a:solidFill>
                  <a:srgbClr val="FFFF00"/>
                </a:solidFill>
                <a:ea typeface="+mn-ea"/>
              </a:rPr>
              <a:t>sách</a:t>
            </a:r>
            <a:r>
              <a:rPr lang="en-US" sz="2800" b="1" dirty="0" smtClean="0">
                <a:solidFill>
                  <a:srgbClr val="FFFF00"/>
                </a:solidFill>
                <a:ea typeface="+mn-ea"/>
              </a:rPr>
              <a:t> </a:t>
            </a:r>
            <a:r>
              <a:rPr lang="en-US" sz="2800" b="1" dirty="0" err="1" smtClean="0">
                <a:solidFill>
                  <a:srgbClr val="FFFF00"/>
                </a:solidFill>
                <a:ea typeface="+mn-ea"/>
              </a:rPr>
              <a:t>đầu</a:t>
            </a:r>
            <a:r>
              <a:rPr lang="en-US" sz="2800" b="1" dirty="0" smtClean="0">
                <a:solidFill>
                  <a:srgbClr val="FFFF00"/>
                </a:solidFill>
                <a:ea typeface="+mn-ea"/>
              </a:rPr>
              <a:t> </a:t>
            </a:r>
            <a:r>
              <a:rPr lang="en-US" sz="2800" b="1" dirty="0" err="1" smtClean="0">
                <a:solidFill>
                  <a:srgbClr val="FFFF00"/>
                </a:solidFill>
                <a:ea typeface="+mn-ea"/>
              </a:rPr>
              <a:t>của</a:t>
            </a:r>
            <a:r>
              <a:rPr lang="en-US" sz="2800" b="1" dirty="0" smtClean="0">
                <a:solidFill>
                  <a:srgbClr val="FFFF00"/>
                </a:solidFill>
                <a:ea typeface="+mn-ea"/>
              </a:rPr>
              <a:t> </a:t>
            </a:r>
            <a:r>
              <a:rPr lang="en-US" sz="2800" b="1" dirty="0" err="1" smtClean="0">
                <a:solidFill>
                  <a:srgbClr val="FFFF00"/>
                </a:solidFill>
                <a:ea typeface="+mn-ea"/>
              </a:rPr>
              <a:t>Cựu</a:t>
            </a:r>
            <a:r>
              <a:rPr lang="en-US" sz="2800" b="1" dirty="0" smtClean="0">
                <a:solidFill>
                  <a:srgbClr val="FFFF00"/>
                </a:solidFill>
                <a:ea typeface="+mn-ea"/>
              </a:rPr>
              <a:t> </a:t>
            </a:r>
            <a:r>
              <a:rPr lang="en-US" sz="2800" b="1" dirty="0" err="1" smtClean="0">
                <a:solidFill>
                  <a:srgbClr val="FFFF00"/>
                </a:solidFill>
                <a:ea typeface="+mn-ea"/>
              </a:rPr>
              <a:t>Ước</a:t>
            </a:r>
            <a:r>
              <a:rPr lang="en-US" sz="2800" b="1" dirty="0" smtClean="0">
                <a:solidFill>
                  <a:srgbClr val="FFFF00"/>
                </a:solidFill>
                <a:ea typeface="+mn-ea"/>
              </a:rPr>
              <a:t> (</a:t>
            </a:r>
            <a:r>
              <a:rPr lang="en-US" sz="2800" b="1" dirty="0" err="1" smtClean="0">
                <a:solidFill>
                  <a:srgbClr val="FFFF00"/>
                </a:solidFill>
                <a:ea typeface="+mn-ea"/>
              </a:rPr>
              <a:t>Ngũ</a:t>
            </a:r>
            <a:r>
              <a:rPr lang="en-US" sz="2800" b="1" dirty="0" smtClean="0">
                <a:solidFill>
                  <a:srgbClr val="FFFF00"/>
                </a:solidFill>
                <a:ea typeface="+mn-ea"/>
              </a:rPr>
              <a:t> </a:t>
            </a:r>
            <a:r>
              <a:rPr lang="en-US" sz="2800" b="1" dirty="0" err="1" smtClean="0">
                <a:solidFill>
                  <a:srgbClr val="FFFF00"/>
                </a:solidFill>
                <a:ea typeface="+mn-ea"/>
              </a:rPr>
              <a:t>Kinh</a:t>
            </a:r>
            <a:r>
              <a:rPr lang="en-US" sz="2800" b="1" dirty="0" smtClean="0">
                <a:solidFill>
                  <a:srgbClr val="FFFF00"/>
                </a:solidFill>
                <a:ea typeface="+mn-ea"/>
              </a:rPr>
              <a:t>), </a:t>
            </a:r>
            <a:r>
              <a:rPr lang="en-US" sz="2800" b="1" dirty="0" err="1" smtClean="0">
                <a:solidFill>
                  <a:srgbClr val="FFFF00"/>
                </a:solidFill>
                <a:ea typeface="+mn-ea"/>
              </a:rPr>
              <a:t>nhưng</a:t>
            </a:r>
            <a:r>
              <a:rPr lang="en-US" sz="2800" b="1" dirty="0" smtClean="0">
                <a:solidFill>
                  <a:srgbClr val="FFFF00"/>
                </a:solidFill>
                <a:ea typeface="+mn-ea"/>
              </a:rPr>
              <a:t> </a:t>
            </a:r>
            <a:r>
              <a:rPr lang="en-US" sz="2800" b="1" dirty="0" err="1" smtClean="0">
                <a:solidFill>
                  <a:srgbClr val="FFFF00"/>
                </a:solidFill>
                <a:ea typeface="+mn-ea"/>
              </a:rPr>
              <a:t>thực</a:t>
            </a:r>
            <a:r>
              <a:rPr lang="en-US" sz="2800" b="1" dirty="0" smtClean="0">
                <a:solidFill>
                  <a:srgbClr val="FFFF00"/>
                </a:solidFill>
                <a:ea typeface="+mn-ea"/>
              </a:rPr>
              <a:t> </a:t>
            </a:r>
            <a:r>
              <a:rPr lang="en-US" sz="2800" b="1" dirty="0" err="1" smtClean="0">
                <a:solidFill>
                  <a:srgbClr val="FFFF00"/>
                </a:solidFill>
                <a:ea typeface="+mn-ea"/>
              </a:rPr>
              <a:t>sự</a:t>
            </a:r>
            <a:r>
              <a:rPr lang="en-US" sz="2800" b="1" dirty="0" smtClean="0">
                <a:solidFill>
                  <a:srgbClr val="FFFF00"/>
                </a:solidFill>
                <a:ea typeface="+mn-ea"/>
              </a:rPr>
              <a:t> </a:t>
            </a:r>
            <a:r>
              <a:rPr lang="en-US" sz="2800" b="1" dirty="0" err="1" smtClean="0">
                <a:solidFill>
                  <a:srgbClr val="FFFF00"/>
                </a:solidFill>
                <a:ea typeface="+mn-ea"/>
              </a:rPr>
              <a:t>thì</a:t>
            </a:r>
            <a:r>
              <a:rPr lang="en-US" sz="2800" b="1" dirty="0" smtClean="0">
                <a:solidFill>
                  <a:srgbClr val="FFFF00"/>
                </a:solidFill>
                <a:ea typeface="+mn-ea"/>
              </a:rPr>
              <a:t> </a:t>
            </a:r>
            <a:r>
              <a:rPr lang="en-US" sz="2800" b="1" dirty="0" err="1" smtClean="0">
                <a:solidFill>
                  <a:srgbClr val="FFFF00"/>
                </a:solidFill>
                <a:ea typeface="+mn-ea"/>
              </a:rPr>
              <a:t>không</a:t>
            </a:r>
            <a:r>
              <a:rPr lang="en-US" sz="2800" b="1" dirty="0" smtClean="0">
                <a:solidFill>
                  <a:srgbClr val="FFFF00"/>
                </a:solidFill>
                <a:ea typeface="+mn-ea"/>
              </a:rPr>
              <a:t> </a:t>
            </a:r>
            <a:r>
              <a:rPr lang="en-US" sz="2800" b="1" dirty="0" err="1" smtClean="0">
                <a:solidFill>
                  <a:srgbClr val="FFFF00"/>
                </a:solidFill>
                <a:ea typeface="+mn-ea"/>
              </a:rPr>
              <a:t>có</a:t>
            </a:r>
            <a:r>
              <a:rPr lang="en-US" sz="2800" b="1" dirty="0" smtClean="0">
                <a:solidFill>
                  <a:srgbClr val="FFFF00"/>
                </a:solidFill>
                <a:ea typeface="+mn-ea"/>
              </a:rPr>
              <a:t> </a:t>
            </a:r>
            <a:r>
              <a:rPr lang="en-US" sz="2800" b="1" dirty="0" err="1" smtClean="0">
                <a:solidFill>
                  <a:srgbClr val="FFFF00"/>
                </a:solidFill>
                <a:ea typeface="+mn-ea"/>
              </a:rPr>
              <a:t>sự</a:t>
            </a:r>
            <a:r>
              <a:rPr lang="en-US" sz="2800" b="1" dirty="0" smtClean="0">
                <a:solidFill>
                  <a:srgbClr val="FFFF00"/>
                </a:solidFill>
                <a:ea typeface="+mn-ea"/>
              </a:rPr>
              <a:t> </a:t>
            </a:r>
            <a:r>
              <a:rPr lang="en-US" sz="2800" b="1" dirty="0" err="1" smtClean="0">
                <a:solidFill>
                  <a:srgbClr val="FFFF00"/>
                </a:solidFill>
                <a:ea typeface="+mn-ea"/>
              </a:rPr>
              <a:t>tương</a:t>
            </a:r>
            <a:r>
              <a:rPr lang="en-US" sz="2800" b="1" dirty="0" smtClean="0">
                <a:solidFill>
                  <a:srgbClr val="FFFF00"/>
                </a:solidFill>
                <a:ea typeface="+mn-ea"/>
              </a:rPr>
              <a:t> </a:t>
            </a:r>
            <a:r>
              <a:rPr lang="en-US" sz="2800" b="1" dirty="0" err="1" smtClean="0">
                <a:solidFill>
                  <a:srgbClr val="FFFF00"/>
                </a:solidFill>
                <a:ea typeface="+mn-ea"/>
              </a:rPr>
              <a:t>ứng</a:t>
            </a:r>
            <a:r>
              <a:rPr lang="en-US" sz="2800" b="1" dirty="0" smtClean="0">
                <a:solidFill>
                  <a:srgbClr val="FFFF00"/>
                </a:solidFill>
                <a:ea typeface="+mn-ea"/>
              </a:rPr>
              <a:t>. </a:t>
            </a:r>
          </a:p>
        </p:txBody>
      </p:sp>
      <p:sp>
        <p:nvSpPr>
          <p:cNvPr id="95236"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382</a:t>
            </a:r>
          </a:p>
        </p:txBody>
      </p:sp>
      <p:sp>
        <p:nvSpPr>
          <p:cNvPr id="95237" name="Text Box 50"/>
          <p:cNvSpPr txBox="1">
            <a:spLocks noChangeArrowheads="1"/>
          </p:cNvSpPr>
          <p:nvPr/>
        </p:nvSpPr>
        <p:spPr bwMode="auto">
          <a:xfrm>
            <a:off x="8305800" y="4572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2381"/>
            <a:ext cx="9144000" cy="6858000"/>
            <a:chOff x="0" y="0"/>
            <a:chExt cx="5760" cy="4320"/>
          </a:xfrm>
        </p:grpSpPr>
        <p:grpSp>
          <p:nvGrpSpPr>
            <p:cNvPr id="96292" name="Group 3"/>
            <p:cNvGrpSpPr>
              <a:grpSpLocks/>
            </p:cNvGrpSpPr>
            <p:nvPr/>
          </p:nvGrpSpPr>
          <p:grpSpPr bwMode="auto">
            <a:xfrm>
              <a:off x="4560" y="0"/>
              <a:ext cx="1200" cy="4320"/>
              <a:chOff x="4608" y="0"/>
              <a:chExt cx="1152" cy="4320"/>
            </a:xfrm>
          </p:grpSpPr>
          <p:pic>
            <p:nvPicPr>
              <p:cNvPr id="96305" name="Picture 4"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06" name="Picture 5"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93" name="Group 6"/>
            <p:cNvGrpSpPr>
              <a:grpSpLocks/>
            </p:cNvGrpSpPr>
            <p:nvPr/>
          </p:nvGrpSpPr>
          <p:grpSpPr bwMode="auto">
            <a:xfrm>
              <a:off x="3504" y="0"/>
              <a:ext cx="1200" cy="4320"/>
              <a:chOff x="4608" y="0"/>
              <a:chExt cx="1152" cy="4320"/>
            </a:xfrm>
          </p:grpSpPr>
          <p:pic>
            <p:nvPicPr>
              <p:cNvPr id="96303" name="Picture 7"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04" name="Picture 8"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94" name="Group 9"/>
            <p:cNvGrpSpPr>
              <a:grpSpLocks/>
            </p:cNvGrpSpPr>
            <p:nvPr/>
          </p:nvGrpSpPr>
          <p:grpSpPr bwMode="auto">
            <a:xfrm>
              <a:off x="2304" y="0"/>
              <a:ext cx="1200" cy="4320"/>
              <a:chOff x="4608" y="0"/>
              <a:chExt cx="1152" cy="4320"/>
            </a:xfrm>
          </p:grpSpPr>
          <p:pic>
            <p:nvPicPr>
              <p:cNvPr id="96301" name="Picture 10"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02" name="Picture 11"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95" name="Group 12"/>
            <p:cNvGrpSpPr>
              <a:grpSpLocks/>
            </p:cNvGrpSpPr>
            <p:nvPr/>
          </p:nvGrpSpPr>
          <p:grpSpPr bwMode="auto">
            <a:xfrm>
              <a:off x="1104" y="0"/>
              <a:ext cx="1200" cy="4320"/>
              <a:chOff x="4608" y="0"/>
              <a:chExt cx="1152" cy="4320"/>
            </a:xfrm>
          </p:grpSpPr>
          <p:pic>
            <p:nvPicPr>
              <p:cNvPr id="96299" name="Picture 13"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00" name="Picture 14"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96" name="Group 15"/>
            <p:cNvGrpSpPr>
              <a:grpSpLocks/>
            </p:cNvGrpSpPr>
            <p:nvPr/>
          </p:nvGrpSpPr>
          <p:grpSpPr bwMode="auto">
            <a:xfrm>
              <a:off x="0" y="0"/>
              <a:ext cx="1200" cy="4320"/>
              <a:chOff x="4608" y="0"/>
              <a:chExt cx="1152" cy="4320"/>
            </a:xfrm>
          </p:grpSpPr>
          <p:pic>
            <p:nvPicPr>
              <p:cNvPr id="96297" name="Picture 16"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98" name="Picture 17" descr="Click to enlarge">
                <a:hlinkClick r:id="rId3" tooltip="Click to enlarge"/>
              </p:cNvPr>
              <p:cNvPicPr>
                <a:picLocks noChangeAspect="1" noChangeArrowheads="1"/>
              </p:cNvPicPr>
              <p:nvPr/>
            </p:nvPicPr>
            <p:blipFill>
              <a:blip r:embed="rId4">
                <a:lum bright="90000" contrast="-90000"/>
                <a:grayscl/>
                <a:extLst>
                  <a:ext uri="{28A0092B-C50C-407E-A947-70E740481C1C}">
                    <a14:useLocalDpi xmlns:a14="http://schemas.microsoft.com/office/drawing/2010/main" val="0"/>
                  </a:ext>
                </a:extLst>
              </a:blip>
              <a:srcRect l="30000" r="30000"/>
              <a:stretch>
                <a:fillRect/>
              </a:stretch>
            </p:blipFill>
            <p:spPr bwMode="auto">
              <a:xfrm>
                <a:off x="4608" y="2160"/>
                <a:ext cx="115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6259" name="Rectangle 18"/>
          <p:cNvSpPr>
            <a:spLocks noGrp="1" noChangeArrowheads="1"/>
          </p:cNvSpPr>
          <p:nvPr>
            <p:ph type="title"/>
          </p:nvPr>
        </p:nvSpPr>
        <p:spPr>
          <a:xfrm>
            <a:off x="396875" y="-27384"/>
            <a:ext cx="8229600" cy="533400"/>
          </a:xfrm>
          <a:noFill/>
        </p:spPr>
        <p:txBody>
          <a:bodyPr/>
          <a:lstStyle/>
          <a:p>
            <a:pPr eaLnBrk="1" hangingPunct="1"/>
            <a:r>
              <a:rPr lang="en-US" altLang="vi-VN" sz="3200" b="1" dirty="0" err="1" smtClean="0">
                <a:solidFill>
                  <a:srgbClr val="B12143"/>
                </a:solidFill>
                <a:ea typeface="ＭＳ Ｐゴシック" pitchFamily="34" charset="-128"/>
              </a:rPr>
              <a:t>Mối</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quan</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hệ</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giao</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ước</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với</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Đức</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Chúa</a:t>
            </a:r>
            <a:r>
              <a:rPr lang="en-US" altLang="vi-VN" sz="3200" b="1" dirty="0" smtClean="0">
                <a:solidFill>
                  <a:srgbClr val="B12143"/>
                </a:solidFill>
                <a:ea typeface="ＭＳ Ｐゴシック" pitchFamily="34" charset="-128"/>
              </a:rPr>
              <a:t> </a:t>
            </a:r>
            <a:r>
              <a:rPr lang="en-US" altLang="vi-VN" sz="3200" b="1" dirty="0" err="1" smtClean="0">
                <a:solidFill>
                  <a:srgbClr val="B12143"/>
                </a:solidFill>
                <a:ea typeface="ＭＳ Ｐゴシック" pitchFamily="34" charset="-128"/>
              </a:rPr>
              <a:t>Trời</a:t>
            </a:r>
            <a:endParaRPr lang="en-GB" altLang="vi-VN" sz="3200" b="1" dirty="0" smtClean="0">
              <a:solidFill>
                <a:srgbClr val="B12143"/>
              </a:solidFill>
              <a:ea typeface="ＭＳ Ｐゴシック" pitchFamily="34" charset="-128"/>
            </a:endParaRPr>
          </a:p>
        </p:txBody>
      </p:sp>
      <p:graphicFrame>
        <p:nvGraphicFramePr>
          <p:cNvPr id="344083" name="Group 19"/>
          <p:cNvGraphicFramePr>
            <a:graphicFrameLocks noGrp="1"/>
          </p:cNvGraphicFramePr>
          <p:nvPr>
            <p:ph type="tbl" idx="1"/>
            <p:extLst>
              <p:ext uri="{D42A27DB-BD31-4B8C-83A1-F6EECF244321}">
                <p14:modId xmlns:p14="http://schemas.microsoft.com/office/powerpoint/2010/main" val="1113526058"/>
              </p:ext>
            </p:extLst>
          </p:nvPr>
        </p:nvGraphicFramePr>
        <p:xfrm>
          <a:off x="0" y="548680"/>
          <a:ext cx="9144000" cy="6652853"/>
        </p:xfrm>
        <a:graphic>
          <a:graphicData uri="http://schemas.openxmlformats.org/drawingml/2006/table">
            <a:tbl>
              <a:tblPr/>
              <a:tblGrid>
                <a:gridCol w="1283368"/>
                <a:gridCol w="2085474"/>
                <a:gridCol w="5775158"/>
              </a:tblGrid>
              <a:tr h="93726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400" b="1"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Ngũ</a:t>
                      </a:r>
                      <a:r>
                        <a:rPr kumimoji="0" lang="en-US" sz="2400" b="1"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Kinh</a:t>
                      </a:r>
                      <a:endParaRPr kumimoji="0" lang="en-GB" sz="2400" b="1"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Sự</a:t>
                      </a:r>
                      <a:r>
                        <a:rPr kumimoji="0" lang="en-US" sz="2400" b="1"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tương</a:t>
                      </a:r>
                      <a:r>
                        <a:rPr kumimoji="0" lang="en-US" sz="2400" b="1"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400" b="1" i="0" u="none" strike="noStrike" cap="none" normalizeH="0" baseline="0" dirty="0" err="1" smtClean="0">
                          <a:ln>
                            <a:noFill/>
                          </a:ln>
                          <a:solidFill>
                            <a:srgbClr val="B12143"/>
                          </a:solidFill>
                          <a:effectLst/>
                          <a:latin typeface="Arial" charset="0"/>
                          <a:ea typeface="ＭＳ Ｐゴシック" charset="0"/>
                          <a:cs typeface="Arial" charset="0"/>
                        </a:rPr>
                        <a:t>ứng</a:t>
                      </a:r>
                      <a:endParaRPr kumimoji="0" lang="en-GB" sz="2400" b="1"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500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1</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thế</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ký</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Con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người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con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người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tin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kính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con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người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không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tin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kính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Con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Người</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252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2</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Xuất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ê-</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díp</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tô</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ký</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Câu</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chuyện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về</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sự</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sụp</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đổ</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của</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Y-</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sơ</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ra-ên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sự</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cứu</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chuộc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kết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thúc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bằng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một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Thiên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Vương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Quốc</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252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3</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Lê</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-vi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ký</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Nơi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thánh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những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vấn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đề</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liên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quan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đến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sự</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thánh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khiết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hội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chúng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Si-</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ôn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11/12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thiên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của</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sáp</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252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4</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Dân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số</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ký</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Đồng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những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vấn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đề</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liên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quan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đến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Môi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-se,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đồng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sự</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thất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bại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&amp;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nổi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loạn</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500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Sách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5</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Phục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truyền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luật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lệ</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ký</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Trình</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bày</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lại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những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lời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khuyên</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dạy</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của</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Đức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Chúa</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Trời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những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yêu</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cầu</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của</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luật</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pháp</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mong</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đợi</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về</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các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phước</a:t>
                      </a:r>
                      <a:r>
                        <a:rPr kumimoji="0" lang="en-US" sz="2300" b="0" i="0" u="none" strike="noStrike" cap="none" normalizeH="0" baseline="0" dirty="0" smtClean="0">
                          <a:ln>
                            <a:noFill/>
                          </a:ln>
                          <a:solidFill>
                            <a:srgbClr val="B12143"/>
                          </a:solidFill>
                          <a:effectLst/>
                          <a:latin typeface="Arial" charset="0"/>
                          <a:ea typeface="ＭＳ Ｐゴシック" charset="0"/>
                          <a:cs typeface="Arial" charset="0"/>
                        </a:rPr>
                        <a:t> </a:t>
                      </a:r>
                      <a:r>
                        <a:rPr kumimoji="0" lang="en-US" sz="2300" b="0" i="0" u="none" strike="noStrike" cap="none" normalizeH="0" baseline="0" dirty="0" err="1" smtClean="0">
                          <a:ln>
                            <a:noFill/>
                          </a:ln>
                          <a:solidFill>
                            <a:srgbClr val="B12143"/>
                          </a:solidFill>
                          <a:effectLst/>
                          <a:latin typeface="Arial" charset="0"/>
                          <a:ea typeface="ＭＳ Ｐゴシック" charset="0"/>
                          <a:cs typeface="Arial" charset="0"/>
                        </a:rPr>
                        <a:t>hạnh</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6290"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382</a:t>
            </a:r>
          </a:p>
        </p:txBody>
      </p:sp>
      <p:sp>
        <p:nvSpPr>
          <p:cNvPr id="96291" name="Text Box 50"/>
          <p:cNvSpPr txBox="1">
            <a:spLocks noChangeArrowheads="1"/>
          </p:cNvSpPr>
          <p:nvPr/>
        </p:nvSpPr>
        <p:spPr bwMode="auto">
          <a:xfrm>
            <a:off x="8305800" y="4572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P 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4083"/>
                                        </p:tgtEl>
                                        <p:attrNameLst>
                                          <p:attrName>style.visibility</p:attrName>
                                        </p:attrNameLst>
                                      </p:cBhvr>
                                      <p:to>
                                        <p:strVal val="visible"/>
                                      </p:to>
                                    </p:set>
                                    <p:animEffect transition="in" filter="fade">
                                      <p:cBhvr>
                                        <p:cTn id="7" dur="2000"/>
                                        <p:tgtEl>
                                          <p:spTgt spid="344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Green marble"/>
          <p:cNvSpPr>
            <a:spLocks noChangeArrowheads="1"/>
          </p:cNvSpPr>
          <p:nvPr/>
        </p:nvSpPr>
        <p:spPr bwMode="auto">
          <a:xfrm>
            <a:off x="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endParaRPr lang="vi-VN" altLang="vi-VN" sz="1800"/>
          </a:p>
        </p:txBody>
      </p:sp>
      <p:graphicFrame>
        <p:nvGraphicFramePr>
          <p:cNvPr id="145493" name="Group 85"/>
          <p:cNvGraphicFramePr>
            <a:graphicFrameLocks noGrp="1"/>
          </p:cNvGraphicFramePr>
          <p:nvPr>
            <p:extLst>
              <p:ext uri="{D42A27DB-BD31-4B8C-83A1-F6EECF244321}">
                <p14:modId xmlns:p14="http://schemas.microsoft.com/office/powerpoint/2010/main" val="2586273275"/>
              </p:ext>
            </p:extLst>
          </p:nvPr>
        </p:nvGraphicFramePr>
        <p:xfrm>
          <a:off x="0" y="295275"/>
          <a:ext cx="9108504" cy="6518628"/>
        </p:xfrm>
        <a:graphic>
          <a:graphicData uri="http://schemas.openxmlformats.org/drawingml/2006/table">
            <a:tbl>
              <a:tblPr/>
              <a:tblGrid>
                <a:gridCol w="1828800"/>
                <a:gridCol w="1828800"/>
                <a:gridCol w="1828800"/>
                <a:gridCol w="1828800"/>
                <a:gridCol w="1793304"/>
              </a:tblGrid>
              <a:tr h="396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SÁCH </a:t>
                      </a:r>
                      <a:r>
                        <a:rPr kumimoji="0" lang="en-US" sz="1800" b="0" i="0" u="none" strike="noStrike" cap="none" normalizeH="0" baseline="0" dirty="0">
                          <a:ln>
                            <a:noFill/>
                          </a:ln>
                          <a:solidFill>
                            <a:srgbClr val="FFFF66"/>
                          </a:solidFill>
                          <a:effectLst/>
                          <a:latin typeface="Arial" charset="0"/>
                          <a:ea typeface="ＭＳ Ｐゴシック" charset="0"/>
                          <a:cs typeface="Arial" charset="0"/>
                        </a:rPr>
                        <a:t>1</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SÁCH </a:t>
                      </a:r>
                      <a:r>
                        <a:rPr kumimoji="0" lang="en-US" sz="1800" b="0" i="0" u="none" strike="noStrike" cap="none" normalizeH="0" baseline="0" dirty="0">
                          <a:ln>
                            <a:noFill/>
                          </a:ln>
                          <a:solidFill>
                            <a:srgbClr val="FFFF66"/>
                          </a:solidFill>
                          <a:effectLst/>
                          <a:latin typeface="Arial" charset="0"/>
                          <a:ea typeface="ＭＳ Ｐゴシック" charset="0"/>
                          <a:cs typeface="Arial" charset="0"/>
                        </a:rPr>
                        <a:t>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SÁCH </a:t>
                      </a:r>
                      <a:r>
                        <a:rPr kumimoji="0" lang="en-US" sz="1800" b="0" i="0" u="none" strike="noStrike" cap="none" normalizeH="0" baseline="0" dirty="0">
                          <a:ln>
                            <a:noFill/>
                          </a:ln>
                          <a:solidFill>
                            <a:srgbClr val="FFFF66"/>
                          </a:solidFill>
                          <a:effectLst/>
                          <a:latin typeface="Arial" charset="0"/>
                          <a:ea typeface="ＭＳ Ｐゴシック" charset="0"/>
                          <a:cs typeface="Arial" charset="0"/>
                        </a:rPr>
                        <a:t>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SÁCH </a:t>
                      </a:r>
                      <a:r>
                        <a:rPr kumimoji="0" lang="en-US" sz="1800" b="0" i="0" u="none" strike="noStrike" cap="none" normalizeH="0" baseline="0" dirty="0">
                          <a:ln>
                            <a:noFill/>
                          </a:ln>
                          <a:solidFill>
                            <a:srgbClr val="FFFF66"/>
                          </a:solidFill>
                          <a:effectLst/>
                          <a:latin typeface="Arial" charset="0"/>
                          <a:ea typeface="ＭＳ Ｐゴシック" charset="0"/>
                          <a:cs typeface="Arial" charset="0"/>
                        </a:rPr>
                        <a:t>4</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SÁCH </a:t>
                      </a:r>
                      <a:r>
                        <a:rPr kumimoji="0" lang="en-US" sz="1800" b="0" i="0" u="none" strike="noStrike" cap="none" normalizeH="0" baseline="0" dirty="0">
                          <a:ln>
                            <a:noFill/>
                          </a:ln>
                          <a:solidFill>
                            <a:srgbClr val="FFFF66"/>
                          </a:solidFill>
                          <a:effectLst/>
                          <a:latin typeface="Arial" charset="0"/>
                          <a:ea typeface="ＭＳ Ｐゴシック" charset="0"/>
                          <a:cs typeface="Arial" charset="0"/>
                        </a:rPr>
                        <a:t>5</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532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41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Thiên</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1</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31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Thiên</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42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17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Thiên</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73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17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Thiên</a:t>
                      </a:r>
                      <a:endParaRPr kumimoji="0" lang="en-US" sz="1800" b="0" i="0" u="none" strike="noStrike" cap="none" normalizeH="0" baseline="0" dirty="0" smtClean="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90</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44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Thiên</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107           150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8104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FF66"/>
                          </a:solidFill>
                          <a:effectLst/>
                          <a:latin typeface="Arial" charset="0"/>
                          <a:ea typeface="ＭＳ Ｐゴシック" charset="0"/>
                          <a:cs typeface="Arial" charset="0"/>
                        </a:rPr>
                        <a:t>41:13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FF66"/>
                          </a:solidFill>
                          <a:effectLst/>
                          <a:latin typeface="Arial" charset="0"/>
                          <a:ea typeface="ＭＳ Ｐゴシック" charset="0"/>
                          <a:cs typeface="Arial" charset="0"/>
                        </a:rPr>
                        <a:t>72:18-20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89:52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FF66"/>
                          </a:solidFill>
                          <a:effectLst/>
                          <a:latin typeface="Arial" charset="0"/>
                          <a:ea typeface="ＭＳ Ｐゴシック" charset="0"/>
                          <a:cs typeface="Arial" charset="0"/>
                        </a:rPr>
                        <a:t>106:48</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66"/>
                          </a:solidFill>
                          <a:effectLst/>
                          <a:latin typeface="Arial" charset="0"/>
                          <a:ea typeface="ＭＳ Ｐゴシック" charset="0"/>
                          <a:cs typeface="Arial" charset="0"/>
                        </a:rPr>
                        <a:t>150:6</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9144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SỰ THỜ PHƯỢNG TÔN KÍNH</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SỰ THỜ PHƯỢNG KINH NGẠC</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SỰ THỜ PHƯỢNG KHÔNG NGỪNG</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SỰ THỜ PHƯỢNG PHỤC TÙNG</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SỰ THỜ PHƯỢNG ĐƯỢC TRỌN VẸN</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9692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SÁNG THẾ KÝ</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-con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người</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XUẤT ÊDÍPTÔ KÝ</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Ysơraên</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LÊ-VI-KÝ</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nơi</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thánh</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DÂN SỐ KÝ</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Môi</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-se </a:t>
                      </a:r>
                      <a:r>
                        <a:rPr kumimoji="0" lang="en-US" sz="1600" b="0" i="0" u="none" strike="noStrike" cap="none" normalizeH="0" baseline="0" dirty="0">
                          <a:ln>
                            <a:noFill/>
                          </a:ln>
                          <a:solidFill>
                            <a:srgbClr val="FFFF66"/>
                          </a:solidFill>
                          <a:effectLst/>
                          <a:latin typeface="Arial" charset="0"/>
                          <a:ea typeface="ＭＳ Ｐゴシック" charset="0"/>
                          <a:cs typeface="Arial" charset="0"/>
                        </a:rPr>
                        <a:t>&amp;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đồng</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vắng</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FFFF66"/>
                          </a:solidFill>
                          <a:effectLst/>
                          <a:latin typeface="Arial" charset="0"/>
                          <a:ea typeface="ＭＳ Ｐゴシック" charset="0"/>
                          <a:cs typeface="Arial" charset="0"/>
                        </a:rPr>
                        <a:t>PHỤC TRUYỀN</a:t>
                      </a:r>
                      <a:endParaRPr kumimoji="0" lang="en-US" sz="14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FFFF66"/>
                          </a:solidFill>
                          <a:effectLst/>
                          <a:latin typeface="Arial" charset="0"/>
                          <a:ea typeface="ＭＳ Ｐゴシック" charset="0"/>
                          <a:cs typeface="Arial" charset="0"/>
                        </a:rPr>
                        <a:t>-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Luật</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pháp</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 &amp;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vùng</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600" b="0" i="0" u="none" strike="noStrike" cap="none" normalizeH="0" baseline="0" dirty="0" err="1" smtClean="0">
                          <a:ln>
                            <a:noFill/>
                          </a:ln>
                          <a:solidFill>
                            <a:srgbClr val="FFFF66"/>
                          </a:solidFill>
                          <a:effectLst/>
                          <a:latin typeface="Arial" charset="0"/>
                          <a:ea typeface="ＭＳ Ｐゴシック" charset="0"/>
                          <a:cs typeface="Arial" charset="0"/>
                        </a:rPr>
                        <a:t>đất</a:t>
                      </a: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473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Chủ</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yếu</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hoặc</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tất</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cả</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của</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ĐA-VÍT</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Chủ</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yếu</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của</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ĐA-VÍT VÀ CÔ-RÊ</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Chủ</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yếu</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của</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A-SÁP</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Chủ</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yếu</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VÔ DANH</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Chủ</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yếu</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a:t>
                      </a:r>
                      <a:r>
                        <a:rPr kumimoji="0" lang="en-US" sz="1800" b="0" i="0" u="none" strike="noStrike" cap="none" normalizeH="0" baseline="0" dirty="0" err="1" smtClean="0">
                          <a:ln>
                            <a:noFill/>
                          </a:ln>
                          <a:solidFill>
                            <a:srgbClr val="FFFF66"/>
                          </a:solidFill>
                          <a:effectLst/>
                          <a:latin typeface="Arial" charset="0"/>
                          <a:ea typeface="ＭＳ Ｐゴシック" charset="0"/>
                          <a:cs typeface="Arial" charset="0"/>
                        </a:rPr>
                        <a:t>của</a:t>
                      </a:r>
                      <a:r>
                        <a:rPr kumimoji="0" lang="en-US" sz="1800" b="0" i="0" u="none" strike="noStrike" cap="none" normalizeH="0" baseline="0" dirty="0" smtClean="0">
                          <a:ln>
                            <a:noFill/>
                          </a:ln>
                          <a:solidFill>
                            <a:srgbClr val="FFFF66"/>
                          </a:solidFill>
                          <a:effectLst/>
                          <a:latin typeface="Arial" charset="0"/>
                          <a:ea typeface="ＭＳ Ｐゴシック" charset="0"/>
                          <a:cs typeface="Arial" charset="0"/>
                        </a:rPr>
                        <a:t> ĐA-VÍT</a:t>
                      </a:r>
                      <a:endParaRPr kumimoji="0" lang="en-US" sz="18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0912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NHÓM BAN ĐẦU CỦA ĐA-VÍT</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SÁCH THỨ 2 VÀ 3 ĐƯỢC THÊM VÀO TRONG TRIỀU ĐẠI CỦA Ê-XÊ-CHIA VÀ GIÔ-SI-A</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FF66"/>
                          </a:solidFill>
                          <a:effectLst/>
                          <a:latin typeface="Arial" charset="0"/>
                          <a:ea typeface="ＭＳ Ｐゴシック" charset="0"/>
                          <a:cs typeface="Arial" charset="0"/>
                        </a:rPr>
                        <a:t>NHỮNG TẬP THƠ KHÁC ĐƯỢC BIÊN SOẠN TRONG THỜI CỦA E-XƠ-RA VÀ NÊHÊMI</a:t>
                      </a:r>
                      <a:endParaRPr kumimoji="0" lang="en-US" sz="1600" b="0" i="0" u="none" strike="noStrike" cap="none" normalizeH="0" baseline="0" dirty="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97331" name="AutoShape 54"/>
          <p:cNvSpPr>
            <a:spLocks noChangeArrowheads="1"/>
          </p:cNvSpPr>
          <p:nvPr/>
        </p:nvSpPr>
        <p:spPr bwMode="auto">
          <a:xfrm>
            <a:off x="1028700" y="1806928"/>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7332" name="AutoShape 55"/>
          <p:cNvSpPr>
            <a:spLocks noChangeArrowheads="1"/>
          </p:cNvSpPr>
          <p:nvPr/>
        </p:nvSpPr>
        <p:spPr bwMode="auto">
          <a:xfrm>
            <a:off x="2971800" y="1844824"/>
            <a:ext cx="457200" cy="326672"/>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7333" name="AutoShape 56"/>
          <p:cNvSpPr>
            <a:spLocks noChangeArrowheads="1"/>
          </p:cNvSpPr>
          <p:nvPr/>
        </p:nvSpPr>
        <p:spPr bwMode="auto">
          <a:xfrm>
            <a:off x="4800600" y="1844824"/>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7334" name="AutoShape 57"/>
          <p:cNvSpPr>
            <a:spLocks noChangeArrowheads="1"/>
          </p:cNvSpPr>
          <p:nvPr/>
        </p:nvSpPr>
        <p:spPr bwMode="auto">
          <a:xfrm>
            <a:off x="6629400" y="1844824"/>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7335" name="AutoShape 58"/>
          <p:cNvSpPr>
            <a:spLocks noChangeArrowheads="1"/>
          </p:cNvSpPr>
          <p:nvPr/>
        </p:nvSpPr>
        <p:spPr bwMode="auto">
          <a:xfrm>
            <a:off x="8458200" y="1844824"/>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97336" name="Text Box 59"/>
          <p:cNvSpPr txBox="1">
            <a:spLocks noChangeArrowheads="1"/>
          </p:cNvSpPr>
          <p:nvPr/>
        </p:nvSpPr>
        <p:spPr bwMode="auto">
          <a:xfrm>
            <a:off x="41729" y="2318325"/>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1800" b="1" i="1" dirty="0" smtClean="0">
                <a:solidFill>
                  <a:schemeClr val="bg1"/>
                </a:solidFill>
              </a:rPr>
              <a:t>BÀI CA NGỢI Ở NHỮNG CÂU NÀY</a:t>
            </a:r>
            <a:endParaRPr lang="en-US" altLang="vi-VN" sz="1800" b="1" i="1" dirty="0">
              <a:solidFill>
                <a:schemeClr val="bg1"/>
              </a:solidFill>
            </a:endParaRPr>
          </a:p>
        </p:txBody>
      </p:sp>
      <p:sp>
        <p:nvSpPr>
          <p:cNvPr id="97337" name="Text Box 60"/>
          <p:cNvSpPr txBox="1">
            <a:spLocks noChangeArrowheads="1"/>
          </p:cNvSpPr>
          <p:nvPr/>
        </p:nvSpPr>
        <p:spPr bwMode="auto">
          <a:xfrm>
            <a:off x="38100" y="3386314"/>
            <a:ext cx="434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1600" b="1" i="1" dirty="0" smtClean="0">
                <a:solidFill>
                  <a:schemeClr val="bg1"/>
                </a:solidFill>
              </a:rPr>
              <a:t>ĐIỂM GIỐNG VỚI NGŨ KINH</a:t>
            </a:r>
            <a:endParaRPr lang="en-US" altLang="vi-VN" sz="1600" b="1" i="1" dirty="0">
              <a:solidFill>
                <a:schemeClr val="bg1"/>
              </a:solidFill>
            </a:endParaRPr>
          </a:p>
        </p:txBody>
      </p:sp>
      <p:sp>
        <p:nvSpPr>
          <p:cNvPr id="97338" name="Text Box 61"/>
          <p:cNvSpPr txBox="1">
            <a:spLocks noChangeArrowheads="1"/>
          </p:cNvSpPr>
          <p:nvPr/>
        </p:nvSpPr>
        <p:spPr bwMode="auto">
          <a:xfrm>
            <a:off x="457200" y="5149850"/>
            <a:ext cx="38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a:solidFill>
                  <a:schemeClr val="bg1"/>
                </a:solidFill>
              </a:rPr>
              <a:t>T</a:t>
            </a:r>
          </a:p>
        </p:txBody>
      </p:sp>
      <p:sp>
        <p:nvSpPr>
          <p:cNvPr id="97339" name="Text Box 62"/>
          <p:cNvSpPr txBox="1">
            <a:spLocks noChangeArrowheads="1"/>
          </p:cNvSpPr>
          <p:nvPr/>
        </p:nvSpPr>
        <p:spPr bwMode="auto">
          <a:xfrm>
            <a:off x="3048000" y="5149850"/>
            <a:ext cx="381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smtClean="0">
                <a:solidFill>
                  <a:schemeClr val="bg1"/>
                </a:solidFill>
              </a:rPr>
              <a:t>C</a:t>
            </a:r>
            <a:endParaRPr lang="en-US" altLang="vi-VN" sz="3000" b="1" i="1" dirty="0">
              <a:solidFill>
                <a:schemeClr val="bg1"/>
              </a:solidFill>
            </a:endParaRPr>
          </a:p>
        </p:txBody>
      </p:sp>
      <p:sp>
        <p:nvSpPr>
          <p:cNvPr id="97340" name="Text Box 63"/>
          <p:cNvSpPr txBox="1">
            <a:spLocks noChangeArrowheads="1"/>
          </p:cNvSpPr>
          <p:nvPr/>
        </p:nvSpPr>
        <p:spPr bwMode="auto">
          <a:xfrm>
            <a:off x="4343400" y="5149850"/>
            <a:ext cx="30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smtClean="0">
                <a:solidFill>
                  <a:schemeClr val="bg1"/>
                </a:solidFill>
              </a:rPr>
              <a:t>G</a:t>
            </a:r>
            <a:endParaRPr lang="en-US" altLang="vi-VN" sz="3000" b="1" i="1" dirty="0">
              <a:solidFill>
                <a:schemeClr val="bg1"/>
              </a:solidFill>
            </a:endParaRPr>
          </a:p>
        </p:txBody>
      </p:sp>
      <p:sp>
        <p:nvSpPr>
          <p:cNvPr id="97341" name="Text Box 64"/>
          <p:cNvSpPr txBox="1">
            <a:spLocks noChangeArrowheads="1"/>
          </p:cNvSpPr>
          <p:nvPr/>
        </p:nvSpPr>
        <p:spPr bwMode="auto">
          <a:xfrm>
            <a:off x="5562600" y="5149850"/>
            <a:ext cx="30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a:solidFill>
                  <a:schemeClr val="bg1"/>
                </a:solidFill>
              </a:rPr>
              <a:t>I</a:t>
            </a:r>
          </a:p>
        </p:txBody>
      </p:sp>
      <p:sp>
        <p:nvSpPr>
          <p:cNvPr id="97342" name="Text Box 65"/>
          <p:cNvSpPr txBox="1">
            <a:spLocks noChangeArrowheads="1"/>
          </p:cNvSpPr>
          <p:nvPr/>
        </p:nvSpPr>
        <p:spPr bwMode="auto">
          <a:xfrm>
            <a:off x="6934200" y="5149850"/>
            <a:ext cx="30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a:solidFill>
                  <a:schemeClr val="bg1"/>
                </a:solidFill>
              </a:rPr>
              <a:t>Ả</a:t>
            </a:r>
          </a:p>
        </p:txBody>
      </p:sp>
      <p:sp>
        <p:nvSpPr>
          <p:cNvPr id="97344" name="Text Box 67"/>
          <p:cNvSpPr txBox="1">
            <a:spLocks noChangeArrowheads="1"/>
          </p:cNvSpPr>
          <p:nvPr/>
        </p:nvSpPr>
        <p:spPr bwMode="auto">
          <a:xfrm>
            <a:off x="1752600" y="5149850"/>
            <a:ext cx="30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3000" b="1" i="1" dirty="0">
                <a:solidFill>
                  <a:schemeClr val="bg1"/>
                </a:solidFill>
              </a:rPr>
              <a:t>Á</a:t>
            </a:r>
          </a:p>
        </p:txBody>
      </p:sp>
      <p:sp>
        <p:nvSpPr>
          <p:cNvPr id="97345" name="Text Box 69"/>
          <p:cNvSpPr txBox="1">
            <a:spLocks noChangeArrowheads="1"/>
          </p:cNvSpPr>
          <p:nvPr/>
        </p:nvSpPr>
        <p:spPr bwMode="auto">
          <a:xfrm>
            <a:off x="2209800" y="6507163"/>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2000" i="1" dirty="0" smtClean="0">
                <a:solidFill>
                  <a:schemeClr val="bg1"/>
                </a:solidFill>
              </a:rPr>
              <a:t>GIAI ĐOẠN TUYỂN TẬP</a:t>
            </a:r>
            <a:endParaRPr lang="en-US" altLang="vi-VN" sz="2000" i="1" dirty="0">
              <a:solidFill>
                <a:schemeClr val="bg1"/>
              </a:solidFill>
            </a:endParaRPr>
          </a:p>
        </p:txBody>
      </p:sp>
      <p:sp>
        <p:nvSpPr>
          <p:cNvPr id="97346" name="Text Box 70"/>
          <p:cNvSpPr txBox="1">
            <a:spLocks noChangeArrowheads="1"/>
          </p:cNvSpPr>
          <p:nvPr/>
        </p:nvSpPr>
        <p:spPr bwMode="auto">
          <a:xfrm>
            <a:off x="8534400" y="0"/>
            <a:ext cx="6858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1800" b="1">
                <a:solidFill>
                  <a:schemeClr val="bg1"/>
                </a:solidFill>
              </a:rPr>
              <a:t>383</a:t>
            </a:r>
          </a:p>
        </p:txBody>
      </p:sp>
      <p:sp>
        <p:nvSpPr>
          <p:cNvPr id="97347" name="Text Box 80"/>
          <p:cNvSpPr txBox="1">
            <a:spLocks noChangeArrowheads="1"/>
          </p:cNvSpPr>
          <p:nvPr/>
        </p:nvSpPr>
        <p:spPr bwMode="auto">
          <a:xfrm>
            <a:off x="7223125" y="6477000"/>
            <a:ext cx="197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sz="2000" i="1">
                <a:solidFill>
                  <a:schemeClr val="bg1"/>
                </a:solidFill>
              </a:rPr>
              <a:t>Irving L. Jensen</a:t>
            </a:r>
          </a:p>
        </p:txBody>
      </p:sp>
      <p:sp>
        <p:nvSpPr>
          <p:cNvPr id="145491" name="Rectangle 83"/>
          <p:cNvSpPr>
            <a:spLocks noGrp="1" noChangeArrowheads="1"/>
          </p:cNvSpPr>
          <p:nvPr>
            <p:ph type="title" idx="4294967295"/>
          </p:nvPr>
        </p:nvSpPr>
        <p:spPr>
          <a:xfrm>
            <a:off x="0" y="-76200"/>
            <a:ext cx="8610600" cy="461963"/>
          </a:xfrm>
          <a:effectLst>
            <a:outerShdw dist="38099" dir="2700000" algn="ctr" rotWithShape="0">
              <a:schemeClr val="tx2">
                <a:alpha val="74997"/>
              </a:schemeClr>
            </a:outerShdw>
          </a:effectLst>
        </p:spPr>
        <p:txBody>
          <a:bodyPr anchor="t">
            <a:spAutoFit/>
          </a:bodyPr>
          <a:lstStyle/>
          <a:p>
            <a:pPr eaLnBrk="1" hangingPunct="1">
              <a:spcBef>
                <a:spcPct val="50000"/>
              </a:spcBef>
              <a:defRPr/>
            </a:pPr>
            <a:r>
              <a:rPr lang="en-US" sz="2400" b="1" dirty="0" err="1" smtClean="0">
                <a:solidFill>
                  <a:schemeClr val="bg1"/>
                </a:solidFill>
                <a:latin typeface="Arial Black" charset="0"/>
              </a:rPr>
              <a:t>Quan</a:t>
            </a:r>
            <a:r>
              <a:rPr lang="en-US" sz="2400" b="1" dirty="0" smtClean="0">
                <a:solidFill>
                  <a:schemeClr val="bg1"/>
                </a:solidFill>
                <a:latin typeface="Arial Black" charset="0"/>
              </a:rPr>
              <a:t> </a:t>
            </a:r>
            <a:r>
              <a:rPr lang="en-US" sz="2400" b="1" dirty="0" err="1" smtClean="0">
                <a:solidFill>
                  <a:schemeClr val="bg1"/>
                </a:solidFill>
                <a:latin typeface="Arial Black" charset="0"/>
              </a:rPr>
              <a:t>điểm</a:t>
            </a:r>
            <a:r>
              <a:rPr lang="en-US" sz="2400" b="1" dirty="0" smtClean="0">
                <a:solidFill>
                  <a:schemeClr val="bg1"/>
                </a:solidFill>
                <a:latin typeface="Arial Black" charset="0"/>
              </a:rPr>
              <a:t> </a:t>
            </a:r>
            <a:r>
              <a:rPr lang="en-US" sz="2400" b="1" dirty="0" err="1" smtClean="0">
                <a:solidFill>
                  <a:schemeClr val="bg1"/>
                </a:solidFill>
                <a:latin typeface="Arial Black" charset="0"/>
              </a:rPr>
              <a:t>phân</a:t>
            </a:r>
            <a:r>
              <a:rPr lang="en-US" sz="2400" b="1" dirty="0" smtClean="0">
                <a:solidFill>
                  <a:schemeClr val="bg1"/>
                </a:solidFill>
                <a:latin typeface="Arial Black" charset="0"/>
              </a:rPr>
              <a:t> </a:t>
            </a:r>
            <a:r>
              <a:rPr lang="en-US" sz="2400" b="1" dirty="0" err="1" smtClean="0">
                <a:solidFill>
                  <a:schemeClr val="bg1"/>
                </a:solidFill>
                <a:latin typeface="Arial Black" charset="0"/>
              </a:rPr>
              <a:t>loại</a:t>
            </a:r>
            <a:r>
              <a:rPr lang="en-US" sz="2400" b="1" dirty="0" smtClean="0">
                <a:solidFill>
                  <a:schemeClr val="bg1"/>
                </a:solidFill>
                <a:latin typeface="Arial Black" charset="0"/>
              </a:rPr>
              <a:t> 1</a:t>
            </a:r>
            <a:r>
              <a:rPr lang="en-US" sz="2400" b="1" dirty="0">
                <a:solidFill>
                  <a:schemeClr val="bg1"/>
                </a:solidFill>
                <a:latin typeface="Arial Black" charset="0"/>
              </a:rPr>
              <a:t>: </a:t>
            </a:r>
            <a:r>
              <a:rPr lang="en-US" sz="2400" b="1" dirty="0" err="1" smtClean="0">
                <a:solidFill>
                  <a:schemeClr val="bg1"/>
                </a:solidFill>
                <a:latin typeface="Arial Black" charset="0"/>
              </a:rPr>
              <a:t>Phản</a:t>
            </a:r>
            <a:r>
              <a:rPr lang="en-US" sz="2400" b="1" dirty="0" smtClean="0">
                <a:solidFill>
                  <a:schemeClr val="bg1"/>
                </a:solidFill>
                <a:latin typeface="Arial Black" charset="0"/>
              </a:rPr>
              <a:t> </a:t>
            </a:r>
            <a:r>
              <a:rPr lang="en-US" sz="2400" b="1" dirty="0" err="1" smtClean="0">
                <a:solidFill>
                  <a:schemeClr val="bg1"/>
                </a:solidFill>
                <a:latin typeface="Arial Black" charset="0"/>
              </a:rPr>
              <a:t>ánh</a:t>
            </a:r>
            <a:r>
              <a:rPr lang="en-US" sz="2400" b="1" dirty="0" smtClean="0">
                <a:solidFill>
                  <a:schemeClr val="bg1"/>
                </a:solidFill>
                <a:latin typeface="Arial Black" charset="0"/>
              </a:rPr>
              <a:t> </a:t>
            </a:r>
            <a:r>
              <a:rPr lang="en-US" sz="2400" b="1" dirty="0" err="1" smtClean="0">
                <a:solidFill>
                  <a:schemeClr val="bg1"/>
                </a:solidFill>
                <a:latin typeface="Arial Black" charset="0"/>
              </a:rPr>
              <a:t>Ngũ</a:t>
            </a:r>
            <a:r>
              <a:rPr lang="en-US" sz="2400" b="1" dirty="0" smtClean="0">
                <a:solidFill>
                  <a:schemeClr val="bg1"/>
                </a:solidFill>
                <a:latin typeface="Arial Black" charset="0"/>
              </a:rPr>
              <a:t> </a:t>
            </a:r>
            <a:r>
              <a:rPr lang="en-US" sz="2400" b="1" dirty="0" err="1" smtClean="0">
                <a:solidFill>
                  <a:schemeClr val="bg1"/>
                </a:solidFill>
                <a:latin typeface="Arial Black" charset="0"/>
              </a:rPr>
              <a:t>Kinh</a:t>
            </a:r>
            <a:endParaRPr lang="en-US" sz="2400" b="1" dirty="0">
              <a:solidFill>
                <a:schemeClr val="bg1"/>
              </a:solidFill>
              <a:latin typeface="Arial Black" charset="0"/>
            </a:endParaRPr>
          </a:p>
        </p:txBody>
      </p:sp>
      <p:sp>
        <p:nvSpPr>
          <p:cNvPr id="97349" name="Text Box 70"/>
          <p:cNvSpPr txBox="1">
            <a:spLocks noChangeArrowheads="1"/>
          </p:cNvSpPr>
          <p:nvPr/>
        </p:nvSpPr>
        <p:spPr bwMode="auto">
          <a:xfrm>
            <a:off x="8534400" y="685800"/>
            <a:ext cx="6858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1800" b="1">
                <a:solidFill>
                  <a:schemeClr val="bg1"/>
                </a:solidFill>
              </a:rPr>
              <a:t>P 6</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28600" y="-136525"/>
            <a:ext cx="8229600" cy="1143000"/>
          </a:xfrm>
        </p:spPr>
        <p:txBody>
          <a:bodyPr/>
          <a:lstStyle/>
          <a:p>
            <a:pPr eaLnBrk="1" hangingPunct="1"/>
            <a:r>
              <a:rPr lang="en-US" altLang="vi-VN" dirty="0" err="1" smtClean="0">
                <a:solidFill>
                  <a:srgbClr val="100D00"/>
                </a:solidFill>
                <a:ea typeface="ＭＳ Ｐゴシック" pitchFamily="34" charset="-128"/>
              </a:rPr>
              <a:t>Lý</a:t>
            </a:r>
            <a:r>
              <a:rPr lang="en-US" altLang="vi-VN" dirty="0" smtClean="0">
                <a:solidFill>
                  <a:srgbClr val="100D00"/>
                </a:solidFill>
                <a:ea typeface="ＭＳ Ｐゴシック" pitchFamily="34" charset="-128"/>
              </a:rPr>
              <a:t> do </a:t>
            </a:r>
            <a:r>
              <a:rPr lang="en-US" altLang="vi-VN" dirty="0" err="1" smtClean="0">
                <a:solidFill>
                  <a:srgbClr val="100D00"/>
                </a:solidFill>
                <a:ea typeface="ＭＳ Ｐゴシック" pitchFamily="34" charset="-128"/>
              </a:rPr>
              <a:t>phân</a:t>
            </a:r>
            <a:r>
              <a:rPr lang="en-US" altLang="vi-VN" dirty="0" smtClean="0">
                <a:solidFill>
                  <a:srgbClr val="100D00"/>
                </a:solidFill>
                <a:ea typeface="ＭＳ Ｐゴシック" pitchFamily="34" charset="-128"/>
              </a:rPr>
              <a:t> </a:t>
            </a:r>
            <a:r>
              <a:rPr lang="en-US" altLang="vi-VN" dirty="0" err="1" smtClean="0">
                <a:solidFill>
                  <a:srgbClr val="100D00"/>
                </a:solidFill>
                <a:ea typeface="ＭＳ Ｐゴシック" pitchFamily="34" charset="-128"/>
              </a:rPr>
              <a:t>loại</a:t>
            </a:r>
            <a:endParaRPr lang="en-US" altLang="vi-VN" dirty="0" smtClean="0">
              <a:solidFill>
                <a:srgbClr val="100D00"/>
              </a:solidFill>
              <a:ea typeface="ＭＳ Ｐゴシック" pitchFamily="34" charset="-128"/>
            </a:endParaRPr>
          </a:p>
        </p:txBody>
      </p:sp>
      <p:sp>
        <p:nvSpPr>
          <p:cNvPr id="26627" name="Rectangle 3"/>
          <p:cNvSpPr>
            <a:spLocks noGrp="1" noChangeArrowheads="1"/>
          </p:cNvSpPr>
          <p:nvPr>
            <p:ph type="body" idx="1"/>
          </p:nvPr>
        </p:nvSpPr>
        <p:spPr>
          <a:xfrm>
            <a:off x="228600" y="1066800"/>
            <a:ext cx="8915400" cy="4525963"/>
          </a:xfrm>
        </p:spPr>
        <p:txBody>
          <a:bodyPr/>
          <a:lstStyle/>
          <a:p>
            <a:pPr marL="533400" indent="-533400" eaLnBrk="1" hangingPunct="1">
              <a:buFontTx/>
              <a:buNone/>
            </a:pPr>
            <a:r>
              <a:rPr lang="en-US" altLang="vi-VN" sz="2800" b="1" dirty="0" smtClean="0">
                <a:solidFill>
                  <a:srgbClr val="100D00"/>
                </a:solidFill>
                <a:ea typeface="ＭＳ Ｐゴシック" pitchFamily="34" charset="-128"/>
              </a:rPr>
              <a:t>2.	Herbert C. </a:t>
            </a:r>
            <a:r>
              <a:rPr lang="en-US" altLang="vi-VN" sz="2800" b="1" dirty="0" err="1" smtClean="0">
                <a:solidFill>
                  <a:srgbClr val="100D00"/>
                </a:solidFill>
                <a:ea typeface="ＭＳ Ｐゴシック" pitchFamily="34" charset="-128"/>
              </a:rPr>
              <a:t>Leupold</a:t>
            </a:r>
            <a:r>
              <a:rPr lang="en-US" altLang="vi-VN" sz="2800" b="1" dirty="0" smtClean="0">
                <a:solidFill>
                  <a:srgbClr val="100D00"/>
                </a:solidFill>
                <a:ea typeface="ＭＳ Ｐゴシック" pitchFamily="34" charset="-128"/>
              </a:rPr>
              <a:t> &amp; A. A. Anderson </a:t>
            </a:r>
            <a:r>
              <a:rPr lang="en-US" altLang="vi-VN" sz="2800" b="1" dirty="0" err="1" smtClean="0">
                <a:solidFill>
                  <a:srgbClr val="100D00"/>
                </a:solidFill>
                <a:ea typeface="ＭＳ Ｐゴシック" pitchFamily="34" charset="-128"/>
              </a:rPr>
              <a:t>cho</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rằng</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những</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sự</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phân</a:t>
            </a:r>
            <a:r>
              <a:rPr lang="en-US" altLang="vi-VN" sz="2800" b="1" dirty="0" smtClean="0">
                <a:solidFill>
                  <a:srgbClr val="100D00"/>
                </a:solidFill>
                <a:ea typeface="ＭＳ Ｐゴシック" pitchFamily="34" charset="-128"/>
              </a:rPr>
              <a:t> chia </a:t>
            </a:r>
            <a:r>
              <a:rPr lang="en-US" altLang="vi-VN" sz="2800" b="1" dirty="0" err="1" smtClean="0">
                <a:solidFill>
                  <a:srgbClr val="100D00"/>
                </a:solidFill>
                <a:ea typeface="ＭＳ Ｐゴシック" pitchFamily="34" charset="-128"/>
              </a:rPr>
              <a:t>tạo</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nên</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từng</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sách</a:t>
            </a:r>
            <a:r>
              <a:rPr lang="en-US" altLang="vi-VN" sz="2800" b="1" dirty="0" smtClean="0">
                <a:solidFill>
                  <a:srgbClr val="100D00"/>
                </a:solidFill>
                <a:ea typeface="ＭＳ Ｐゴシック" pitchFamily="34" charset="-128"/>
              </a:rPr>
              <a:t> ở </a:t>
            </a:r>
            <a:r>
              <a:rPr lang="en-US" altLang="vi-VN" sz="2800" b="1" dirty="0" err="1" smtClean="0">
                <a:solidFill>
                  <a:srgbClr val="100D00"/>
                </a:solidFill>
                <a:ea typeface="ＭＳ Ｐゴシック" pitchFamily="34" charset="-128"/>
              </a:rPr>
              <a:t>từng</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thời</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điểm</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từ</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sự</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phát</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triển</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theo</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niên</a:t>
            </a:r>
            <a:r>
              <a:rPr lang="en-US" altLang="vi-VN" sz="2800" b="1" dirty="0" smtClean="0">
                <a:solidFill>
                  <a:srgbClr val="100D00"/>
                </a:solidFill>
                <a:ea typeface="ＭＳ Ｐゴシック" pitchFamily="34" charset="-128"/>
              </a:rPr>
              <a:t> </a:t>
            </a:r>
            <a:r>
              <a:rPr lang="en-US" altLang="vi-VN" sz="2800" b="1" dirty="0" err="1" smtClean="0">
                <a:solidFill>
                  <a:srgbClr val="100D00"/>
                </a:solidFill>
                <a:ea typeface="ＭＳ Ｐゴシック" pitchFamily="34" charset="-128"/>
              </a:rPr>
              <a:t>đại</a:t>
            </a:r>
            <a:r>
              <a:rPr lang="en-US" altLang="vi-VN" sz="2800" b="1" dirty="0" smtClean="0">
                <a:solidFill>
                  <a:srgbClr val="100D00"/>
                </a:solidFill>
                <a:ea typeface="ＭＳ Ｐゴシック" pitchFamily="34" charset="-128"/>
              </a:rPr>
              <a:t>. </a:t>
            </a:r>
          </a:p>
        </p:txBody>
      </p:sp>
      <p:sp>
        <p:nvSpPr>
          <p:cNvPr id="98308"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382</a:t>
            </a:r>
          </a:p>
        </p:txBody>
      </p:sp>
      <p:sp>
        <p:nvSpPr>
          <p:cNvPr id="98309" name="Text Box 50"/>
          <p:cNvSpPr txBox="1">
            <a:spLocks noChangeArrowheads="1"/>
          </p:cNvSpPr>
          <p:nvPr/>
        </p:nvSpPr>
        <p:spPr bwMode="auto">
          <a:xfrm>
            <a:off x="8305800" y="4572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274638"/>
            <a:ext cx="8229600" cy="792162"/>
          </a:xfrm>
          <a:noFill/>
        </p:spPr>
        <p:txBody>
          <a:bodyPr/>
          <a:lstStyle/>
          <a:p>
            <a:pPr eaLnBrk="1" hangingPunct="1"/>
            <a:r>
              <a:rPr lang="en-US" altLang="vi-VN" sz="4000" b="1" dirty="0" smtClean="0">
                <a:solidFill>
                  <a:schemeClr val="bg1"/>
                </a:solidFill>
                <a:ea typeface="ＭＳ Ｐゴシック" pitchFamily="34" charset="-128"/>
              </a:rPr>
              <a:t>SỰ BIÊN SOẠN</a:t>
            </a:r>
          </a:p>
        </p:txBody>
      </p:sp>
      <p:graphicFrame>
        <p:nvGraphicFramePr>
          <p:cNvPr id="305155" name="Group 3"/>
          <p:cNvGraphicFramePr>
            <a:graphicFrameLocks noGrp="1"/>
          </p:cNvGraphicFramePr>
          <p:nvPr>
            <p:ph type="tbl" idx="1"/>
            <p:extLst>
              <p:ext uri="{D42A27DB-BD31-4B8C-83A1-F6EECF244321}">
                <p14:modId xmlns:p14="http://schemas.microsoft.com/office/powerpoint/2010/main" val="3808851835"/>
              </p:ext>
            </p:extLst>
          </p:nvPr>
        </p:nvGraphicFramePr>
        <p:xfrm>
          <a:off x="228600" y="1143000"/>
          <a:ext cx="8686800" cy="2864486"/>
        </p:xfrm>
        <a:graphic>
          <a:graphicData uri="http://schemas.openxmlformats.org/drawingml/2006/table">
            <a:tbl>
              <a:tblPr/>
              <a:tblGrid>
                <a:gridCol w="1828800"/>
                <a:gridCol w="1362075"/>
                <a:gridCol w="1412875"/>
                <a:gridCol w="1647825"/>
                <a:gridCol w="1247775"/>
                <a:gridCol w="1187450"/>
              </a:tblGrid>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Sách</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Sách</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II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Sách</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III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Sách</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IV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Sách</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V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7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Người</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biên</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soạn</a:t>
                      </a:r>
                      <a:endPar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Đa-vít</a:t>
                      </a:r>
                      <a:endPar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Ê-</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xê</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-chia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hoặc</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Giô</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si</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E-</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xơ</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ra</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hoặc</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Nê</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hê</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-mi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Thời</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gian</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biên</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soạn</a:t>
                      </a:r>
                      <a:endPar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Khoảng</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1020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970 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Khoảng</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970 – 610 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Cho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đến</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a:t>
                      </a:r>
                      <a:r>
                        <a:rPr kumimoji="0" lang="en-US" sz="20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khoảng</a:t>
                      </a:r>
                      <a:r>
                        <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 430 TC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grpSp>
        <p:nvGrpSpPr>
          <p:cNvPr id="99357" name="Group 29"/>
          <p:cNvGrpSpPr>
            <a:grpSpLocks/>
          </p:cNvGrpSpPr>
          <p:nvPr/>
        </p:nvGrpSpPr>
        <p:grpSpPr bwMode="auto">
          <a:xfrm>
            <a:off x="0" y="3913188"/>
            <a:ext cx="9144000" cy="2944812"/>
            <a:chOff x="0" y="2465"/>
            <a:chExt cx="5472" cy="1855"/>
          </a:xfrm>
        </p:grpSpPr>
        <p:pic>
          <p:nvPicPr>
            <p:cNvPr id="99360" name="Picture 30"/>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1" name="Picture 31"/>
            <p:cNvPicPr>
              <a:picLocks noChangeAspect="1" noChangeArrowheads="1"/>
            </p:cNvPicPr>
            <p:nvPr/>
          </p:nvPicPr>
          <p:blipFill>
            <a:blip r:embed="rId4">
              <a:extLst>
                <a:ext uri="{28A0092B-C50C-407E-A947-70E740481C1C}">
                  <a14:useLocalDpi xmlns:a14="http://schemas.microsoft.com/office/drawing/2010/main" val="0"/>
                </a:ext>
              </a:extLst>
            </a:blip>
            <a:srcRect l="8594" r="8594"/>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58" name="Text Box 4"/>
          <p:cNvSpPr txBox="1">
            <a:spLocks noChangeArrowheads="1"/>
          </p:cNvSpPr>
          <p:nvPr/>
        </p:nvSpPr>
        <p:spPr bwMode="auto">
          <a:xfrm>
            <a:off x="8299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380</a:t>
            </a:r>
          </a:p>
        </p:txBody>
      </p:sp>
      <p:sp>
        <p:nvSpPr>
          <p:cNvPr id="99359" name="Text Box 50"/>
          <p:cNvSpPr txBox="1">
            <a:spLocks noChangeArrowheads="1"/>
          </p:cNvSpPr>
          <p:nvPr/>
        </p:nvSpPr>
        <p:spPr bwMode="auto">
          <a:xfrm>
            <a:off x="8305800" y="4572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P 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fade">
                                      <p:cBhvr>
                                        <p:cTn id="7" dur="1000"/>
                                        <p:tgtEl>
                                          <p:spTgt spid="305154"/>
                                        </p:tgtEl>
                                      </p:cBhvr>
                                    </p:animEffect>
                                    <p:anim calcmode="lin" valueType="num">
                                      <p:cBhvr>
                                        <p:cTn id="8" dur="1000" fill="hold"/>
                                        <p:tgtEl>
                                          <p:spTgt spid="305154"/>
                                        </p:tgtEl>
                                        <p:attrNameLst>
                                          <p:attrName>ppt_x</p:attrName>
                                        </p:attrNameLst>
                                      </p:cBhvr>
                                      <p:tavLst>
                                        <p:tav tm="0">
                                          <p:val>
                                            <p:strVal val="#ppt_x"/>
                                          </p:val>
                                        </p:tav>
                                        <p:tav tm="100000">
                                          <p:val>
                                            <p:strVal val="#ppt_x"/>
                                          </p:val>
                                        </p:tav>
                                      </p:tavLst>
                                    </p:anim>
                                    <p:anim calcmode="lin" valueType="num">
                                      <p:cBhvr>
                                        <p:cTn id="9" dur="1000" fill="hold"/>
                                        <p:tgtEl>
                                          <p:spTgt spid="305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vi-VN" dirty="0" err="1" smtClean="0">
                <a:solidFill>
                  <a:srgbClr val="FFFF00"/>
                </a:solidFill>
                <a:ea typeface="ＭＳ Ｐゴシック" pitchFamily="34" charset="-128"/>
              </a:rPr>
              <a:t>Lý</a:t>
            </a:r>
            <a:r>
              <a:rPr lang="en-US" altLang="vi-VN" dirty="0" smtClean="0">
                <a:solidFill>
                  <a:srgbClr val="FFFF00"/>
                </a:solidFill>
                <a:ea typeface="ＭＳ Ｐゴシック" pitchFamily="34" charset="-128"/>
              </a:rPr>
              <a:t> do </a:t>
            </a:r>
            <a:r>
              <a:rPr lang="en-US" altLang="vi-VN" dirty="0" err="1" smtClean="0">
                <a:solidFill>
                  <a:srgbClr val="FFFF00"/>
                </a:solidFill>
                <a:ea typeface="ＭＳ Ｐゴシック" pitchFamily="34" charset="-128"/>
              </a:rPr>
              <a:t>phân</a:t>
            </a:r>
            <a:r>
              <a:rPr lang="en-US" altLang="vi-VN" dirty="0" smtClean="0">
                <a:solidFill>
                  <a:srgbClr val="FFFF00"/>
                </a:solidFill>
                <a:ea typeface="ＭＳ Ｐゴシック" pitchFamily="34" charset="-128"/>
              </a:rPr>
              <a:t> </a:t>
            </a:r>
            <a:r>
              <a:rPr lang="en-US" altLang="vi-VN" dirty="0" err="1" smtClean="0">
                <a:solidFill>
                  <a:srgbClr val="FFFF00"/>
                </a:solidFill>
                <a:ea typeface="ＭＳ Ｐゴシック" pitchFamily="34" charset="-128"/>
              </a:rPr>
              <a:t>loại</a:t>
            </a:r>
            <a:endParaRPr lang="en-US" altLang="vi-VN" dirty="0" smtClean="0">
              <a:solidFill>
                <a:srgbClr val="FFFF00"/>
              </a:solidFill>
              <a:ea typeface="ＭＳ Ｐゴシック" pitchFamily="34" charset="-128"/>
            </a:endParaRPr>
          </a:p>
        </p:txBody>
      </p:sp>
      <p:sp>
        <p:nvSpPr>
          <p:cNvPr id="27651" name="Rectangle 3"/>
          <p:cNvSpPr>
            <a:spLocks noGrp="1" noChangeArrowheads="1"/>
          </p:cNvSpPr>
          <p:nvPr>
            <p:ph type="body" idx="1"/>
          </p:nvPr>
        </p:nvSpPr>
        <p:spPr>
          <a:xfrm>
            <a:off x="0" y="1447800"/>
            <a:ext cx="9144000" cy="2743200"/>
          </a:xfrm>
          <a:gradFill flip="none" rotWithShape="1">
            <a:gsLst>
              <a:gs pos="0">
                <a:schemeClr val="accent2"/>
              </a:gs>
              <a:gs pos="100000">
                <a:schemeClr val="tx1"/>
              </a:gs>
            </a:gsLst>
            <a:path path="circle">
              <a:fillToRect l="50000" t="50000" r="50000" b="50000"/>
            </a:path>
            <a:tileRect/>
          </a:gradFill>
          <a:ln>
            <a:miter lim="800000"/>
            <a:headEnd/>
            <a:tailEnd/>
          </a:ln>
          <a:effectLst>
            <a:glow rad="101600">
              <a:schemeClr val="tx2">
                <a:alpha val="75000"/>
              </a:schemeClr>
            </a:glow>
          </a:effectLst>
          <a:extLst/>
        </p:spPr>
        <p:txBody>
          <a:bodyPr/>
          <a:lstStyle>
            <a:lvl1pPr marL="531813" indent="-531813"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90000"/>
              </a:lnSpc>
              <a:buFontTx/>
              <a:buNone/>
              <a:defRPr/>
            </a:pPr>
            <a:r>
              <a:rPr lang="en-US" sz="3200" b="1" dirty="0">
                <a:solidFill>
                  <a:srgbClr val="FFFF00"/>
                </a:solidFill>
              </a:rPr>
              <a:t>3.	</a:t>
            </a:r>
            <a:r>
              <a:rPr lang="en-US" sz="3200" b="1" dirty="0" err="1" smtClean="0">
                <a:solidFill>
                  <a:srgbClr val="FFFF00"/>
                </a:solidFill>
              </a:rPr>
              <a:t>Bởi</a:t>
            </a:r>
            <a:r>
              <a:rPr lang="en-US" sz="3200" b="1" dirty="0" smtClean="0">
                <a:solidFill>
                  <a:srgbClr val="FFFF00"/>
                </a:solidFill>
              </a:rPr>
              <a:t> </a:t>
            </a:r>
            <a:r>
              <a:rPr lang="en-US" sz="3200" b="1" dirty="0" err="1" smtClean="0">
                <a:solidFill>
                  <a:srgbClr val="FFFF00"/>
                </a:solidFill>
              </a:rPr>
              <a:t>vì</a:t>
            </a:r>
            <a:r>
              <a:rPr lang="en-US" sz="3200" b="1" dirty="0" smtClean="0">
                <a:solidFill>
                  <a:srgbClr val="FFFF00"/>
                </a:solidFill>
              </a:rPr>
              <a:t> </a:t>
            </a:r>
            <a:r>
              <a:rPr lang="en-US" sz="3200" b="1" dirty="0" err="1" smtClean="0">
                <a:solidFill>
                  <a:srgbClr val="FFFF00"/>
                </a:solidFill>
              </a:rPr>
              <a:t>tần</a:t>
            </a:r>
            <a:r>
              <a:rPr lang="en-US" sz="3200" b="1" dirty="0" smtClean="0">
                <a:solidFill>
                  <a:srgbClr val="FFFF00"/>
                </a:solidFill>
              </a:rPr>
              <a:t> </a:t>
            </a:r>
            <a:r>
              <a:rPr lang="en-US" sz="3200" b="1" dirty="0" err="1" smtClean="0">
                <a:solidFill>
                  <a:srgbClr val="FFFF00"/>
                </a:solidFill>
              </a:rPr>
              <a:t>suất</a:t>
            </a:r>
            <a:r>
              <a:rPr lang="en-US" sz="3200" b="1" dirty="0" smtClean="0">
                <a:solidFill>
                  <a:srgbClr val="FFFF00"/>
                </a:solidFill>
              </a:rPr>
              <a:t> </a:t>
            </a:r>
            <a:r>
              <a:rPr lang="en-US" sz="3200" b="1" dirty="0" err="1" smtClean="0">
                <a:solidFill>
                  <a:srgbClr val="FFFF00"/>
                </a:solidFill>
              </a:rPr>
              <a:t>sử</a:t>
            </a:r>
            <a:r>
              <a:rPr lang="en-US" sz="3200" b="1" dirty="0" smtClean="0">
                <a:solidFill>
                  <a:srgbClr val="FFFF00"/>
                </a:solidFill>
              </a:rPr>
              <a:t> </a:t>
            </a:r>
            <a:r>
              <a:rPr lang="en-US" sz="3200" b="1" dirty="0" err="1" smtClean="0">
                <a:solidFill>
                  <a:srgbClr val="FFFF00"/>
                </a:solidFill>
              </a:rPr>
              <a:t>dụng</a:t>
            </a:r>
            <a:r>
              <a:rPr lang="en-US" sz="3200" b="1" dirty="0" smtClean="0">
                <a:solidFill>
                  <a:srgbClr val="FFFF00"/>
                </a:solidFill>
              </a:rPr>
              <a:t> </a:t>
            </a:r>
            <a:r>
              <a:rPr lang="en-US" sz="3200" b="1" dirty="0" err="1" smtClean="0">
                <a:solidFill>
                  <a:srgbClr val="FFFF00"/>
                </a:solidFill>
              </a:rPr>
              <a:t>hai</a:t>
            </a:r>
            <a:r>
              <a:rPr lang="en-US" sz="3200" b="1" dirty="0" smtClean="0">
                <a:solidFill>
                  <a:srgbClr val="FFFF00"/>
                </a:solidFill>
              </a:rPr>
              <a:t> </a:t>
            </a:r>
            <a:r>
              <a:rPr lang="en-US" sz="3200" b="1" dirty="0" err="1" smtClean="0">
                <a:solidFill>
                  <a:srgbClr val="FFFF00"/>
                </a:solidFill>
              </a:rPr>
              <a:t>danh</a:t>
            </a:r>
            <a:r>
              <a:rPr lang="en-US" sz="3200" b="1" dirty="0" smtClean="0">
                <a:solidFill>
                  <a:srgbClr val="FFFF00"/>
                </a:solidFill>
              </a:rPr>
              <a:t> </a:t>
            </a:r>
            <a:r>
              <a:rPr lang="en-US" sz="3200" b="1" dirty="0" err="1" smtClean="0">
                <a:solidFill>
                  <a:srgbClr val="FFFF00"/>
                </a:solidFill>
              </a:rPr>
              <a:t>xưng</a:t>
            </a:r>
            <a:r>
              <a:rPr lang="en-US" sz="3200" b="1" dirty="0" smtClean="0">
                <a:solidFill>
                  <a:srgbClr val="FFFF00"/>
                </a:solidFill>
              </a:rPr>
              <a:t> </a:t>
            </a:r>
            <a:r>
              <a:rPr lang="en-US" sz="3200" b="1" dirty="0" err="1" smtClean="0">
                <a:solidFill>
                  <a:srgbClr val="FFFF00"/>
                </a:solidFill>
              </a:rPr>
              <a:t>chủ</a:t>
            </a:r>
            <a:r>
              <a:rPr lang="en-US" sz="3200" b="1" dirty="0" smtClean="0">
                <a:solidFill>
                  <a:srgbClr val="FFFF00"/>
                </a:solidFill>
              </a:rPr>
              <a:t> </a:t>
            </a:r>
            <a:r>
              <a:rPr lang="en-US" sz="3200" b="1" dirty="0" err="1" smtClean="0">
                <a:solidFill>
                  <a:srgbClr val="FFFF00"/>
                </a:solidFill>
              </a:rPr>
              <a:t>yếu</a:t>
            </a:r>
            <a:r>
              <a:rPr lang="en-US" sz="3200" b="1" dirty="0" smtClean="0">
                <a:solidFill>
                  <a:srgbClr val="FFFF00"/>
                </a:solidFill>
              </a:rPr>
              <a:t> </a:t>
            </a:r>
            <a:r>
              <a:rPr lang="en-US" sz="3200" b="1" dirty="0" err="1" smtClean="0">
                <a:solidFill>
                  <a:srgbClr val="FFFF00"/>
                </a:solidFill>
              </a:rPr>
              <a:t>của</a:t>
            </a:r>
            <a:r>
              <a:rPr lang="en-US" sz="3200" b="1" dirty="0" smtClean="0">
                <a:solidFill>
                  <a:srgbClr val="FFFF00"/>
                </a:solidFill>
              </a:rPr>
              <a:t> </a:t>
            </a:r>
            <a:r>
              <a:rPr lang="en-US" sz="3200" b="1" dirty="0" err="1" smtClean="0">
                <a:solidFill>
                  <a:srgbClr val="FFFF00"/>
                </a:solidFill>
              </a:rPr>
              <a:t>Đức</a:t>
            </a:r>
            <a:r>
              <a:rPr lang="en-US" sz="3200" b="1" dirty="0" smtClean="0">
                <a:solidFill>
                  <a:srgbClr val="FFFF00"/>
                </a:solidFill>
              </a:rPr>
              <a:t> </a:t>
            </a:r>
            <a:r>
              <a:rPr lang="en-US" sz="3200" b="1" dirty="0" err="1" smtClean="0">
                <a:solidFill>
                  <a:srgbClr val="FFFF00"/>
                </a:solidFill>
              </a:rPr>
              <a:t>Chúa</a:t>
            </a:r>
            <a:r>
              <a:rPr lang="en-US" sz="3200" b="1" dirty="0" smtClean="0">
                <a:solidFill>
                  <a:srgbClr val="FFFF00"/>
                </a:solidFill>
              </a:rPr>
              <a:t> </a:t>
            </a:r>
            <a:r>
              <a:rPr lang="en-US" sz="3200" b="1" dirty="0" err="1" smtClean="0">
                <a:solidFill>
                  <a:srgbClr val="FFFF00"/>
                </a:solidFill>
              </a:rPr>
              <a:t>Trời</a:t>
            </a:r>
            <a:r>
              <a:rPr lang="en-US" sz="3200" b="1" dirty="0" smtClean="0">
                <a:solidFill>
                  <a:srgbClr val="FFFF00"/>
                </a:solidFill>
              </a:rPr>
              <a:t>: </a:t>
            </a:r>
            <a:endParaRPr lang="en-US" sz="3200" b="1" dirty="0">
              <a:solidFill>
                <a:srgbClr val="FFFF00"/>
              </a:solidFill>
            </a:endParaRPr>
          </a:p>
          <a:p>
            <a:pPr eaLnBrk="1" hangingPunct="1">
              <a:lnSpc>
                <a:spcPct val="90000"/>
              </a:lnSpc>
              <a:buFontTx/>
              <a:buNone/>
              <a:defRPr/>
            </a:pPr>
            <a:endParaRPr lang="en-US" sz="3200" b="1" dirty="0">
              <a:solidFill>
                <a:srgbClr val="FFFF00"/>
              </a:solidFill>
            </a:endParaRPr>
          </a:p>
          <a:p>
            <a:pPr eaLnBrk="1" hangingPunct="1">
              <a:lnSpc>
                <a:spcPct val="90000"/>
              </a:lnSpc>
              <a:defRPr/>
            </a:pPr>
            <a:r>
              <a:rPr lang="en-US" sz="3200" b="1" dirty="0" err="1" smtClean="0">
                <a:solidFill>
                  <a:srgbClr val="FFFF00"/>
                </a:solidFill>
              </a:rPr>
              <a:t>Giê-hô-va</a:t>
            </a:r>
            <a:r>
              <a:rPr lang="en-US" sz="3200" b="1" dirty="0" smtClean="0">
                <a:solidFill>
                  <a:srgbClr val="FFFF00"/>
                </a:solidFill>
              </a:rPr>
              <a:t> (</a:t>
            </a:r>
            <a:r>
              <a:rPr lang="en-US" sz="3200" b="1" dirty="0" err="1" smtClean="0">
                <a:solidFill>
                  <a:srgbClr val="FFFF00"/>
                </a:solidFill>
              </a:rPr>
              <a:t>thường</a:t>
            </a:r>
            <a:r>
              <a:rPr lang="en-US" sz="3200" b="1" dirty="0" smtClean="0">
                <a:solidFill>
                  <a:srgbClr val="FFFF00"/>
                </a:solidFill>
              </a:rPr>
              <a:t> </a:t>
            </a:r>
            <a:r>
              <a:rPr lang="en-US" sz="3200" b="1" dirty="0" err="1" smtClean="0">
                <a:solidFill>
                  <a:srgbClr val="FFFF00"/>
                </a:solidFill>
              </a:rPr>
              <a:t>trong</a:t>
            </a:r>
            <a:r>
              <a:rPr lang="en-US" sz="3200" b="1" dirty="0" smtClean="0">
                <a:solidFill>
                  <a:srgbClr val="FFFF00"/>
                </a:solidFill>
              </a:rPr>
              <a:t> </a:t>
            </a:r>
            <a:r>
              <a:rPr lang="en-US" sz="3200" b="1" dirty="0" err="1" smtClean="0">
                <a:solidFill>
                  <a:srgbClr val="FFFF00"/>
                </a:solidFill>
              </a:rPr>
              <a:t>Sách</a:t>
            </a:r>
            <a:r>
              <a:rPr lang="en-US" sz="3200" b="1" dirty="0" smtClean="0">
                <a:solidFill>
                  <a:srgbClr val="FFFF00"/>
                </a:solidFill>
              </a:rPr>
              <a:t> 1, 3b, 4 &amp; 5)   </a:t>
            </a:r>
            <a:endParaRPr lang="en-US" sz="3200" b="1" dirty="0">
              <a:solidFill>
                <a:srgbClr val="FFFF00"/>
              </a:solidFill>
            </a:endParaRPr>
          </a:p>
          <a:p>
            <a:pPr eaLnBrk="1" hangingPunct="1">
              <a:lnSpc>
                <a:spcPct val="90000"/>
              </a:lnSpc>
              <a:defRPr/>
            </a:pPr>
            <a:r>
              <a:rPr lang="en-US" sz="3200" b="1" dirty="0" err="1" smtClean="0">
                <a:solidFill>
                  <a:srgbClr val="FFFF00"/>
                </a:solidFill>
              </a:rPr>
              <a:t>Đức</a:t>
            </a:r>
            <a:r>
              <a:rPr lang="en-US" sz="3200" b="1" dirty="0" smtClean="0">
                <a:solidFill>
                  <a:srgbClr val="FFFF00"/>
                </a:solidFill>
              </a:rPr>
              <a:t> </a:t>
            </a:r>
            <a:r>
              <a:rPr lang="en-US" sz="3200" b="1" dirty="0" err="1" smtClean="0">
                <a:solidFill>
                  <a:srgbClr val="FFFF00"/>
                </a:solidFill>
              </a:rPr>
              <a:t>Chúa</a:t>
            </a:r>
            <a:r>
              <a:rPr lang="en-US" sz="3200" b="1" dirty="0" smtClean="0">
                <a:solidFill>
                  <a:srgbClr val="FFFF00"/>
                </a:solidFill>
              </a:rPr>
              <a:t> </a:t>
            </a:r>
            <a:r>
              <a:rPr lang="en-US" sz="3200" b="1" dirty="0" err="1" smtClean="0">
                <a:solidFill>
                  <a:srgbClr val="FFFF00"/>
                </a:solidFill>
              </a:rPr>
              <a:t>Trời</a:t>
            </a:r>
            <a:r>
              <a:rPr lang="en-US" sz="3200" b="1" dirty="0" smtClean="0">
                <a:solidFill>
                  <a:srgbClr val="FFFF00"/>
                </a:solidFill>
              </a:rPr>
              <a:t>  (</a:t>
            </a:r>
            <a:r>
              <a:rPr lang="en-US" sz="3200" b="1" dirty="0" err="1" smtClean="0">
                <a:solidFill>
                  <a:srgbClr val="FFFF00"/>
                </a:solidFill>
              </a:rPr>
              <a:t>thường</a:t>
            </a:r>
            <a:r>
              <a:rPr lang="en-US" sz="3200" b="1" dirty="0" smtClean="0">
                <a:solidFill>
                  <a:srgbClr val="FFFF00"/>
                </a:solidFill>
              </a:rPr>
              <a:t> </a:t>
            </a:r>
            <a:r>
              <a:rPr lang="en-US" sz="3200" b="1" dirty="0" err="1" smtClean="0">
                <a:solidFill>
                  <a:srgbClr val="FFFF00"/>
                </a:solidFill>
              </a:rPr>
              <a:t>trong</a:t>
            </a:r>
            <a:r>
              <a:rPr lang="en-US" sz="3200" b="1" dirty="0" smtClean="0">
                <a:solidFill>
                  <a:srgbClr val="FFFF00"/>
                </a:solidFill>
              </a:rPr>
              <a:t> </a:t>
            </a:r>
            <a:r>
              <a:rPr lang="en-US" sz="3200" b="1" dirty="0" err="1" smtClean="0">
                <a:solidFill>
                  <a:srgbClr val="FFFF00"/>
                </a:solidFill>
              </a:rPr>
              <a:t>Sách</a:t>
            </a:r>
            <a:r>
              <a:rPr lang="en-US" sz="3200" b="1" dirty="0" smtClean="0">
                <a:solidFill>
                  <a:srgbClr val="FFFF00"/>
                </a:solidFill>
              </a:rPr>
              <a:t> 2 </a:t>
            </a:r>
            <a:r>
              <a:rPr lang="en-US" sz="3200" b="1" dirty="0">
                <a:solidFill>
                  <a:srgbClr val="FFFF00"/>
                </a:solidFill>
              </a:rPr>
              <a:t>&amp; 3a)</a:t>
            </a:r>
          </a:p>
          <a:p>
            <a:pPr eaLnBrk="1" hangingPunct="1">
              <a:lnSpc>
                <a:spcPct val="90000"/>
              </a:lnSpc>
              <a:buFontTx/>
              <a:buNone/>
              <a:defRPr/>
            </a:pPr>
            <a:endParaRPr lang="en-US" sz="3200" b="1" dirty="0">
              <a:solidFill>
                <a:srgbClr val="FFFF00"/>
              </a:solidFill>
            </a:endParaRPr>
          </a:p>
        </p:txBody>
      </p:sp>
      <p:sp>
        <p:nvSpPr>
          <p:cNvPr id="100358"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chemeClr val="bg1"/>
                </a:solidFill>
              </a:rPr>
              <a:t>382</a:t>
            </a:r>
          </a:p>
        </p:txBody>
      </p:sp>
      <p:sp>
        <p:nvSpPr>
          <p:cNvPr id="100359" name="Text Box 50"/>
          <p:cNvSpPr txBox="1">
            <a:spLocks noChangeArrowheads="1"/>
          </p:cNvSpPr>
          <p:nvPr/>
        </p:nvSpPr>
        <p:spPr bwMode="auto">
          <a:xfrm>
            <a:off x="8305800" y="4572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P 5</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smtClean="0">
                <a:solidFill>
                  <a:srgbClr val="FFFFFF"/>
                </a:solidFill>
                <a:effectLst>
                  <a:glow rad="127000">
                    <a:srgbClr val="000000"/>
                  </a:glow>
                </a:effectLst>
                <a:latin typeface="Arial" charset="0"/>
              </a:rPr>
              <a:t>Psalms </a:t>
            </a:r>
            <a:r>
              <a:rPr lang="en-US" sz="4000" b="1" dirty="0" smtClean="0">
                <a:solidFill>
                  <a:schemeClr val="bg1"/>
                </a:solidFill>
                <a:effectLst>
                  <a:glow rad="101600">
                    <a:schemeClr val="tx1">
                      <a:alpha val="99000"/>
                    </a:schemeClr>
                  </a:glow>
                </a:effectLst>
                <a:latin typeface="Arial"/>
                <a:cs typeface="Arial"/>
              </a:rPr>
              <a:t>Kingdom Statement</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srgbClr val="FFFF00"/>
                </a:solidFill>
                <a:effectLst>
                  <a:glow rad="127000">
                    <a:srgbClr val="000000"/>
                  </a:glow>
                </a:effectLst>
                <a:latin typeface="Arial" charset="0"/>
              </a:rPr>
              <a:t>Praise</a:t>
            </a:r>
            <a:r>
              <a:rPr lang="en-US" b="1" dirty="0">
                <a:solidFill>
                  <a:srgbClr val="FFFFFF"/>
                </a:solidFill>
                <a:effectLst>
                  <a:glow rad="127000">
                    <a:srgbClr val="000000"/>
                  </a:glow>
                </a:effectLst>
                <a:latin typeface="Arial" charset="0"/>
              </a:rPr>
              <a:t> and petition to God is the right response of worshipping the Divine King</a:t>
            </a:r>
            <a:r>
              <a:rPr lang="en-US" b="1" dirty="0" smtClean="0">
                <a:solidFill>
                  <a:srgbClr val="FFFFFF"/>
                </a:solidFill>
                <a:effectLst>
                  <a:glow rad="127000">
                    <a:srgbClr val="000000"/>
                  </a:glow>
                </a:effectLst>
                <a:latin typeface="Arial" charset="0"/>
              </a:rPr>
              <a:t>.</a:t>
            </a:r>
            <a:endParaRPr lang="en-US" sz="5400" b="1" dirty="0">
              <a:solidFill>
                <a:srgbClr val="FFFFFF"/>
              </a:solidFill>
              <a:effectLst>
                <a:glow rad="127000">
                  <a:srgbClr val="000000"/>
                </a:glow>
              </a:effectLst>
              <a:latin typeface="Arial" charset="0"/>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279051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101378" name="Picture 2"/>
          <p:cNvPicPr>
            <a:picLocks noGrp="1" noChangeAspect="1" noChangeArrowheads="1"/>
          </p:cNvPicPr>
          <p:nvPr>
            <p:ph type="body" idx="4294967295"/>
          </p:nvPr>
        </p:nvPicPr>
        <p:blipFill>
          <a:blip r:embed="rId3">
            <a:lum bright="18000" contrast="-12000"/>
            <a:extLst>
              <a:ext uri="{28A0092B-C50C-407E-A947-70E740481C1C}">
                <a14:useLocalDpi xmlns:a14="http://schemas.microsoft.com/office/drawing/2010/main" val="0"/>
              </a:ext>
            </a:extLst>
          </a:blip>
          <a:srcRect b="3313"/>
          <a:stretch>
            <a:fillRect/>
          </a:stretch>
        </p:blipFill>
        <p:spPr>
          <a:xfrm>
            <a:off x="0" y="1303338"/>
            <a:ext cx="9144000" cy="5097462"/>
          </a:xfrm>
        </p:spPr>
      </p:pic>
      <p:sp>
        <p:nvSpPr>
          <p:cNvPr id="101379" name="Rectangle 3"/>
          <p:cNvSpPr>
            <a:spLocks noGrp="1" noChangeArrowheads="1"/>
          </p:cNvSpPr>
          <p:nvPr>
            <p:ph type="title"/>
          </p:nvPr>
        </p:nvSpPr>
        <p:spPr>
          <a:xfrm>
            <a:off x="3091070" y="-102318"/>
            <a:ext cx="3200400" cy="1143000"/>
          </a:xfrm>
          <a:noFill/>
        </p:spPr>
        <p:txBody>
          <a:bodyPr/>
          <a:lstStyle/>
          <a:p>
            <a:pPr eaLnBrk="1" hangingPunct="1"/>
            <a:r>
              <a:rPr lang="en-US" altLang="vi-VN" sz="3200" dirty="0" err="1" smtClean="0">
                <a:solidFill>
                  <a:srgbClr val="F8E8C0"/>
                </a:solidFill>
                <a:ea typeface="ＭＳ Ｐゴシック" pitchFamily="34" charset="-128"/>
              </a:rPr>
              <a:t>Danh</a:t>
            </a:r>
            <a:r>
              <a:rPr lang="en-US" altLang="vi-VN" sz="3200" dirty="0" smtClean="0">
                <a:solidFill>
                  <a:srgbClr val="F8E8C0"/>
                </a:solidFill>
                <a:ea typeface="ＭＳ Ｐゴシック" pitchFamily="34" charset="-128"/>
              </a:rPr>
              <a:t> </a:t>
            </a:r>
            <a:r>
              <a:rPr lang="en-US" altLang="vi-VN" sz="3200" dirty="0" err="1" smtClean="0">
                <a:solidFill>
                  <a:srgbClr val="F8E8C0"/>
                </a:solidFill>
                <a:ea typeface="ＭＳ Ｐゴシック" pitchFamily="34" charset="-128"/>
              </a:rPr>
              <a:t>xưng</a:t>
            </a:r>
            <a:r>
              <a:rPr lang="en-US" altLang="vi-VN" sz="3200" dirty="0" smtClean="0">
                <a:solidFill>
                  <a:srgbClr val="F8E8C0"/>
                </a:solidFill>
                <a:ea typeface="ＭＳ Ｐゴシック" pitchFamily="34" charset="-128"/>
              </a:rPr>
              <a:t> </a:t>
            </a:r>
            <a:r>
              <a:rPr lang="en-US" altLang="vi-VN" sz="3200" dirty="0" err="1" smtClean="0">
                <a:solidFill>
                  <a:srgbClr val="F8E8C0"/>
                </a:solidFill>
                <a:ea typeface="ＭＳ Ｐゴシック" pitchFamily="34" charset="-128"/>
              </a:rPr>
              <a:t>của</a:t>
            </a:r>
            <a:r>
              <a:rPr lang="en-US" altLang="vi-VN" sz="3200" dirty="0" smtClean="0">
                <a:solidFill>
                  <a:srgbClr val="F8E8C0"/>
                </a:solidFill>
                <a:ea typeface="ＭＳ Ｐゴシック" pitchFamily="34" charset="-128"/>
              </a:rPr>
              <a:t> ĐCT</a:t>
            </a:r>
            <a:endParaRPr lang="en-GB" altLang="vi-VN" sz="3200" dirty="0" smtClean="0">
              <a:solidFill>
                <a:srgbClr val="F8E8C0"/>
              </a:solidFill>
              <a:ea typeface="ＭＳ Ｐゴシック" pitchFamily="34" charset="-128"/>
            </a:endParaRPr>
          </a:p>
        </p:txBody>
      </p:sp>
      <p:graphicFrame>
        <p:nvGraphicFramePr>
          <p:cNvPr id="337924" name="Group 4"/>
          <p:cNvGraphicFramePr>
            <a:graphicFrameLocks noGrp="1"/>
          </p:cNvGraphicFramePr>
          <p:nvPr>
            <p:ph type="tbl" idx="1"/>
            <p:extLst>
              <p:ext uri="{D42A27DB-BD31-4B8C-83A1-F6EECF244321}">
                <p14:modId xmlns:p14="http://schemas.microsoft.com/office/powerpoint/2010/main" val="4117194956"/>
              </p:ext>
            </p:extLst>
          </p:nvPr>
        </p:nvGraphicFramePr>
        <p:xfrm>
          <a:off x="107504" y="2464518"/>
          <a:ext cx="8928992" cy="3846513"/>
        </p:xfrm>
        <a:graphic>
          <a:graphicData uri="http://schemas.openxmlformats.org/drawingml/2006/table">
            <a:tbl>
              <a:tblPr/>
              <a:tblGrid>
                <a:gridCol w="2562952"/>
                <a:gridCol w="6366040"/>
              </a:tblGrid>
              <a:tr h="9447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Giê-hô-va</a:t>
                      </a:r>
                      <a:r>
                        <a:rPr kumimoji="0" lang="en-US"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(Yahweh)</a:t>
                      </a:r>
                      <a:endParaRPr kumimoji="0" lang="en-GB"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endParaRPr>
                    </a:p>
                  </a:txBody>
                  <a:tcPr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Vì</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Đức</a:t>
                      </a:r>
                      <a:r>
                        <a:rPr kumimoji="0" lang="en-US" altLang="ja-JP"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Giê-hô-va</a:t>
                      </a:r>
                      <a:r>
                        <a:rPr kumimoji="0" lang="en-US" altLang="ja-JP"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là</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công</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bình</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yêu</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sự</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công</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bình</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ru-RU"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11:7)</a:t>
                      </a:r>
                      <a:endParaRPr kumimoji="0" lang="en-GB"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0000FF"/>
                          </a:solidFill>
                          <a:effectLst/>
                          <a:latin typeface="Arial" pitchFamily="34" charset="0"/>
                          <a:ea typeface="ＭＳ Ｐゴシック" pitchFamily="34" charset="-128"/>
                          <a:cs typeface="Arial" pitchFamily="34" charset="0"/>
                        </a:rPr>
                        <a:t>Đức</a:t>
                      </a:r>
                      <a:r>
                        <a:rPr kumimoji="0" lang="en-US" sz="2400" b="0" i="0" u="none" strike="noStrike" cap="none" normalizeH="0" baseline="0" dirty="0" smtClean="0">
                          <a:ln>
                            <a:noFill/>
                          </a:ln>
                          <a:solidFill>
                            <a:srgbClr val="0000FF"/>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00FF"/>
                          </a:solidFill>
                          <a:effectLst/>
                          <a:latin typeface="Arial" pitchFamily="34" charset="0"/>
                          <a:ea typeface="ＭＳ Ｐゴシック" pitchFamily="34" charset="-128"/>
                          <a:cs typeface="Arial" pitchFamily="34" charset="0"/>
                        </a:rPr>
                        <a:t>Chúa</a:t>
                      </a:r>
                      <a:r>
                        <a:rPr kumimoji="0" lang="en-US" sz="2400" b="0" i="0" u="none" strike="noStrike" cap="none" normalizeH="0" baseline="0" dirty="0" smtClean="0">
                          <a:ln>
                            <a:noFill/>
                          </a:ln>
                          <a:solidFill>
                            <a:srgbClr val="0000FF"/>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0000FF"/>
                          </a:solidFill>
                          <a:effectLst/>
                          <a:latin typeface="Arial" pitchFamily="34" charset="0"/>
                          <a:ea typeface="ＭＳ Ｐゴシック" pitchFamily="34" charset="-128"/>
                          <a:cs typeface="Arial" pitchFamily="34" charset="0"/>
                        </a:rPr>
                        <a:t>Trời</a:t>
                      </a:r>
                      <a:r>
                        <a:rPr kumimoji="0" lang="en-US" sz="2400" b="0" i="0" u="none" strike="noStrike" cap="none" normalizeH="0" baseline="0" dirty="0" smtClean="0">
                          <a:ln>
                            <a:noFill/>
                          </a:ln>
                          <a:solidFill>
                            <a:srgbClr val="0000FF"/>
                          </a:solidFill>
                          <a:effectLst/>
                          <a:latin typeface="Arial" pitchFamily="34" charset="0"/>
                          <a:ea typeface="ＭＳ Ｐゴシック" pitchFamily="34" charset="-128"/>
                          <a:cs typeface="Arial" pitchFamily="34" charset="0"/>
                        </a:rPr>
                        <a:t> (Elohim)</a:t>
                      </a:r>
                      <a:endParaRPr kumimoji="0" lang="en-GB" sz="2400" b="0" i="0" u="none" strike="noStrike" cap="none" normalizeH="0" baseline="0" dirty="0" smtClean="0">
                        <a:ln>
                          <a:noFill/>
                        </a:ln>
                        <a:solidFill>
                          <a:srgbClr val="0000FF"/>
                        </a:solidFill>
                        <a:effectLst/>
                        <a:latin typeface="Arial" pitchFamily="34" charset="0"/>
                        <a:ea typeface="ＭＳ Ｐゴシック" pitchFamily="34" charset="-128"/>
                        <a:cs typeface="Arial" pitchFamily="34" charset="0"/>
                      </a:endParaRPr>
                    </a:p>
                  </a:txBody>
                  <a:tcPr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vi-VN"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Hãy hát xướng cho </a:t>
                      </a:r>
                      <a:r>
                        <a:rPr kumimoji="0" lang="vi-VN" altLang="ja-JP" sz="2400" b="0" i="0" u="none" strike="noStrike" cap="none" normalizeH="0" baseline="0" dirty="0" smtClean="0">
                          <a:ln>
                            <a:noFill/>
                          </a:ln>
                          <a:solidFill>
                            <a:srgbClr val="0066FF"/>
                          </a:solidFill>
                          <a:effectLst/>
                          <a:latin typeface="Arial" pitchFamily="34" charset="0"/>
                          <a:ea typeface="ＭＳ Ｐゴシック" pitchFamily="34" charset="-128"/>
                          <a:cs typeface="Arial" pitchFamily="34" charset="0"/>
                        </a:rPr>
                        <a:t>Đức Chúa Trời</a:t>
                      </a:r>
                      <a:r>
                        <a:rPr kumimoji="0" lang="vi-VN"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hãy ca ngợi danh Ngài! Hãy dọn đường cho Đấng cưỡi trên các tầng mây</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ru-RU"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altLang="ja-JP"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68:4)</a:t>
                      </a:r>
                      <a:endParaRPr kumimoji="0" lang="en-GB"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5302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Giê-hô-va</a:t>
                      </a:r>
                      <a:r>
                        <a:rPr kumimoji="0" lang="en-US"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Đức</a:t>
                      </a:r>
                      <a:r>
                        <a:rPr kumimoji="0" lang="en-US"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Chúa</a:t>
                      </a:r>
                      <a:r>
                        <a:rPr kumimoji="0" lang="en-US"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rgbClr val="FF0000"/>
                          </a:solidFill>
                          <a:effectLst/>
                          <a:latin typeface="Arial" pitchFamily="34" charset="0"/>
                          <a:ea typeface="ＭＳ Ｐゴシック" pitchFamily="34" charset="-128"/>
                          <a:cs typeface="Arial" pitchFamily="34" charset="0"/>
                        </a:rPr>
                        <a:t>Trời</a:t>
                      </a:r>
                      <a:endParaRPr kumimoji="0" lang="en-GB" sz="2400" b="0" i="0" u="none" strike="noStrike" cap="none" normalizeH="0" baseline="0" dirty="0" smtClean="0">
                        <a:ln>
                          <a:noFill/>
                        </a:ln>
                        <a:solidFill>
                          <a:srgbClr val="0000FF"/>
                        </a:solidFill>
                        <a:effectLst/>
                        <a:latin typeface="Arial" pitchFamily="34" charset="0"/>
                        <a:ea typeface="ＭＳ Ｐゴシック" pitchFamily="34" charset="-128"/>
                        <a:cs typeface="Arial" pitchFamily="34" charset="0"/>
                      </a:endParaRPr>
                    </a:p>
                  </a:txBody>
                  <a:tcPr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Lạy </a:t>
                      </a:r>
                      <a:r>
                        <a:rPr kumimoji="0" lang="vi-VN" sz="2400" b="0" i="0" u="none" strike="noStrike" cap="none" normalizeH="0" baseline="0" dirty="0" smtClean="0">
                          <a:ln>
                            <a:noFill/>
                          </a:ln>
                          <a:solidFill>
                            <a:srgbClr val="FF0000"/>
                          </a:solidFill>
                          <a:effectLst/>
                          <a:latin typeface="Arial" pitchFamily="34" charset="0"/>
                          <a:ea typeface="ＭＳ Ｐゴシック" pitchFamily="34" charset="-128"/>
                          <a:cs typeface="Arial" pitchFamily="34" charset="0"/>
                        </a:rPr>
                        <a:t>Giê-hô-va</a:t>
                      </a:r>
                      <a:r>
                        <a:rPr kumimoji="0" lang="vi-VN"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vi-VN" sz="2400" b="0" i="0" u="none" strike="noStrike" cap="none" normalizeH="0" baseline="0" dirty="0" smtClean="0">
                          <a:ln>
                            <a:noFill/>
                          </a:ln>
                          <a:solidFill>
                            <a:srgbClr val="0066FF"/>
                          </a:solidFill>
                          <a:effectLst/>
                          <a:latin typeface="Arial" pitchFamily="34" charset="0"/>
                          <a:ea typeface="ＭＳ Ｐゴシック" pitchFamily="34" charset="-128"/>
                          <a:cs typeface="Arial" pitchFamily="34" charset="0"/>
                        </a:rPr>
                        <a:t>Đức Chúa Trời </a:t>
                      </a:r>
                      <a:r>
                        <a:rPr kumimoji="0" lang="vi-VN"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vạn quân, là </a:t>
                      </a:r>
                      <a:r>
                        <a:rPr kumimoji="0" lang="vi-VN" sz="2400" b="0" i="0" u="none" strike="noStrike" cap="none" normalizeH="0" baseline="0" dirty="0" smtClean="0">
                          <a:ln>
                            <a:noFill/>
                          </a:ln>
                          <a:solidFill>
                            <a:srgbClr val="0066FF"/>
                          </a:solidFill>
                          <a:effectLst/>
                          <a:latin typeface="Arial" pitchFamily="34" charset="0"/>
                          <a:ea typeface="ＭＳ Ｐゴシック" pitchFamily="34" charset="-128"/>
                          <a:cs typeface="Arial" pitchFamily="34" charset="0"/>
                        </a:rPr>
                        <a:t>Đức Chúa Trời </a:t>
                      </a:r>
                      <a:r>
                        <a:rPr kumimoji="0" lang="vi-VN"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của Y-sơ-ra-ên. Xin trỗi dậy để trừng phạt các nước</a:t>
                      </a:r>
                      <a:r>
                        <a:rPr kumimoji="0" lang="en-US"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4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Thi</a:t>
                      </a:r>
                      <a:r>
                        <a:rPr kumimoji="0" lang="en-US"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59:5)</a:t>
                      </a:r>
                      <a:endParaRPr kumimoji="0" lang="en-GB" sz="24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Oval Callout 4"/>
          <p:cNvSpPr>
            <a:spLocks noChangeArrowheads="1"/>
          </p:cNvSpPr>
          <p:nvPr/>
        </p:nvSpPr>
        <p:spPr bwMode="auto">
          <a:xfrm>
            <a:off x="0" y="152400"/>
            <a:ext cx="4191000" cy="1981200"/>
          </a:xfrm>
          <a:prstGeom prst="wedgeEllipseCallout">
            <a:avLst>
              <a:gd name="adj1" fmla="val 47064"/>
              <a:gd name="adj2" fmla="val 69311"/>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r>
              <a:rPr lang="en-US" sz="2000" b="1" u="sng" dirty="0" err="1" smtClean="0">
                <a:solidFill>
                  <a:srgbClr val="FF0000"/>
                </a:solidFill>
                <a:latin typeface="+mn-lt"/>
                <a:ea typeface="+mn-ea"/>
              </a:rPr>
              <a:t>Giê-hô-va</a:t>
            </a:r>
            <a:r>
              <a:rPr lang="en-US" sz="2000" b="1" dirty="0" smtClean="0">
                <a:solidFill>
                  <a:srgbClr val="FF0000"/>
                </a:solidFill>
                <a:latin typeface="+mn-lt"/>
                <a:ea typeface="+mn-ea"/>
              </a:rPr>
              <a:t>: </a:t>
            </a:r>
            <a:r>
              <a:rPr lang="en-US" sz="2000" b="1" dirty="0" err="1" smtClean="0">
                <a:solidFill>
                  <a:srgbClr val="FF0000"/>
                </a:solidFill>
                <a:latin typeface="+mn-lt"/>
                <a:ea typeface="+mn-ea"/>
              </a:rPr>
              <a:t>Danh</a:t>
            </a:r>
            <a:r>
              <a:rPr lang="en-US" sz="2000" b="1" dirty="0" smtClean="0">
                <a:solidFill>
                  <a:srgbClr val="FF0000"/>
                </a:solidFill>
                <a:latin typeface="+mn-lt"/>
                <a:ea typeface="+mn-ea"/>
              </a:rPr>
              <a:t> </a:t>
            </a:r>
            <a:r>
              <a:rPr lang="en-US" sz="2000" b="1" dirty="0" err="1" smtClean="0">
                <a:solidFill>
                  <a:srgbClr val="FF0000"/>
                </a:solidFill>
                <a:latin typeface="+mn-lt"/>
                <a:ea typeface="+mn-ea"/>
              </a:rPr>
              <a:t>xưng</a:t>
            </a:r>
            <a:r>
              <a:rPr lang="en-US" sz="2000" b="1" dirty="0" smtClean="0">
                <a:solidFill>
                  <a:srgbClr val="FF0000"/>
                </a:solidFill>
                <a:latin typeface="+mn-lt"/>
                <a:ea typeface="+mn-ea"/>
              </a:rPr>
              <a:t> </a:t>
            </a:r>
            <a:r>
              <a:rPr lang="en-US" sz="2000" b="1" dirty="0" err="1" smtClean="0">
                <a:solidFill>
                  <a:srgbClr val="FF0000"/>
                </a:solidFill>
                <a:latin typeface="+mn-lt"/>
                <a:ea typeface="+mn-ea"/>
              </a:rPr>
              <a:t>chính</a:t>
            </a:r>
            <a:r>
              <a:rPr lang="en-US" sz="2000" b="1" dirty="0" smtClean="0">
                <a:solidFill>
                  <a:srgbClr val="FF0000"/>
                </a:solidFill>
                <a:latin typeface="+mn-lt"/>
                <a:ea typeface="+mn-ea"/>
              </a:rPr>
              <a:t> </a:t>
            </a:r>
            <a:r>
              <a:rPr lang="en-US" sz="2000" b="1" dirty="0" err="1" smtClean="0">
                <a:solidFill>
                  <a:srgbClr val="FF0000"/>
                </a:solidFill>
                <a:latin typeface="+mn-lt"/>
                <a:ea typeface="+mn-ea"/>
              </a:rPr>
              <a:t>xác</a:t>
            </a:r>
            <a:r>
              <a:rPr lang="en-US" sz="2000" b="1" dirty="0" smtClean="0">
                <a:solidFill>
                  <a:srgbClr val="FF0000"/>
                </a:solidFill>
                <a:latin typeface="+mn-lt"/>
                <a:ea typeface="+mn-ea"/>
              </a:rPr>
              <a:t> </a:t>
            </a:r>
            <a:r>
              <a:rPr lang="en-US" sz="2000" b="1" dirty="0" err="1" smtClean="0">
                <a:solidFill>
                  <a:srgbClr val="FF0000"/>
                </a:solidFill>
                <a:latin typeface="+mn-lt"/>
                <a:ea typeface="+mn-ea"/>
              </a:rPr>
              <a:t>của</a:t>
            </a:r>
            <a:r>
              <a:rPr lang="en-US" sz="2000" b="1" dirty="0" smtClean="0">
                <a:solidFill>
                  <a:srgbClr val="FF0000"/>
                </a:solidFill>
                <a:latin typeface="+mn-lt"/>
                <a:ea typeface="+mn-ea"/>
              </a:rPr>
              <a:t> </a:t>
            </a:r>
            <a:r>
              <a:rPr lang="en-US" sz="2000" b="1" dirty="0" err="1" smtClean="0">
                <a:solidFill>
                  <a:srgbClr val="FF0000"/>
                </a:solidFill>
                <a:latin typeface="+mn-lt"/>
                <a:ea typeface="+mn-ea"/>
              </a:rPr>
              <a:t>Đức</a:t>
            </a:r>
            <a:r>
              <a:rPr lang="en-US" sz="2000" b="1" dirty="0" smtClean="0">
                <a:solidFill>
                  <a:srgbClr val="FF0000"/>
                </a:solidFill>
                <a:latin typeface="+mn-lt"/>
                <a:ea typeface="+mn-ea"/>
              </a:rPr>
              <a:t> </a:t>
            </a:r>
            <a:r>
              <a:rPr lang="en-US" sz="2000" b="1" dirty="0" err="1" smtClean="0">
                <a:solidFill>
                  <a:srgbClr val="FF0000"/>
                </a:solidFill>
                <a:latin typeface="+mn-lt"/>
                <a:ea typeface="+mn-ea"/>
              </a:rPr>
              <a:t>Chúa</a:t>
            </a:r>
            <a:r>
              <a:rPr lang="en-US" sz="2000" b="1" dirty="0" smtClean="0">
                <a:solidFill>
                  <a:srgbClr val="FF0000"/>
                </a:solidFill>
                <a:latin typeface="+mn-lt"/>
                <a:ea typeface="+mn-ea"/>
              </a:rPr>
              <a:t> </a:t>
            </a:r>
            <a:r>
              <a:rPr lang="en-US" sz="2000" b="1" dirty="0" err="1" smtClean="0">
                <a:solidFill>
                  <a:srgbClr val="FF0000"/>
                </a:solidFill>
                <a:latin typeface="+mn-lt"/>
                <a:ea typeface="+mn-ea"/>
              </a:rPr>
              <a:t>Trời</a:t>
            </a:r>
            <a:r>
              <a:rPr lang="en-US" sz="2000" b="1" dirty="0" smtClean="0">
                <a:solidFill>
                  <a:srgbClr val="FF0000"/>
                </a:solidFill>
                <a:latin typeface="+mn-lt"/>
                <a:ea typeface="+mn-ea"/>
              </a:rPr>
              <a:t> </a:t>
            </a:r>
            <a:r>
              <a:rPr lang="en-US" sz="2000" b="1" dirty="0" err="1" smtClean="0">
                <a:solidFill>
                  <a:srgbClr val="FF0000"/>
                </a:solidFill>
                <a:latin typeface="+mn-lt"/>
                <a:ea typeface="+mn-ea"/>
              </a:rPr>
              <a:t>của</a:t>
            </a:r>
            <a:r>
              <a:rPr lang="en-US" sz="2000" b="1" dirty="0" smtClean="0">
                <a:solidFill>
                  <a:srgbClr val="FF0000"/>
                </a:solidFill>
                <a:latin typeface="+mn-lt"/>
                <a:ea typeface="+mn-ea"/>
              </a:rPr>
              <a:t> Y-</a:t>
            </a:r>
            <a:r>
              <a:rPr lang="en-US" sz="2000" b="1" dirty="0" err="1" smtClean="0">
                <a:solidFill>
                  <a:srgbClr val="FF0000"/>
                </a:solidFill>
                <a:latin typeface="+mn-lt"/>
                <a:ea typeface="+mn-ea"/>
              </a:rPr>
              <a:t>sơ</a:t>
            </a:r>
            <a:r>
              <a:rPr lang="en-US" sz="2000" b="1" dirty="0" smtClean="0">
                <a:solidFill>
                  <a:srgbClr val="FF0000"/>
                </a:solidFill>
                <a:latin typeface="+mn-lt"/>
                <a:ea typeface="+mn-ea"/>
              </a:rPr>
              <a:t>-</a:t>
            </a:r>
            <a:r>
              <a:rPr lang="en-US" sz="2000" b="1" dirty="0" err="1" smtClean="0">
                <a:solidFill>
                  <a:srgbClr val="FF0000"/>
                </a:solidFill>
                <a:latin typeface="+mn-lt"/>
                <a:ea typeface="+mn-ea"/>
              </a:rPr>
              <a:t>ra-ên</a:t>
            </a:r>
            <a:r>
              <a:rPr lang="en-US" sz="2000" b="1" dirty="0" smtClean="0">
                <a:solidFill>
                  <a:srgbClr val="FF0000"/>
                </a:solidFill>
                <a:latin typeface="+mn-lt"/>
                <a:ea typeface="+mn-ea"/>
              </a:rPr>
              <a:t>;</a:t>
            </a:r>
            <a:endParaRPr lang="en-US" sz="2000" b="1" dirty="0">
              <a:solidFill>
                <a:srgbClr val="FF0000"/>
              </a:solidFill>
              <a:latin typeface="+mn-lt"/>
              <a:ea typeface="+mn-ea"/>
            </a:endParaRPr>
          </a:p>
          <a:p>
            <a:pPr algn="ctr">
              <a:defRPr/>
            </a:pPr>
            <a:r>
              <a:rPr lang="en-US" sz="2000" b="1" dirty="0" err="1" smtClean="0">
                <a:solidFill>
                  <a:srgbClr val="FF0000"/>
                </a:solidFill>
                <a:latin typeface="+mn-lt"/>
                <a:ea typeface="+mn-ea"/>
              </a:rPr>
              <a:t>Đấng</a:t>
            </a:r>
            <a:r>
              <a:rPr lang="en-US" sz="2000" b="1" dirty="0" smtClean="0">
                <a:solidFill>
                  <a:srgbClr val="FF0000"/>
                </a:solidFill>
                <a:latin typeface="+mn-lt"/>
                <a:ea typeface="+mn-ea"/>
              </a:rPr>
              <a:t> </a:t>
            </a:r>
            <a:r>
              <a:rPr lang="en-US" sz="2000" b="1" dirty="0" err="1" smtClean="0">
                <a:solidFill>
                  <a:srgbClr val="FF0000"/>
                </a:solidFill>
                <a:latin typeface="+mn-lt"/>
                <a:ea typeface="+mn-ea"/>
              </a:rPr>
              <a:t>Giữ</a:t>
            </a:r>
            <a:r>
              <a:rPr lang="en-US" sz="2000" b="1" dirty="0" smtClean="0">
                <a:solidFill>
                  <a:srgbClr val="FF0000"/>
                </a:solidFill>
                <a:latin typeface="+mn-lt"/>
                <a:ea typeface="+mn-ea"/>
              </a:rPr>
              <a:t> </a:t>
            </a:r>
            <a:r>
              <a:rPr lang="en-US" sz="2000" b="1" dirty="0" err="1" smtClean="0">
                <a:solidFill>
                  <a:srgbClr val="FF0000"/>
                </a:solidFill>
                <a:latin typeface="+mn-lt"/>
                <a:ea typeface="+mn-ea"/>
              </a:rPr>
              <a:t>Giao</a:t>
            </a:r>
            <a:r>
              <a:rPr lang="en-US" sz="2000" b="1" dirty="0" smtClean="0">
                <a:solidFill>
                  <a:srgbClr val="FF0000"/>
                </a:solidFill>
                <a:latin typeface="+mn-lt"/>
                <a:ea typeface="+mn-ea"/>
              </a:rPr>
              <a:t> </a:t>
            </a:r>
            <a:r>
              <a:rPr lang="en-US" sz="2000" b="1" dirty="0" err="1" smtClean="0">
                <a:solidFill>
                  <a:srgbClr val="FF0000"/>
                </a:solidFill>
                <a:latin typeface="+mn-lt"/>
                <a:ea typeface="+mn-ea"/>
              </a:rPr>
              <a:t>Ước</a:t>
            </a:r>
            <a:endParaRPr lang="en-US" sz="2000" b="1" dirty="0">
              <a:solidFill>
                <a:srgbClr val="FF0000"/>
              </a:solidFill>
              <a:latin typeface="+mn-lt"/>
              <a:ea typeface="+mn-ea"/>
            </a:endParaRPr>
          </a:p>
        </p:txBody>
      </p:sp>
      <p:sp>
        <p:nvSpPr>
          <p:cNvPr id="6" name="Oval Callout 5"/>
          <p:cNvSpPr>
            <a:spLocks noChangeArrowheads="1"/>
          </p:cNvSpPr>
          <p:nvPr/>
        </p:nvSpPr>
        <p:spPr bwMode="auto">
          <a:xfrm>
            <a:off x="5105400" y="228600"/>
            <a:ext cx="4038600" cy="1905000"/>
          </a:xfrm>
          <a:prstGeom prst="wedgeEllipseCallout">
            <a:avLst>
              <a:gd name="adj1" fmla="val -20778"/>
              <a:gd name="adj2" fmla="val 118774"/>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r>
              <a:rPr lang="en-US" sz="2000" b="1" u="sng" dirty="0" err="1" smtClean="0">
                <a:solidFill>
                  <a:srgbClr val="0000FF"/>
                </a:solidFill>
                <a:latin typeface="+mn-lt"/>
                <a:ea typeface="+mn-ea"/>
              </a:rPr>
              <a:t>Đức</a:t>
            </a:r>
            <a:r>
              <a:rPr lang="en-US" sz="2000" b="1" u="sng" dirty="0" smtClean="0">
                <a:solidFill>
                  <a:srgbClr val="0000FF"/>
                </a:solidFill>
                <a:latin typeface="+mn-lt"/>
                <a:ea typeface="+mn-ea"/>
              </a:rPr>
              <a:t> </a:t>
            </a:r>
            <a:r>
              <a:rPr lang="en-US" sz="2000" b="1" u="sng" dirty="0" err="1" smtClean="0">
                <a:solidFill>
                  <a:srgbClr val="0000FF"/>
                </a:solidFill>
                <a:latin typeface="+mn-lt"/>
                <a:ea typeface="+mn-ea"/>
              </a:rPr>
              <a:t>Chúa</a:t>
            </a:r>
            <a:r>
              <a:rPr lang="en-US" sz="2000" b="1" u="sng" dirty="0" smtClean="0">
                <a:solidFill>
                  <a:srgbClr val="0000FF"/>
                </a:solidFill>
                <a:latin typeface="+mn-lt"/>
                <a:ea typeface="+mn-ea"/>
              </a:rPr>
              <a:t> </a:t>
            </a:r>
            <a:r>
              <a:rPr lang="en-US" sz="2000" b="1" u="sng" dirty="0" err="1" smtClean="0">
                <a:solidFill>
                  <a:srgbClr val="0000FF"/>
                </a:solidFill>
                <a:latin typeface="+mn-lt"/>
                <a:ea typeface="+mn-ea"/>
              </a:rPr>
              <a:t>Trời</a:t>
            </a:r>
            <a:r>
              <a:rPr lang="en-US" sz="2000" b="1" u="sng" dirty="0" smtClean="0">
                <a:solidFill>
                  <a:srgbClr val="0000FF"/>
                </a:solidFill>
                <a:latin typeface="+mn-lt"/>
                <a:ea typeface="+mn-ea"/>
              </a:rPr>
              <a:t> hay </a:t>
            </a:r>
            <a:r>
              <a:rPr lang="en-US" sz="2000" b="1" u="sng" dirty="0" err="1" smtClean="0">
                <a:solidFill>
                  <a:srgbClr val="0000FF"/>
                </a:solidFill>
                <a:latin typeface="+mn-lt"/>
                <a:ea typeface="+mn-ea"/>
              </a:rPr>
              <a:t>các</a:t>
            </a:r>
            <a:r>
              <a:rPr lang="en-US" sz="2000" b="1" u="sng" dirty="0" smtClean="0">
                <a:solidFill>
                  <a:srgbClr val="0000FF"/>
                </a:solidFill>
                <a:latin typeface="+mn-lt"/>
                <a:ea typeface="+mn-ea"/>
              </a:rPr>
              <a:t> </a:t>
            </a:r>
            <a:r>
              <a:rPr lang="en-US" sz="2000" b="1" u="sng" dirty="0" err="1" smtClean="0">
                <a:solidFill>
                  <a:srgbClr val="0000FF"/>
                </a:solidFill>
                <a:latin typeface="+mn-lt"/>
                <a:ea typeface="+mn-ea"/>
              </a:rPr>
              <a:t>thần</a:t>
            </a:r>
            <a:r>
              <a:rPr lang="en-US" sz="2000" b="1" dirty="0" smtClean="0">
                <a:solidFill>
                  <a:srgbClr val="0000FF"/>
                </a:solidFill>
                <a:latin typeface="+mn-lt"/>
                <a:ea typeface="+mn-ea"/>
              </a:rPr>
              <a:t>: </a:t>
            </a:r>
            <a:r>
              <a:rPr lang="en-US" sz="2000" b="1" dirty="0" err="1" smtClean="0">
                <a:solidFill>
                  <a:srgbClr val="0000FF"/>
                </a:solidFill>
                <a:latin typeface="+mn-lt"/>
                <a:ea typeface="+mn-ea"/>
              </a:rPr>
              <a:t>Số</a:t>
            </a:r>
            <a:r>
              <a:rPr lang="en-US" sz="2000" b="1" dirty="0" smtClean="0">
                <a:solidFill>
                  <a:srgbClr val="0000FF"/>
                </a:solidFill>
                <a:latin typeface="+mn-lt"/>
                <a:ea typeface="+mn-ea"/>
              </a:rPr>
              <a:t> </a:t>
            </a:r>
            <a:r>
              <a:rPr lang="en-US" sz="2000" b="1" dirty="0" err="1" smtClean="0">
                <a:solidFill>
                  <a:srgbClr val="0000FF"/>
                </a:solidFill>
                <a:latin typeface="+mn-lt"/>
                <a:ea typeface="+mn-ea"/>
              </a:rPr>
              <a:t>nhiều</a:t>
            </a:r>
            <a:r>
              <a:rPr lang="en-US" sz="2000" b="1" dirty="0" smtClean="0">
                <a:solidFill>
                  <a:srgbClr val="0000FF"/>
                </a:solidFill>
                <a:latin typeface="+mn-lt"/>
                <a:ea typeface="+mn-ea"/>
              </a:rPr>
              <a:t>, </a:t>
            </a:r>
            <a:r>
              <a:rPr lang="en-US" sz="2000" b="1" dirty="0" err="1" smtClean="0">
                <a:solidFill>
                  <a:srgbClr val="0000FF"/>
                </a:solidFill>
                <a:latin typeface="+mn-lt"/>
                <a:ea typeface="+mn-ea"/>
              </a:rPr>
              <a:t>nhấn</a:t>
            </a:r>
            <a:r>
              <a:rPr lang="en-US" sz="2000" b="1" dirty="0" smtClean="0">
                <a:solidFill>
                  <a:srgbClr val="0000FF"/>
                </a:solidFill>
                <a:latin typeface="+mn-lt"/>
                <a:ea typeface="+mn-ea"/>
              </a:rPr>
              <a:t> </a:t>
            </a:r>
            <a:r>
              <a:rPr lang="en-US" sz="2000" b="1" dirty="0" err="1" smtClean="0">
                <a:solidFill>
                  <a:srgbClr val="0000FF"/>
                </a:solidFill>
                <a:latin typeface="+mn-lt"/>
                <a:ea typeface="+mn-ea"/>
              </a:rPr>
              <a:t>mạnh</a:t>
            </a:r>
            <a:r>
              <a:rPr lang="en-US" sz="2000" b="1" dirty="0" smtClean="0">
                <a:solidFill>
                  <a:srgbClr val="0000FF"/>
                </a:solidFill>
                <a:latin typeface="+mn-lt"/>
                <a:ea typeface="+mn-ea"/>
              </a:rPr>
              <a:t>, hay </a:t>
            </a:r>
            <a:r>
              <a:rPr lang="en-US" sz="2000" b="1" dirty="0" err="1" smtClean="0">
                <a:solidFill>
                  <a:srgbClr val="0000FF"/>
                </a:solidFill>
                <a:latin typeface="+mn-lt"/>
                <a:ea typeface="+mn-ea"/>
              </a:rPr>
              <a:t>có</a:t>
            </a:r>
            <a:r>
              <a:rPr lang="en-US" sz="2000" b="1" dirty="0" smtClean="0">
                <a:solidFill>
                  <a:srgbClr val="0000FF"/>
                </a:solidFill>
                <a:latin typeface="+mn-lt"/>
                <a:ea typeface="+mn-ea"/>
              </a:rPr>
              <a:t> </a:t>
            </a:r>
            <a:r>
              <a:rPr lang="en-US" sz="2000" b="1" dirty="0" err="1" smtClean="0">
                <a:solidFill>
                  <a:srgbClr val="0000FF"/>
                </a:solidFill>
                <a:latin typeface="+mn-lt"/>
                <a:ea typeface="+mn-ea"/>
              </a:rPr>
              <a:t>thật</a:t>
            </a:r>
            <a:r>
              <a:rPr lang="en-US" sz="2000" b="1" dirty="0" smtClean="0">
                <a:solidFill>
                  <a:srgbClr val="0000FF"/>
                </a:solidFill>
                <a:latin typeface="+mn-lt"/>
                <a:ea typeface="+mn-ea"/>
              </a:rPr>
              <a:t>; </a:t>
            </a:r>
            <a:r>
              <a:rPr lang="en-US" sz="2000" b="1" dirty="0" err="1" smtClean="0">
                <a:solidFill>
                  <a:srgbClr val="0000FF"/>
                </a:solidFill>
                <a:latin typeface="+mn-lt"/>
                <a:ea typeface="+mn-ea"/>
              </a:rPr>
              <a:t>Toàn</a:t>
            </a:r>
            <a:r>
              <a:rPr lang="en-US" sz="2000" b="1" dirty="0" smtClean="0">
                <a:solidFill>
                  <a:srgbClr val="0000FF"/>
                </a:solidFill>
                <a:latin typeface="+mn-lt"/>
                <a:ea typeface="+mn-ea"/>
              </a:rPr>
              <a:t> </a:t>
            </a:r>
            <a:r>
              <a:rPr lang="en-US" sz="2000" b="1" dirty="0" err="1" smtClean="0">
                <a:solidFill>
                  <a:srgbClr val="0000FF"/>
                </a:solidFill>
                <a:latin typeface="+mn-lt"/>
                <a:ea typeface="+mn-ea"/>
              </a:rPr>
              <a:t>năng</a:t>
            </a:r>
            <a:r>
              <a:rPr lang="en-US" sz="2000" b="1" dirty="0" smtClean="0">
                <a:solidFill>
                  <a:srgbClr val="0000FF"/>
                </a:solidFill>
                <a:latin typeface="+mn-lt"/>
                <a:ea typeface="+mn-ea"/>
              </a:rPr>
              <a:t> &amp; </a:t>
            </a:r>
            <a:r>
              <a:rPr lang="en-US" sz="2000" b="1" dirty="0" err="1" smtClean="0">
                <a:solidFill>
                  <a:srgbClr val="0000FF"/>
                </a:solidFill>
                <a:latin typeface="+mn-lt"/>
                <a:ea typeface="+mn-ea"/>
              </a:rPr>
              <a:t>Có</a:t>
            </a:r>
            <a:r>
              <a:rPr lang="en-US" sz="2000" b="1" dirty="0" smtClean="0">
                <a:solidFill>
                  <a:srgbClr val="0000FF"/>
                </a:solidFill>
                <a:latin typeface="+mn-lt"/>
                <a:ea typeface="+mn-ea"/>
              </a:rPr>
              <a:t> </a:t>
            </a:r>
            <a:r>
              <a:rPr lang="en-US" sz="2000" b="1" dirty="0" err="1" smtClean="0">
                <a:solidFill>
                  <a:srgbClr val="0000FF"/>
                </a:solidFill>
                <a:latin typeface="+mn-lt"/>
                <a:ea typeface="+mn-ea"/>
              </a:rPr>
              <a:t>năng</a:t>
            </a:r>
            <a:r>
              <a:rPr lang="en-US" sz="2000" b="1" dirty="0" smtClean="0">
                <a:solidFill>
                  <a:srgbClr val="0000FF"/>
                </a:solidFill>
                <a:latin typeface="+mn-lt"/>
                <a:ea typeface="+mn-ea"/>
              </a:rPr>
              <a:t> </a:t>
            </a:r>
            <a:r>
              <a:rPr lang="en-US" sz="2000" b="1" dirty="0" err="1" smtClean="0">
                <a:solidFill>
                  <a:srgbClr val="0000FF"/>
                </a:solidFill>
                <a:latin typeface="+mn-lt"/>
                <a:ea typeface="+mn-ea"/>
              </a:rPr>
              <a:t>quyền</a:t>
            </a:r>
            <a:endParaRPr lang="en-US" sz="2000" b="1" dirty="0">
              <a:solidFill>
                <a:srgbClr val="0000FF"/>
              </a:solidFill>
              <a:latin typeface="+mn-lt"/>
              <a:ea typeface="+mn-ea"/>
            </a:endParaRPr>
          </a:p>
        </p:txBody>
      </p:sp>
      <p:sp>
        <p:nvSpPr>
          <p:cNvPr id="101396" name="Rectangle 3"/>
          <p:cNvSpPr txBox="1">
            <a:spLocks noChangeArrowheads="1"/>
          </p:cNvSpPr>
          <p:nvPr/>
        </p:nvSpPr>
        <p:spPr bwMode="auto">
          <a:xfrm>
            <a:off x="533400" y="6400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r" eaLnBrk="1" hangingPunct="1"/>
            <a:r>
              <a:rPr lang="en-US" altLang="vi-VN" sz="2800" b="1">
                <a:solidFill>
                  <a:srgbClr val="F8E8C0"/>
                </a:solidFill>
              </a:rPr>
              <a:t>Source: BDB</a:t>
            </a:r>
            <a:endParaRPr lang="en-GB" altLang="vi-VN" sz="2800" b="1">
              <a:solidFill>
                <a:srgbClr val="F8E8C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24"/>
                                        </p:tgtEl>
                                        <p:attrNameLst>
                                          <p:attrName>style.visibility</p:attrName>
                                        </p:attrNameLst>
                                      </p:cBhvr>
                                      <p:to>
                                        <p:strVal val="visible"/>
                                      </p:to>
                                    </p:set>
                                    <p:animEffect transition="in" filter="fade">
                                      <p:cBhvr>
                                        <p:cTn id="7" dur="2000"/>
                                        <p:tgtEl>
                                          <p:spTgt spid="337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0"/>
            <a:ext cx="9144000" cy="6858000"/>
          </a:xfrm>
          <a:gradFill flip="none" rotWithShape="1">
            <a:gsLst>
              <a:gs pos="0">
                <a:schemeClr val="accent2"/>
              </a:gs>
              <a:gs pos="100000">
                <a:schemeClr val="tx1"/>
              </a:gs>
            </a:gsLst>
            <a:path path="circle">
              <a:fillToRect l="50000" t="50000" r="50000" b="50000"/>
            </a:path>
            <a:tileRect/>
          </a:gradFill>
          <a:ln>
            <a:miter lim="800000"/>
            <a:headEnd/>
            <a:tailEnd/>
          </a:ln>
          <a:effectLst>
            <a:glow rad="101600">
              <a:schemeClr val="tx2">
                <a:alpha val="75000"/>
              </a:schemeClr>
            </a:glow>
          </a:effectLst>
          <a:extLst/>
        </p:spPr>
        <p:txBody>
          <a:bodyPr/>
          <a:lstStyle/>
          <a:p>
            <a:pPr eaLnBrk="1" hangingPunct="1">
              <a:lnSpc>
                <a:spcPct val="90000"/>
              </a:lnSpc>
              <a:buFontTx/>
              <a:buNone/>
              <a:defRPr/>
            </a:pPr>
            <a:r>
              <a:rPr lang="en-US" b="1" dirty="0" smtClean="0">
                <a:solidFill>
                  <a:srgbClr val="FFFF00"/>
                </a:solidFill>
                <a:ea typeface="+mn-ea"/>
              </a:rPr>
              <a:t> </a:t>
            </a:r>
          </a:p>
        </p:txBody>
      </p:sp>
      <p:sp>
        <p:nvSpPr>
          <p:cNvPr id="102405" name="Rectangle 2"/>
          <p:cNvSpPr>
            <a:spLocks noGrp="1" noChangeArrowheads="1"/>
          </p:cNvSpPr>
          <p:nvPr>
            <p:ph type="title"/>
          </p:nvPr>
        </p:nvSpPr>
        <p:spPr>
          <a:xfrm>
            <a:off x="0" y="0"/>
            <a:ext cx="8460432" cy="609600"/>
          </a:xfrm>
        </p:spPr>
        <p:txBody>
          <a:bodyPr/>
          <a:lstStyle/>
          <a:p>
            <a:pPr eaLnBrk="1" hangingPunct="1">
              <a:lnSpc>
                <a:spcPct val="90000"/>
              </a:lnSpc>
            </a:pPr>
            <a:r>
              <a:rPr lang="en-US" altLang="vi-VN" sz="2800" b="1" dirty="0" err="1" smtClean="0">
                <a:solidFill>
                  <a:srgbClr val="FFFF00"/>
                </a:solidFill>
                <a:ea typeface="ＭＳ Ｐゴシック" pitchFamily="34" charset="-128"/>
              </a:rPr>
              <a:t>Tần</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suất</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về</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danh</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Đức</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Chúa</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Trời</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trong</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mỗi</a:t>
            </a:r>
            <a:r>
              <a:rPr lang="en-US" altLang="vi-VN" sz="2800" b="1" dirty="0" smtClean="0">
                <a:solidFill>
                  <a:srgbClr val="FFFF00"/>
                </a:solidFill>
                <a:ea typeface="ＭＳ Ｐゴシック" pitchFamily="34" charset="-128"/>
              </a:rPr>
              <a:t> </a:t>
            </a:r>
            <a:r>
              <a:rPr lang="en-US" altLang="vi-VN" sz="2800" b="1" dirty="0" err="1" smtClean="0">
                <a:solidFill>
                  <a:srgbClr val="FFFF00"/>
                </a:solidFill>
                <a:ea typeface="ＭＳ Ｐゴシック" pitchFamily="34" charset="-128"/>
              </a:rPr>
              <a:t>sách</a:t>
            </a:r>
            <a:endParaRPr lang="en-US" altLang="vi-VN" sz="2800" b="1" dirty="0" smtClean="0">
              <a:solidFill>
                <a:srgbClr val="FFFF00"/>
              </a:solidFill>
              <a:ea typeface="ＭＳ Ｐゴシック" pitchFamily="34" charset="-128"/>
            </a:endParaRPr>
          </a:p>
        </p:txBody>
      </p:sp>
      <p:sp>
        <p:nvSpPr>
          <p:cNvPr id="11" name="Oval 10"/>
          <p:cNvSpPr>
            <a:spLocks noChangeArrowheads="1"/>
          </p:cNvSpPr>
          <p:nvPr/>
        </p:nvSpPr>
        <p:spPr bwMode="auto">
          <a:xfrm>
            <a:off x="4572000" y="20574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2407" name="Text Box 4"/>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chemeClr val="bg1"/>
                </a:solidFill>
              </a:rPr>
              <a:t>382</a:t>
            </a:r>
          </a:p>
        </p:txBody>
      </p:sp>
      <p:sp>
        <p:nvSpPr>
          <p:cNvPr id="13" name="Oval 12"/>
          <p:cNvSpPr>
            <a:spLocks noChangeArrowheads="1"/>
          </p:cNvSpPr>
          <p:nvPr/>
        </p:nvSpPr>
        <p:spPr bwMode="auto">
          <a:xfrm>
            <a:off x="5715000" y="38862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4" name="Oval 13"/>
          <p:cNvSpPr>
            <a:spLocks noChangeArrowheads="1"/>
          </p:cNvSpPr>
          <p:nvPr/>
        </p:nvSpPr>
        <p:spPr bwMode="auto">
          <a:xfrm>
            <a:off x="4610100" y="44958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2" name="Oval 11"/>
          <p:cNvSpPr>
            <a:spLocks noChangeArrowheads="1"/>
          </p:cNvSpPr>
          <p:nvPr/>
        </p:nvSpPr>
        <p:spPr bwMode="auto">
          <a:xfrm>
            <a:off x="5715000" y="26670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6" name="Oval 15"/>
          <p:cNvSpPr>
            <a:spLocks noChangeArrowheads="1"/>
          </p:cNvSpPr>
          <p:nvPr/>
        </p:nvSpPr>
        <p:spPr bwMode="auto">
          <a:xfrm>
            <a:off x="4610100" y="57150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Oval 14"/>
          <p:cNvSpPr>
            <a:spLocks noChangeArrowheads="1"/>
          </p:cNvSpPr>
          <p:nvPr/>
        </p:nvSpPr>
        <p:spPr bwMode="auto">
          <a:xfrm>
            <a:off x="4610100" y="5105400"/>
            <a:ext cx="1143000" cy="609600"/>
          </a:xfrm>
          <a:prstGeom prst="ellipse">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aphicFrame>
        <p:nvGraphicFramePr>
          <p:cNvPr id="8" name="Table 7"/>
          <p:cNvGraphicFramePr>
            <a:graphicFrameLocks noGrp="1"/>
          </p:cNvGraphicFramePr>
          <p:nvPr>
            <p:extLst>
              <p:ext uri="{D42A27DB-BD31-4B8C-83A1-F6EECF244321}">
                <p14:modId xmlns:p14="http://schemas.microsoft.com/office/powerpoint/2010/main" val="2595408486"/>
              </p:ext>
            </p:extLst>
          </p:nvPr>
        </p:nvGraphicFramePr>
        <p:xfrm>
          <a:off x="228600" y="685800"/>
          <a:ext cx="8763000" cy="5792788"/>
        </p:xfrm>
        <a:graphic>
          <a:graphicData uri="http://schemas.openxmlformats.org/drawingml/2006/table">
            <a:tbl>
              <a:tblPr/>
              <a:tblGrid>
                <a:gridCol w="796925"/>
                <a:gridCol w="1274763"/>
                <a:gridCol w="1052512"/>
                <a:gridCol w="1257300"/>
                <a:gridCol w="1095375"/>
                <a:gridCol w="1095375"/>
                <a:gridCol w="1095375"/>
                <a:gridCol w="1095375"/>
              </a:tblGrid>
              <a:tr h="7048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Sách</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Thi</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Thiên</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Số</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lượng</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Lời</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ca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ngợi</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Danh</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xưng</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Danh</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xưng</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trên</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tựa</a:t>
                      </a:r>
                      <a:r>
                        <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FF"/>
                          </a:solidFill>
                          <a:effectLst/>
                          <a:latin typeface="Arial" pitchFamily="34" charset="0"/>
                          <a:ea typeface="ＭＳ Ｐゴシック" pitchFamily="34" charset="-128"/>
                          <a:cs typeface="Arial" pitchFamily="34" charset="0"/>
                        </a:rPr>
                        <a:t>đề</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754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Yahweh </a:t>
                      </a:r>
                      <a:r>
                        <a:rPr kumimoji="0" lang="en-US" sz="12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(GIÊHÔVA)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Elohim (ĐCT)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Có</a:t>
                      </a:r>
                      <a:endPar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pitchFamily="34" charset="0"/>
                          <a:ea typeface="ＭＳ Ｐゴシック" pitchFamily="34" charset="-128"/>
                          <a:cs typeface="Arial" pitchFamily="34" charset="0"/>
                        </a:rPr>
                        <a:t>Không</a:t>
                      </a:r>
                      <a:endPar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41:13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272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42–72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72:18-20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III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73–89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89:52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73–83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84–89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90–106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106:48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19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107–150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150:6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ea typeface="ＭＳ Ｐゴシック" pitchFamily="34" charset="-128"/>
                          <a:cs typeface="Arial" pitchFamily="34"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02503" name="Text Box 4"/>
          <p:cNvSpPr txBox="1">
            <a:spLocks noChangeArrowheads="1"/>
          </p:cNvSpPr>
          <p:nvPr/>
        </p:nvSpPr>
        <p:spPr bwMode="auto">
          <a:xfrm>
            <a:off x="8305800" y="2286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chemeClr val="bg1"/>
                </a:solidFill>
              </a:rPr>
              <a:t>P 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2" grpId="0" animBg="1"/>
      <p:bldP spid="16"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03427" name="Picture 2"/>
          <p:cNvPicPr>
            <a:picLocks noGrp="1" noChangeAspect="1" noChangeArrowheads="1"/>
          </p:cNvPicPr>
          <p:nvPr>
            <p:ph type="body" idx="4294967295"/>
          </p:nvPr>
        </p:nvPicPr>
        <p:blipFill>
          <a:blip r:embed="rId3">
            <a:lum bright="18000" contrast="-12000"/>
            <a:extLst>
              <a:ext uri="{28A0092B-C50C-407E-A947-70E740481C1C}">
                <a14:useLocalDpi xmlns:a14="http://schemas.microsoft.com/office/drawing/2010/main" val="0"/>
              </a:ext>
            </a:extLst>
          </a:blip>
          <a:srcRect b="3313"/>
          <a:stretch>
            <a:fillRect/>
          </a:stretch>
        </p:blipFill>
        <p:spPr>
          <a:xfrm>
            <a:off x="0" y="1303338"/>
            <a:ext cx="9144000" cy="5097462"/>
          </a:xfrm>
        </p:spPr>
      </p:pic>
      <p:sp>
        <p:nvSpPr>
          <p:cNvPr id="103428" name="Rectangle 3"/>
          <p:cNvSpPr>
            <a:spLocks noGrp="1" noChangeArrowheads="1"/>
          </p:cNvSpPr>
          <p:nvPr>
            <p:ph type="title"/>
          </p:nvPr>
        </p:nvSpPr>
        <p:spPr>
          <a:xfrm>
            <a:off x="457200" y="76200"/>
            <a:ext cx="8229600" cy="1143000"/>
          </a:xfrm>
          <a:noFill/>
        </p:spPr>
        <p:txBody>
          <a:bodyPr/>
          <a:lstStyle/>
          <a:p>
            <a:pPr eaLnBrk="1" hangingPunct="1"/>
            <a:r>
              <a:rPr lang="en-US" altLang="vi-VN" sz="4000" dirty="0" err="1" smtClean="0">
                <a:solidFill>
                  <a:srgbClr val="F8E8C0"/>
                </a:solidFill>
                <a:ea typeface="ＭＳ Ｐゴシック" pitchFamily="34" charset="-128"/>
              </a:rPr>
              <a:t>Tầm</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quan</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trọng</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trong</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các</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danh</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xưng</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của</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Đức</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Chúa</a:t>
            </a:r>
            <a:r>
              <a:rPr lang="en-US" altLang="vi-VN" sz="4000" dirty="0" smtClean="0">
                <a:solidFill>
                  <a:srgbClr val="F8E8C0"/>
                </a:solidFill>
                <a:ea typeface="ＭＳ Ｐゴシック" pitchFamily="34" charset="-128"/>
              </a:rPr>
              <a:t> </a:t>
            </a:r>
            <a:r>
              <a:rPr lang="en-US" altLang="vi-VN" sz="4000" dirty="0" err="1" smtClean="0">
                <a:solidFill>
                  <a:srgbClr val="F8E8C0"/>
                </a:solidFill>
                <a:ea typeface="ＭＳ Ｐゴシック" pitchFamily="34" charset="-128"/>
              </a:rPr>
              <a:t>Trời</a:t>
            </a:r>
            <a:endParaRPr lang="en-GB" altLang="vi-VN" sz="4000" dirty="0" smtClean="0">
              <a:solidFill>
                <a:srgbClr val="F8E8C0"/>
              </a:solidFill>
              <a:ea typeface="ＭＳ Ｐゴシック" pitchFamily="34" charset="-128"/>
            </a:endParaRPr>
          </a:p>
        </p:txBody>
      </p:sp>
      <p:graphicFrame>
        <p:nvGraphicFramePr>
          <p:cNvPr id="337924" name="Group 4"/>
          <p:cNvGraphicFramePr>
            <a:graphicFrameLocks noGrp="1"/>
          </p:cNvGraphicFramePr>
          <p:nvPr>
            <p:ph type="tbl" idx="1"/>
            <p:extLst>
              <p:ext uri="{D42A27DB-BD31-4B8C-83A1-F6EECF244321}">
                <p14:modId xmlns:p14="http://schemas.microsoft.com/office/powerpoint/2010/main" val="3706711799"/>
              </p:ext>
            </p:extLst>
          </p:nvPr>
        </p:nvGraphicFramePr>
        <p:xfrm>
          <a:off x="457200" y="2028825"/>
          <a:ext cx="8229600" cy="4273386"/>
        </p:xfrm>
        <a:graphic>
          <a:graphicData uri="http://schemas.openxmlformats.org/drawingml/2006/table">
            <a:tbl>
              <a:tblPr/>
              <a:tblGrid>
                <a:gridCol w="2362200"/>
                <a:gridCol w="5867400"/>
              </a:tblGrid>
              <a:tr h="9447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Giê-hô-va</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GIÊHÔVA</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một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danh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xưng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giao</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ước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có</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nghĩa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giữ</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tất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cả</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các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lời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hứa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5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chuyển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tải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bản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chất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toàn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năng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của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sự</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nhấn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mạnh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thêm</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của</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chữ</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El</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530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Giê-hô-va</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GIÊHÔVA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Đức</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Chúa</a:t>
                      </a:r>
                      <a:r>
                        <a:rPr kumimoji="0" lang="en-US"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Trời</a:t>
                      </a:r>
                      <a:r>
                        <a:rPr kumimoji="0" lang="ru-RU"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kết</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hợp</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hai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danh</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xưng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này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với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nhau</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bày</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tỏ</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Ngài</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là</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Đấng</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giữ</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giao</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ước</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vô</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r>
                        <a:rPr kumimoji="0" lang="en-US" altLang="ja-JP" sz="2800" b="0" i="0" u="none" strike="noStrike" cap="none" normalizeH="0" baseline="0" dirty="0" err="1" smtClean="0">
                          <a:ln>
                            <a:noFill/>
                          </a:ln>
                          <a:solidFill>
                            <a:schemeClr val="tx1"/>
                          </a:solidFill>
                          <a:effectLst/>
                          <a:latin typeface="Arial" pitchFamily="34" charset="0"/>
                          <a:ea typeface="ＭＳ Ｐゴシック" pitchFamily="34" charset="-128"/>
                          <a:cs typeface="Arial" pitchFamily="34" charset="0"/>
                        </a:rPr>
                        <a:t>hạn</a:t>
                      </a:r>
                      <a:r>
                        <a:rPr kumimoji="0" lang="en-US" altLang="ja-JP"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endParaRPr kumimoji="0" lang="en-GB" sz="2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24"/>
                                        </p:tgtEl>
                                        <p:attrNameLst>
                                          <p:attrName>style.visibility</p:attrName>
                                        </p:attrNameLst>
                                      </p:cBhvr>
                                      <p:to>
                                        <p:strVal val="visible"/>
                                      </p:to>
                                    </p:set>
                                    <p:animEffect transition="in" filter="fade">
                                      <p:cBhvr>
                                        <p:cTn id="7" dur="2000"/>
                                        <p:tgtEl>
                                          <p:spTgt spid="33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57200" y="609600"/>
            <a:ext cx="8229600" cy="1143000"/>
          </a:xfrm>
          <a:noFill/>
        </p:spPr>
        <p:txBody>
          <a:bodyPr/>
          <a:lstStyle/>
          <a:p>
            <a:pPr eaLnBrk="1" hangingPunct="1"/>
            <a:r>
              <a:rPr lang="en-US" altLang="vi-VN" sz="4000" dirty="0" err="1" smtClean="0">
                <a:ea typeface="ＭＳ Ｐゴシック" pitchFamily="34" charset="-128"/>
              </a:rPr>
              <a:t>Sự</a:t>
            </a:r>
            <a:r>
              <a:rPr lang="en-US" altLang="vi-VN" sz="4000" dirty="0" smtClean="0">
                <a:ea typeface="ＭＳ Ｐゴシック" pitchFamily="34" charset="-128"/>
              </a:rPr>
              <a:t> </a:t>
            </a:r>
            <a:r>
              <a:rPr lang="en-US" altLang="vi-VN" sz="4000" dirty="0" err="1" smtClean="0">
                <a:ea typeface="ＭＳ Ｐゴシック" pitchFamily="34" charset="-128"/>
              </a:rPr>
              <a:t>cầu</a:t>
            </a:r>
            <a:r>
              <a:rPr lang="en-US" altLang="vi-VN" sz="4000" dirty="0" smtClean="0">
                <a:ea typeface="ＭＳ Ｐゴシック" pitchFamily="34" charset="-128"/>
              </a:rPr>
              <a:t> </a:t>
            </a:r>
            <a:r>
              <a:rPr lang="en-US" altLang="vi-VN" sz="4000" dirty="0" err="1" smtClean="0">
                <a:ea typeface="ＭＳ Ｐゴシック" pitchFamily="34" charset="-128"/>
              </a:rPr>
              <a:t>nguyện</a:t>
            </a:r>
            <a:r>
              <a:rPr lang="en-US" altLang="vi-VN" sz="4000" dirty="0" smtClean="0">
                <a:ea typeface="ＭＳ Ｐゴシック" pitchFamily="34" charset="-128"/>
              </a:rPr>
              <a:t> qua </a:t>
            </a:r>
            <a:r>
              <a:rPr lang="en-US" altLang="vi-VN" sz="4000" dirty="0" err="1" smtClean="0">
                <a:ea typeface="ＭＳ Ｐゴシック" pitchFamily="34" charset="-128"/>
              </a:rPr>
              <a:t>các</a:t>
            </a:r>
            <a:r>
              <a:rPr lang="en-US" altLang="vi-VN" sz="4000" dirty="0" smtClean="0">
                <a:ea typeface="ＭＳ Ｐゴシック" pitchFamily="34" charset="-128"/>
              </a:rPr>
              <a:t> </a:t>
            </a:r>
            <a:r>
              <a:rPr lang="en-US" altLang="vi-VN" sz="4000" dirty="0" err="1" smtClean="0">
                <a:ea typeface="ＭＳ Ｐゴシック" pitchFamily="34" charset="-128"/>
              </a:rPr>
              <a:t>Thi</a:t>
            </a:r>
            <a:r>
              <a:rPr lang="en-US" altLang="vi-VN" sz="4000" dirty="0" smtClean="0">
                <a:ea typeface="ＭＳ Ｐゴシック" pitchFamily="34" charset="-128"/>
              </a:rPr>
              <a:t> </a:t>
            </a:r>
            <a:r>
              <a:rPr lang="en-US" altLang="vi-VN" sz="4000" dirty="0" err="1" smtClean="0">
                <a:ea typeface="ＭＳ Ｐゴシック" pitchFamily="34" charset="-128"/>
              </a:rPr>
              <a:t>Thiên</a:t>
            </a:r>
            <a:endParaRPr lang="en-US" altLang="vi-VN" sz="4000" dirty="0" smtClean="0">
              <a:ea typeface="ＭＳ Ｐゴシック" pitchFamily="34" charset="-128"/>
            </a:endParaRPr>
          </a:p>
        </p:txBody>
      </p:sp>
      <p:sp>
        <p:nvSpPr>
          <p:cNvPr id="323587" name="Rectangle 3"/>
          <p:cNvSpPr>
            <a:spLocks noGrp="1" noChangeArrowheads="1"/>
          </p:cNvSpPr>
          <p:nvPr>
            <p:ph type="body" idx="1"/>
          </p:nvPr>
        </p:nvSpPr>
        <p:spPr>
          <a:xfrm>
            <a:off x="251520" y="1752600"/>
            <a:ext cx="4549080" cy="4533900"/>
          </a:xfrm>
        </p:spPr>
        <p:txBody>
          <a:bodyPr/>
          <a:lstStyle/>
          <a:p>
            <a:pPr marL="0" indent="0" eaLnBrk="1" hangingPunct="1">
              <a:lnSpc>
                <a:spcPct val="90000"/>
              </a:lnSpc>
              <a:buNone/>
            </a:pPr>
            <a:r>
              <a:rPr lang="vi-VN" altLang="ja-JP" b="1" dirty="0">
                <a:latin typeface="Arial"/>
                <a:ea typeface="Architecture-u" panose="020B0500000000000000" pitchFamily="34" charset="0"/>
                <a:cs typeface="Arial"/>
              </a:rPr>
              <a:t>Hỡi Đức Giê-hô-va là hòn đá tôi và là Đấng cứu chuộc tôi, </a:t>
            </a:r>
          </a:p>
          <a:p>
            <a:pPr marL="0" indent="0" eaLnBrk="1" hangingPunct="1">
              <a:lnSpc>
                <a:spcPct val="90000"/>
              </a:lnSpc>
              <a:buNone/>
            </a:pPr>
            <a:r>
              <a:rPr lang="vi-VN" altLang="ja-JP" b="1" dirty="0">
                <a:latin typeface="Arial"/>
                <a:ea typeface="Architecture-u" panose="020B0500000000000000" pitchFamily="34" charset="0"/>
                <a:cs typeface="Arial"/>
              </a:rPr>
              <a:t>Nguyện lời nói của miệng tôi, </a:t>
            </a:r>
          </a:p>
          <a:p>
            <a:pPr marL="0" indent="0" eaLnBrk="1" hangingPunct="1">
              <a:lnSpc>
                <a:spcPct val="90000"/>
              </a:lnSpc>
              <a:buNone/>
            </a:pPr>
            <a:r>
              <a:rPr lang="vi-VN" altLang="ja-JP" b="1" dirty="0">
                <a:latin typeface="Arial"/>
                <a:ea typeface="Architecture-u" panose="020B0500000000000000" pitchFamily="34" charset="0"/>
                <a:cs typeface="Arial"/>
              </a:rPr>
              <a:t>Sự suy gẫm của lòng tôi được đẹp ý Ngài</a:t>
            </a:r>
            <a:r>
              <a:rPr lang="vi-VN" altLang="ja-JP" b="1" dirty="0" smtClean="0">
                <a:latin typeface="Arial"/>
                <a:ea typeface="Architecture-u" panose="020B0500000000000000" pitchFamily="34" charset="0"/>
                <a:cs typeface="Arial"/>
              </a:rPr>
              <a:t>!</a:t>
            </a:r>
            <a:r>
              <a:rPr lang="ru-RU" altLang="ja-JP" b="1" dirty="0" smtClean="0">
                <a:latin typeface="Arial"/>
                <a:ea typeface="ＭＳ Ｐゴシック" pitchFamily="34" charset="-128"/>
                <a:cs typeface="Arial"/>
              </a:rPr>
              <a:t>"</a:t>
            </a:r>
            <a:r>
              <a:rPr lang="en-US" altLang="ja-JP" b="1" dirty="0" smtClean="0">
                <a:latin typeface="Arial"/>
                <a:ea typeface="Architecture-u" panose="020B0500000000000000" pitchFamily="34" charset="0"/>
                <a:cs typeface="Arial"/>
              </a:rPr>
              <a:t> </a:t>
            </a:r>
          </a:p>
          <a:p>
            <a:pPr marL="0" indent="0" eaLnBrk="1" hangingPunct="1">
              <a:lnSpc>
                <a:spcPct val="90000"/>
              </a:lnSpc>
              <a:buNone/>
            </a:pPr>
            <a:r>
              <a:rPr lang="en-US" altLang="vi-VN" b="1" dirty="0" smtClean="0">
                <a:latin typeface="Arial"/>
                <a:ea typeface="Architecture-u" panose="020B0500000000000000" pitchFamily="34" charset="0"/>
                <a:cs typeface="Arial"/>
              </a:rPr>
              <a:t>(</a:t>
            </a:r>
            <a:r>
              <a:rPr lang="en-US" altLang="vi-VN" b="1" dirty="0" err="1" smtClean="0">
                <a:latin typeface="Arial"/>
                <a:ea typeface="Architecture-u" panose="020B0500000000000000" pitchFamily="34" charset="0"/>
                <a:cs typeface="Arial"/>
              </a:rPr>
              <a:t>Thi</a:t>
            </a:r>
            <a:r>
              <a:rPr lang="en-US" altLang="vi-VN" b="1" dirty="0" smtClean="0">
                <a:latin typeface="Arial"/>
                <a:ea typeface="Architecture-u" panose="020B0500000000000000" pitchFamily="34" charset="0"/>
                <a:cs typeface="Arial"/>
              </a:rPr>
              <a:t> 19:14)</a:t>
            </a:r>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l="29630" r="28703"/>
          <a:stretch>
            <a:fillRect/>
          </a:stretch>
        </p:blipFill>
        <p:spPr bwMode="auto">
          <a:xfrm>
            <a:off x="5181600" y="1828800"/>
            <a:ext cx="35274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3586"/>
                                        </p:tgtEl>
                                        <p:attrNameLst>
                                          <p:attrName>style.visibility</p:attrName>
                                        </p:attrNameLst>
                                      </p:cBhvr>
                                      <p:to>
                                        <p:strVal val="visible"/>
                                      </p:to>
                                    </p:set>
                                    <p:anim calcmode="lin" valueType="num">
                                      <p:cBhvr>
                                        <p:cTn id="7" dur="1000" fill="hold"/>
                                        <p:tgtEl>
                                          <p:spTgt spid="323586"/>
                                        </p:tgtEl>
                                        <p:attrNameLst>
                                          <p:attrName>ppt_x</p:attrName>
                                        </p:attrNameLst>
                                      </p:cBhvr>
                                      <p:tavLst>
                                        <p:tav tm="0">
                                          <p:val>
                                            <p:strVal val="#ppt_x-.2"/>
                                          </p:val>
                                        </p:tav>
                                        <p:tav tm="100000">
                                          <p:val>
                                            <p:strVal val="#ppt_x"/>
                                          </p:val>
                                        </p:tav>
                                      </p:tavLst>
                                    </p:anim>
                                    <p:anim calcmode="lin" valueType="num">
                                      <p:cBhvr>
                                        <p:cTn id="8" dur="1000" fill="hold"/>
                                        <p:tgtEl>
                                          <p:spTgt spid="3235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3586"/>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3587">
                                            <p:txEl>
                                              <p:pRg st="0" end="0"/>
                                            </p:txEl>
                                          </p:spTgt>
                                        </p:tgtEl>
                                        <p:attrNameLst>
                                          <p:attrName>style.visibility</p:attrName>
                                        </p:attrNameLst>
                                      </p:cBhvr>
                                      <p:to>
                                        <p:strVal val="visible"/>
                                      </p:to>
                                    </p:set>
                                    <p:animEffect transition="in" filter="fade">
                                      <p:cBhvr>
                                        <p:cTn id="14" dur="500"/>
                                        <p:tgtEl>
                                          <p:spTgt spid="323587">
                                            <p:txEl>
                                              <p:pRg st="0" end="0"/>
                                            </p:txEl>
                                          </p:spTgt>
                                        </p:tgtEl>
                                      </p:cBhvr>
                                    </p:animEffect>
                                    <p:anim calcmode="lin" valueType="num">
                                      <p:cBhvr>
                                        <p:cTn id="15"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358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23587">
                                            <p:txEl>
                                              <p:pRg st="1" end="1"/>
                                            </p:txEl>
                                          </p:spTgt>
                                        </p:tgtEl>
                                        <p:attrNameLst>
                                          <p:attrName>style.visibility</p:attrName>
                                        </p:attrNameLst>
                                      </p:cBhvr>
                                      <p:to>
                                        <p:strVal val="visible"/>
                                      </p:to>
                                    </p:set>
                                    <p:animEffect transition="in" filter="fade">
                                      <p:cBhvr>
                                        <p:cTn id="21" dur="500"/>
                                        <p:tgtEl>
                                          <p:spTgt spid="323587">
                                            <p:txEl>
                                              <p:pRg st="1" end="1"/>
                                            </p:txEl>
                                          </p:spTgt>
                                        </p:tgtEl>
                                      </p:cBhvr>
                                    </p:animEffect>
                                    <p:anim calcmode="lin" valueType="num">
                                      <p:cBhvr>
                                        <p:cTn id="22"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2358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23587">
                                            <p:txEl>
                                              <p:pRg st="2" end="2"/>
                                            </p:txEl>
                                          </p:spTgt>
                                        </p:tgtEl>
                                        <p:attrNameLst>
                                          <p:attrName>style.visibility</p:attrName>
                                        </p:attrNameLst>
                                      </p:cBhvr>
                                      <p:to>
                                        <p:strVal val="visible"/>
                                      </p:to>
                                    </p:set>
                                    <p:animEffect transition="in" filter="fade">
                                      <p:cBhvr>
                                        <p:cTn id="28" dur="500"/>
                                        <p:tgtEl>
                                          <p:spTgt spid="323587">
                                            <p:txEl>
                                              <p:pRg st="2" end="2"/>
                                            </p:txEl>
                                          </p:spTgt>
                                        </p:tgtEl>
                                      </p:cBhvr>
                                    </p:animEffect>
                                    <p:anim calcmode="lin" valueType="num">
                                      <p:cBhvr>
                                        <p:cTn id="29" dur="500" fill="hold"/>
                                        <p:tgtEl>
                                          <p:spTgt spid="32358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2358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23587">
                                            <p:txEl>
                                              <p:pRg st="3" end="3"/>
                                            </p:txEl>
                                          </p:spTgt>
                                        </p:tgtEl>
                                        <p:attrNameLst>
                                          <p:attrName>style.visibility</p:attrName>
                                        </p:attrNameLst>
                                      </p:cBhvr>
                                      <p:to>
                                        <p:strVal val="visible"/>
                                      </p:to>
                                    </p:set>
                                    <p:animEffect transition="in" filter="fade">
                                      <p:cBhvr>
                                        <p:cTn id="35" dur="500"/>
                                        <p:tgtEl>
                                          <p:spTgt spid="323587">
                                            <p:txEl>
                                              <p:pRg st="3" end="3"/>
                                            </p:txEl>
                                          </p:spTgt>
                                        </p:tgtEl>
                                      </p:cBhvr>
                                    </p:animEffect>
                                    <p:anim calcmode="lin" valueType="num">
                                      <p:cBhvr>
                                        <p:cTn id="36"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23587">
                                            <p:txEl>
                                              <p:pRg st="3" end="3"/>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p:bldP spid="32358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0"/>
            <a:ext cx="9144000" cy="1143000"/>
          </a:xfrm>
          <a:gradFill rotWithShape="0">
            <a:gsLst>
              <a:gs pos="0">
                <a:srgbClr val="993437"/>
              </a:gs>
              <a:gs pos="100000">
                <a:srgbClr val="993437">
                  <a:gamma/>
                  <a:shade val="46275"/>
                  <a:invGamma/>
                </a:srgbClr>
              </a:gs>
            </a:gsLst>
            <a:path path="shape">
              <a:fillToRect l="50000" t="50000" r="50000" b="50000"/>
            </a:path>
          </a:gradFill>
        </p:spPr>
        <p:txBody>
          <a:bodyPr/>
          <a:lstStyle/>
          <a:p>
            <a:pPr eaLnBrk="1" hangingPunct="1">
              <a:defRPr/>
            </a:pP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Cách</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để</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cầu</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nguyện</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bằng</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Thi</a:t>
            </a:r>
            <a:r>
              <a:rPr lang="en-US" sz="4000" b="1"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4000" b="1" dirty="0" err="1"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Thiên</a:t>
            </a:r>
            <a:endParaRPr lang="en-US" sz="4000" b="1" dirty="0">
              <a:solidFill>
                <a:schemeClr val="bg1"/>
              </a:solidFill>
              <a:latin typeface="Arial" charset="0"/>
              <a:ea typeface="ＭＳ Ｐゴシック" charset="0"/>
              <a:cs typeface="ＭＳ Ｐゴシック" charset="0"/>
            </a:endParaRPr>
          </a:p>
        </p:txBody>
      </p:sp>
      <p:sp>
        <p:nvSpPr>
          <p:cNvPr id="7171" name="Rectangle 3"/>
          <p:cNvSpPr>
            <a:spLocks noGrp="1" noChangeArrowheads="1"/>
          </p:cNvSpPr>
          <p:nvPr>
            <p:ph type="subTitle" idx="1"/>
          </p:nvPr>
        </p:nvSpPr>
        <p:spPr>
          <a:xfrm>
            <a:off x="0" y="1676400"/>
            <a:ext cx="9144000" cy="2133600"/>
          </a:xfrm>
        </p:spPr>
        <p:txBody>
          <a:bodyPr/>
          <a:lstStyle/>
          <a:p>
            <a:pPr eaLnBrk="1" hangingPunct="1"/>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Mỗi</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người</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một</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câu</a:t>
            </a:r>
            <a:endPar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endParaRPr>
          </a:p>
          <a:p>
            <a:pPr eaLnBrk="1" hangingPunct="1"/>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Diễn</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giải</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và</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cá</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nhân</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hóa</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nó</a:t>
            </a:r>
            <a:endPar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endParaRPr>
          </a:p>
          <a:p>
            <a:pPr eaLnBrk="1" hangingPunct="1"/>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Không</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có</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sự</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thỉnh</a:t>
            </a:r>
            <a:r>
              <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rPr>
              <a:t> </a:t>
            </a:r>
            <a:r>
              <a:rPr lang="en-US" altLang="vi-VN" sz="3600" b="1" dirty="0" err="1" smtClean="0">
                <a:solidFill>
                  <a:schemeClr val="bg1"/>
                </a:solidFill>
                <a:latin typeface="Arial" panose="020B0604020202020204" pitchFamily="34" charset="0"/>
                <a:ea typeface="ＭＳ Ｐゴシック" pitchFamily="34" charset="-128"/>
                <a:cs typeface="Arial" panose="020B0604020202020204" pitchFamily="34" charset="0"/>
              </a:rPr>
              <a:t>cầu</a:t>
            </a:r>
            <a:endParaRPr lang="en-US" altLang="vi-VN" sz="3600" b="1" dirty="0" smtClean="0">
              <a:solidFill>
                <a:schemeClr val="bg1"/>
              </a:solidFill>
              <a:latin typeface="Arial" panose="020B0604020202020204" pitchFamily="34" charset="0"/>
              <a:ea typeface="ＭＳ Ｐゴシック" pitchFamily="34" charset="-128"/>
              <a:cs typeface="Arial" panose="020B0604020202020204" pitchFamily="34" charset="0"/>
            </a:endParaRPr>
          </a:p>
        </p:txBody>
      </p:sp>
      <p:grpSp>
        <p:nvGrpSpPr>
          <p:cNvPr id="105476" name="Group 4"/>
          <p:cNvGrpSpPr>
            <a:grpSpLocks/>
          </p:cNvGrpSpPr>
          <p:nvPr/>
        </p:nvGrpSpPr>
        <p:grpSpPr bwMode="auto">
          <a:xfrm>
            <a:off x="0" y="3906838"/>
            <a:ext cx="9144000" cy="2944812"/>
            <a:chOff x="0" y="2465"/>
            <a:chExt cx="5472" cy="1855"/>
          </a:xfrm>
        </p:grpSpPr>
        <p:pic>
          <p:nvPicPr>
            <p:cNvPr id="105477" name="Picture 5"/>
            <p:cNvPicPr>
              <a:picLocks noChangeAspect="1" noChangeArrowheads="1"/>
            </p:cNvPicPr>
            <p:nvPr/>
          </p:nvPicPr>
          <p:blipFill>
            <a:blip r:embed="rId3">
              <a:extLst>
                <a:ext uri="{28A0092B-C50C-407E-A947-70E740481C1C}">
                  <a14:useLocalDpi xmlns:a14="http://schemas.microsoft.com/office/drawing/2010/main" val="0"/>
                </a:ext>
              </a:extLst>
            </a:blip>
            <a:srcRect l="8594" r="8594"/>
            <a:stretch>
              <a:fillRect/>
            </a:stretch>
          </p:blipFill>
          <p:spPr bwMode="auto">
            <a:xfrm>
              <a:off x="0"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p:cNvPicPr>
              <a:picLocks noChangeAspect="1" noChangeArrowheads="1"/>
            </p:cNvPicPr>
            <p:nvPr/>
          </p:nvPicPr>
          <p:blipFill>
            <a:blip r:embed="rId3">
              <a:extLst>
                <a:ext uri="{28A0092B-C50C-407E-A947-70E740481C1C}">
                  <a14:useLocalDpi xmlns:a14="http://schemas.microsoft.com/office/drawing/2010/main" val="0"/>
                </a:ext>
              </a:extLst>
            </a:blip>
            <a:srcRect l="8594" r="8594"/>
            <a:stretch>
              <a:fillRect/>
            </a:stretch>
          </p:blipFill>
          <p:spPr bwMode="auto">
            <a:xfrm>
              <a:off x="2736" y="2465"/>
              <a:ext cx="2736" cy="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06498" name="Picture 2" descr="Mountain Scene 0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381000" y="3032125"/>
            <a:ext cx="8534400" cy="3170099"/>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111:1 </a:t>
            </a:r>
            <a:r>
              <a:rPr lang="vi-VN" sz="4000" b="1" dirty="0" smtClean="0">
                <a:solidFill>
                  <a:srgbClr val="FFFFFF"/>
                </a:solidFill>
                <a:latin typeface="Arial"/>
                <a:ea typeface="ＭＳ Ｐゴシック" charset="-128"/>
                <a:cs typeface="Arial"/>
              </a:rPr>
              <a:t>Ha-lê-lu-gia</a:t>
            </a:r>
            <a:r>
              <a:rPr lang="vi-VN" sz="4000" b="1" dirty="0">
                <a:solidFill>
                  <a:srgbClr val="FFFFFF"/>
                </a:solidFill>
                <a:latin typeface="Arial"/>
                <a:ea typeface="ＭＳ Ｐゴシック" charset="-128"/>
                <a:cs typeface="Arial"/>
              </a:rPr>
              <a:t>! </a:t>
            </a:r>
          </a:p>
          <a:p>
            <a:pPr>
              <a:defRPr/>
            </a:pPr>
            <a:r>
              <a:rPr lang="vi-VN" sz="4000" b="1" dirty="0">
                <a:solidFill>
                  <a:srgbClr val="FFFFFF"/>
                </a:solidFill>
                <a:latin typeface="Arial"/>
                <a:ea typeface="ＭＳ Ｐゴシック" charset="-128"/>
                <a:cs typeface="Arial"/>
              </a:rPr>
              <a:t>Tôi sẽ hết lòng ngợi khen Đức Giê-hô-va </a:t>
            </a:r>
          </a:p>
          <a:p>
            <a:pPr>
              <a:defRPr/>
            </a:pPr>
            <a:r>
              <a:rPr lang="vi-VN" sz="4000" b="1" dirty="0">
                <a:solidFill>
                  <a:srgbClr val="FFFFFF"/>
                </a:solidFill>
                <a:latin typeface="Arial"/>
                <a:ea typeface="ＭＳ Ｐゴシック" charset="-128"/>
                <a:cs typeface="Arial"/>
              </a:rPr>
              <a:t>Trong đám người ngay thẳng và tại hội chúng.</a:t>
            </a:r>
            <a:endParaRPr lang="en-US" sz="4000" b="1" dirty="0">
              <a:solidFill>
                <a:srgbClr val="FFFFFF"/>
              </a:solidFill>
              <a:latin typeface="Arial"/>
              <a:ea typeface="ＭＳ Ｐゴシック" charset="-128"/>
              <a:cs typeface="Arial"/>
            </a:endParaRPr>
          </a:p>
        </p:txBody>
      </p:sp>
      <p:sp>
        <p:nvSpPr>
          <p:cNvPr id="13317" name="Rectangle 5"/>
          <p:cNvSpPr>
            <a:spLocks noGrp="1" noChangeArrowheads="1"/>
          </p:cNvSpPr>
          <p:nvPr>
            <p:ph type="title" idx="4294967295"/>
          </p:nvPr>
        </p:nvSpPr>
        <p:spPr>
          <a:xfrm>
            <a:off x="1031032" y="315733"/>
            <a:ext cx="7884368" cy="1200329"/>
          </a:xfrm>
          <a:effectLst>
            <a:outerShdw blurRad="63500" dist="53882" dir="2700000" algn="ctr" rotWithShape="0">
              <a:schemeClr val="tx1">
                <a:alpha val="74998"/>
              </a:schemeClr>
            </a:outerShdw>
          </a:effectLst>
        </p:spPr>
        <p:txBody>
          <a:bodyPr wrap="square" anchor="t">
            <a:spAutoFit/>
          </a:bodyPr>
          <a:lstStyle/>
          <a:p>
            <a:pPr eaLnBrk="1" hangingPunct="1">
              <a:defRPr/>
            </a:pPr>
            <a:r>
              <a:rPr lang="en-US" sz="3600" b="1" dirty="0" err="1" smtClean="0">
                <a:solidFill>
                  <a:schemeClr val="bg1"/>
                </a:solidFill>
                <a:ea typeface="+mj-ea"/>
              </a:rPr>
              <a:t>Cầu</a:t>
            </a:r>
            <a:r>
              <a:rPr lang="en-US" sz="3600" b="1" dirty="0" smtClean="0">
                <a:solidFill>
                  <a:schemeClr val="bg1"/>
                </a:solidFill>
                <a:ea typeface="+mj-ea"/>
              </a:rPr>
              <a:t> </a:t>
            </a:r>
            <a:r>
              <a:rPr lang="en-US" sz="3600" b="1" dirty="0" err="1" smtClean="0">
                <a:solidFill>
                  <a:schemeClr val="bg1"/>
                </a:solidFill>
                <a:ea typeface="+mj-ea"/>
              </a:rPr>
              <a:t>nguyện</a:t>
            </a:r>
            <a:r>
              <a:rPr lang="en-US" sz="3600" b="1" dirty="0" smtClean="0">
                <a:solidFill>
                  <a:schemeClr val="bg1"/>
                </a:solidFill>
                <a:ea typeface="+mj-ea"/>
              </a:rPr>
              <a:t> </a:t>
            </a:r>
            <a:r>
              <a:rPr lang="en-US" sz="3600" b="1" dirty="0" err="1" smtClean="0">
                <a:solidFill>
                  <a:schemeClr val="bg1"/>
                </a:solidFill>
                <a:ea typeface="+mj-ea"/>
              </a:rPr>
              <a:t>bằng</a:t>
            </a:r>
            <a:r>
              <a:rPr lang="en-US" sz="3600" b="1" dirty="0" smtClean="0">
                <a:solidFill>
                  <a:schemeClr val="bg1"/>
                </a:solidFill>
                <a:ea typeface="+mj-ea"/>
              </a:rPr>
              <a:t> </a:t>
            </a:r>
            <a:r>
              <a:rPr lang="en-US" sz="3600" b="1" dirty="0" err="1" smtClean="0">
                <a:solidFill>
                  <a:schemeClr val="bg1"/>
                </a:solidFill>
                <a:ea typeface="+mj-ea"/>
              </a:rPr>
              <a:t>Thi</a:t>
            </a:r>
            <a:r>
              <a:rPr lang="en-US" sz="3600" b="1" dirty="0" smtClean="0">
                <a:solidFill>
                  <a:schemeClr val="bg1"/>
                </a:solidFill>
                <a:ea typeface="+mj-ea"/>
              </a:rPr>
              <a:t> </a:t>
            </a:r>
            <a:r>
              <a:rPr lang="en-US" sz="3600" b="1" dirty="0" err="1" smtClean="0">
                <a:solidFill>
                  <a:schemeClr val="bg1"/>
                </a:solidFill>
                <a:ea typeface="+mj-ea"/>
              </a:rPr>
              <a:t>Thiên</a:t>
            </a:r>
            <a:r>
              <a:rPr lang="en-US" sz="3600" b="1" dirty="0" smtClean="0">
                <a:solidFill>
                  <a:schemeClr val="bg1"/>
                </a:solidFill>
                <a:ea typeface="+mj-ea"/>
              </a:rPr>
              <a:t> </a:t>
            </a:r>
            <a:r>
              <a:rPr lang="en-US" sz="3600" b="1" dirty="0">
                <a:solidFill>
                  <a:schemeClr val="bg1"/>
                </a:solidFill>
                <a:ea typeface="+mj-ea"/>
              </a:rPr>
              <a:t>111 </a:t>
            </a:r>
            <a:r>
              <a:rPr lang="en-US" sz="3600" b="1" dirty="0" err="1" smtClean="0">
                <a:solidFill>
                  <a:schemeClr val="bg1"/>
                </a:solidFill>
                <a:ea typeface="+mj-ea"/>
              </a:rPr>
              <a:t>với</a:t>
            </a:r>
            <a:r>
              <a:rPr lang="en-US" sz="3600" b="1" dirty="0" smtClean="0">
                <a:solidFill>
                  <a:schemeClr val="bg1"/>
                </a:solidFill>
                <a:ea typeface="+mj-ea"/>
              </a:rPr>
              <a:t> </a:t>
            </a:r>
            <a:r>
              <a:rPr lang="en-US" sz="3600" b="1" dirty="0" err="1" smtClean="0">
                <a:solidFill>
                  <a:schemeClr val="bg1"/>
                </a:solidFill>
                <a:ea typeface="+mj-ea"/>
              </a:rPr>
              <a:t>hai</a:t>
            </a:r>
            <a:r>
              <a:rPr lang="en-US" sz="3600" b="1" dirty="0" smtClean="0">
                <a:solidFill>
                  <a:schemeClr val="bg1"/>
                </a:solidFill>
                <a:ea typeface="+mj-ea"/>
              </a:rPr>
              <a:t> </a:t>
            </a:r>
            <a:r>
              <a:rPr lang="en-US" sz="3600" b="1" dirty="0" err="1" smtClean="0">
                <a:solidFill>
                  <a:schemeClr val="bg1"/>
                </a:solidFill>
                <a:ea typeface="+mj-ea"/>
              </a:rPr>
              <a:t>người</a:t>
            </a:r>
            <a:endParaRPr lang="en-US" sz="3600" b="1" dirty="0">
              <a:solidFill>
                <a:schemeClr val="bg1"/>
              </a:solidFill>
              <a:ea typeface="+mj-ea"/>
            </a:endParaRPr>
          </a:p>
        </p:txBody>
      </p:sp>
    </p:spTree>
  </p:cSld>
  <p:clrMapOvr>
    <a:masterClrMapping/>
  </p:clrMapOvr>
  <p:transition xmlns:p14="http://schemas.microsoft.com/office/powerpoint/2010/main" advTm="60000">
    <p:cover dir="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07522" name="Picture 2" descr="1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09600" y="2895600"/>
            <a:ext cx="85344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kl" charset="0"/>
                <a:ea typeface="ＭＳ Ｐゴシック" charset="-128"/>
                <a:cs typeface="ＭＳ Ｐゴシック" charset="-128"/>
              </a:rPr>
              <a:t>111:2 </a:t>
            </a:r>
            <a:r>
              <a:rPr lang="vi-VN" sz="4000" b="1" dirty="0">
                <a:solidFill>
                  <a:srgbClr val="FFFFFF"/>
                </a:solidFill>
                <a:latin typeface="Ariakl" charset="0"/>
                <a:ea typeface="ＭＳ Ｐゴシック" charset="-128"/>
                <a:cs typeface="ＭＳ Ｐゴシック" charset="-128"/>
              </a:rPr>
              <a:t>Công việc Đức Giê-hô-va đều lớn lao; </a:t>
            </a:r>
          </a:p>
          <a:p>
            <a:pPr>
              <a:defRPr/>
            </a:pPr>
            <a:r>
              <a:rPr lang="vi-VN" sz="4000" b="1" dirty="0">
                <a:solidFill>
                  <a:srgbClr val="FFFFFF"/>
                </a:solidFill>
                <a:latin typeface="Ariakl" charset="0"/>
                <a:ea typeface="ＭＳ Ｐゴシック" charset="-128"/>
                <a:cs typeface="ＭＳ Ｐゴシック" charset="-128"/>
              </a:rPr>
              <a:t>Phàm ai ưa thích, ắt sẽ tra sát </a:t>
            </a:r>
            <a:r>
              <a:rPr lang="vi-VN" sz="4000" b="1" dirty="0" smtClean="0">
                <a:solidFill>
                  <a:srgbClr val="FFFFFF"/>
                </a:solidFill>
                <a:latin typeface="Ariakl" charset="0"/>
                <a:ea typeface="ＭＳ Ｐゴシック" charset="-128"/>
                <a:cs typeface="ＭＳ Ｐゴシック" charset="-128"/>
              </a:rPr>
              <a:t>đến</a:t>
            </a:r>
            <a:r>
              <a:rPr lang="en-US" sz="4000" b="1" dirty="0" smtClean="0">
                <a:solidFill>
                  <a:srgbClr val="FFFFFF"/>
                </a:solidFill>
                <a:latin typeface="Ariakl" charset="0"/>
                <a:ea typeface="ＭＳ Ｐゴシック" charset="-128"/>
                <a:cs typeface="ＭＳ Ｐゴシック" charset="-128"/>
              </a:rPr>
              <a:t>.</a:t>
            </a:r>
            <a:endParaRPr lang="en-US" sz="4000" b="1" dirty="0">
              <a:solidFill>
                <a:srgbClr val="FFFFFF"/>
              </a:solidFill>
              <a:latin typeface="Ariakl" charset="0"/>
              <a:ea typeface="ＭＳ Ｐゴシック" charset="-128"/>
              <a:cs typeface="ＭＳ Ｐゴシック" charset="-128"/>
            </a:endParaRPr>
          </a:p>
        </p:txBody>
      </p:sp>
      <p:sp>
        <p:nvSpPr>
          <p:cNvPr id="15365" name="Rectangle 5"/>
          <p:cNvSpPr>
            <a:spLocks noGrp="1" noChangeArrowheads="1"/>
          </p:cNvSpPr>
          <p:nvPr>
            <p:ph type="title" idx="4294967295"/>
          </p:nvPr>
        </p:nvSpPr>
        <p:spPr>
          <a:xfrm>
            <a:off x="521295" y="260648"/>
            <a:ext cx="8101409" cy="1323439"/>
          </a:xfrm>
          <a:effectLst>
            <a:outerShdw blurRad="63500" dist="53882" dir="2700000" algn="ctr" rotWithShape="0">
              <a:schemeClr val="tx1">
                <a:alpha val="74998"/>
              </a:schemeClr>
            </a:outerShdw>
          </a:effectLst>
        </p:spPr>
        <p:txBody>
          <a:bodyPr wrap="square" anchor="t">
            <a:spAutoFit/>
          </a:bodyPr>
          <a:lstStyle/>
          <a:p>
            <a:pPr eaLnBrk="1" hangingPunct="1">
              <a:defRPr/>
            </a:pPr>
            <a:r>
              <a:rPr lang="en-US" sz="4000" b="1" dirty="0" err="1">
                <a:solidFill>
                  <a:schemeClr val="bg1"/>
                </a:solidFill>
              </a:rPr>
              <a:t>Cầu</a:t>
            </a:r>
            <a:r>
              <a:rPr lang="en-US" sz="4000" b="1" dirty="0">
                <a:solidFill>
                  <a:schemeClr val="bg1"/>
                </a:solidFill>
              </a:rPr>
              <a:t> </a:t>
            </a:r>
            <a:r>
              <a:rPr lang="en-US" sz="4000" b="1" dirty="0" err="1">
                <a:solidFill>
                  <a:schemeClr val="bg1"/>
                </a:solidFill>
              </a:rPr>
              <a:t>nguyện</a:t>
            </a:r>
            <a:r>
              <a:rPr lang="en-US" sz="4000" b="1" dirty="0">
                <a:solidFill>
                  <a:schemeClr val="bg1"/>
                </a:solidFill>
              </a:rPr>
              <a:t> </a:t>
            </a:r>
            <a:r>
              <a:rPr lang="en-US" sz="4000" b="1" dirty="0" err="1">
                <a:solidFill>
                  <a:schemeClr val="bg1"/>
                </a:solidFill>
              </a:rPr>
              <a:t>bằng</a:t>
            </a:r>
            <a:r>
              <a:rPr lang="en-US" sz="4000" b="1" dirty="0">
                <a:solidFill>
                  <a:schemeClr val="bg1"/>
                </a:solidFill>
              </a:rPr>
              <a:t> </a:t>
            </a:r>
            <a:r>
              <a:rPr lang="en-US" sz="4000" b="1" dirty="0" err="1">
                <a:solidFill>
                  <a:schemeClr val="bg1"/>
                </a:solidFill>
              </a:rPr>
              <a:t>Thi</a:t>
            </a:r>
            <a:r>
              <a:rPr lang="en-US" sz="4000" b="1" dirty="0">
                <a:solidFill>
                  <a:schemeClr val="bg1"/>
                </a:solidFill>
              </a:rPr>
              <a:t> </a:t>
            </a:r>
            <a:r>
              <a:rPr lang="en-US" sz="4000" b="1" dirty="0" err="1">
                <a:solidFill>
                  <a:schemeClr val="bg1"/>
                </a:solidFill>
              </a:rPr>
              <a:t>Thiên</a:t>
            </a:r>
            <a:r>
              <a:rPr lang="en-US" sz="4000" b="1" dirty="0">
                <a:solidFill>
                  <a:schemeClr val="bg1"/>
                </a:solidFill>
              </a:rPr>
              <a:t> 111 </a:t>
            </a:r>
            <a:r>
              <a:rPr lang="en-US" sz="4000" b="1" dirty="0" err="1">
                <a:solidFill>
                  <a:schemeClr val="bg1"/>
                </a:solidFill>
              </a:rPr>
              <a:t>với</a:t>
            </a:r>
            <a:r>
              <a:rPr lang="en-US" sz="4000" b="1" dirty="0">
                <a:solidFill>
                  <a:schemeClr val="bg1"/>
                </a:solidFill>
              </a:rPr>
              <a:t> </a:t>
            </a:r>
            <a:r>
              <a:rPr lang="en-US" sz="4000" b="1" dirty="0" err="1">
                <a:solidFill>
                  <a:schemeClr val="bg1"/>
                </a:solidFill>
              </a:rPr>
              <a:t>hai</a:t>
            </a:r>
            <a:r>
              <a:rPr lang="en-US" sz="4000" b="1" dirty="0">
                <a:solidFill>
                  <a:schemeClr val="bg1"/>
                </a:solidFill>
              </a:rPr>
              <a:t> </a:t>
            </a:r>
            <a:r>
              <a:rPr lang="en-US" sz="4000" b="1" dirty="0" err="1">
                <a:solidFill>
                  <a:schemeClr val="bg1"/>
                </a:solidFill>
              </a:rPr>
              <a:t>người</a:t>
            </a:r>
            <a:endParaRPr lang="en-US" sz="4000" b="1" dirty="0">
              <a:solidFill>
                <a:schemeClr val="bg1"/>
              </a:solidFill>
              <a:latin typeface="Ariakl"/>
              <a:ea typeface="+mj-ea"/>
              <a:cs typeface="Ariakl"/>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08546" name="Picture 2" descr="94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09600" y="1871663"/>
            <a:ext cx="85344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111:3 </a:t>
            </a:r>
            <a:r>
              <a:rPr lang="en-US" sz="4000" b="1" dirty="0" err="1">
                <a:solidFill>
                  <a:srgbClr val="FFFFFF"/>
                </a:solidFill>
                <a:latin typeface="Arial"/>
                <a:ea typeface="ＭＳ Ｐゴシック" charset="-128"/>
                <a:cs typeface="Arial"/>
              </a:rPr>
              <a:t>Công</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việc</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có</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vinh</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hiển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oai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nghi</a:t>
            </a:r>
            <a:r>
              <a:rPr lang="en-US" sz="4000" b="1" dirty="0">
                <a:solidFill>
                  <a:srgbClr val="FFFFFF"/>
                </a:solidFill>
                <a:latin typeface="Arial"/>
                <a:ea typeface="ＭＳ Ｐゴシック" charset="-128"/>
                <a:cs typeface="Arial"/>
              </a:rPr>
              <a:t>; </a:t>
            </a:r>
          </a:p>
          <a:p>
            <a:pPr>
              <a:defRPr/>
            </a:pPr>
            <a:r>
              <a:rPr lang="en-US" sz="4000" b="1" dirty="0" err="1">
                <a:solidFill>
                  <a:srgbClr val="FFFFFF"/>
                </a:solidFill>
                <a:latin typeface="Arial"/>
                <a:ea typeface="ＭＳ Ｐゴシック" charset="-128"/>
                <a:cs typeface="Arial"/>
              </a:rPr>
              <a:t>Sự</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công</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bình</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còn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đến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đời</a:t>
            </a:r>
            <a:r>
              <a:rPr lang="en-US" sz="4000" b="1" dirty="0">
                <a:solidFill>
                  <a:srgbClr val="FFFFFF"/>
                </a:solidFill>
                <a:latin typeface="Arial"/>
                <a:ea typeface="ＭＳ Ｐゴシック" charset="-128"/>
                <a:cs typeface="Arial"/>
              </a:rPr>
              <a:t> </a:t>
            </a:r>
            <a:r>
              <a:rPr lang="en-US" sz="4000" b="1" dirty="0" err="1" smtClean="0">
                <a:solidFill>
                  <a:srgbClr val="FFFFFF"/>
                </a:solidFill>
                <a:latin typeface="Arial"/>
                <a:ea typeface="ＭＳ Ｐゴシック" charset="-128"/>
                <a:cs typeface="Arial"/>
              </a:rPr>
              <a:t>đời</a:t>
            </a:r>
            <a:r>
              <a:rPr lang="en-US" sz="4000" b="1" dirty="0" smtClean="0">
                <a:solidFill>
                  <a:srgbClr val="FFFFFF"/>
                </a:solidFill>
                <a:latin typeface="Arial"/>
                <a:ea typeface="ＭＳ Ｐゴシック" charset="-128"/>
                <a:cs typeface="Arial"/>
              </a:rPr>
              <a:t>.</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1031032" y="315733"/>
            <a:ext cx="7884368"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09570" name="Picture 2" descr="2yellowroses"/>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533400" y="1871663"/>
            <a:ext cx="8610600" cy="253047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111:4 </a:t>
            </a:r>
            <a:r>
              <a:rPr lang="vi-VN" sz="4000" b="1" dirty="0">
                <a:solidFill>
                  <a:srgbClr val="FFFFFF"/>
                </a:solidFill>
                <a:latin typeface="Arial"/>
                <a:ea typeface="ＭＳ Ｐゴシック" charset="-128"/>
                <a:cs typeface="Arial"/>
              </a:rPr>
              <a:t>Ngài lập sự kỷ niệm về công việc lạ lùng của Ngài. </a:t>
            </a:r>
          </a:p>
          <a:p>
            <a:pPr>
              <a:defRPr/>
            </a:pPr>
            <a:r>
              <a:rPr lang="vi-VN" sz="4000" b="1" dirty="0">
                <a:solidFill>
                  <a:srgbClr val="FFFFFF"/>
                </a:solidFill>
                <a:latin typeface="Arial"/>
                <a:ea typeface="ＭＳ Ｐゴシック" charset="-128"/>
                <a:cs typeface="Arial"/>
              </a:rPr>
              <a:t>Đức Giê-hô-va hay làm ơn và có lòng thương </a:t>
            </a:r>
            <a:r>
              <a:rPr lang="vi-VN" sz="4000" b="1" dirty="0" smtClean="0">
                <a:solidFill>
                  <a:srgbClr val="FFFFFF"/>
                </a:solidFill>
                <a:latin typeface="Arial"/>
                <a:ea typeface="ＭＳ Ｐゴシック" charset="-128"/>
                <a:cs typeface="Arial"/>
              </a:rPr>
              <a:t>xót</a:t>
            </a:r>
            <a:r>
              <a:rPr lang="en-US" sz="4000" b="1" dirty="0" smtClean="0">
                <a:solidFill>
                  <a:srgbClr val="FFFFFF"/>
                </a:solidFill>
                <a:latin typeface="Arial"/>
                <a:ea typeface="ＭＳ Ｐゴシック" charset="-128"/>
                <a:cs typeface="Arial"/>
              </a:rPr>
              <a:t>.</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1031032" y="315733"/>
            <a:ext cx="7884368"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smtClean="0">
                <a:solidFill>
                  <a:schemeClr val="bg1"/>
                </a:solidFill>
                <a:ea typeface="+mj-ea"/>
              </a:rPr>
              <a:t>Cầu nguyện bằng Thi Thiên 111 với hai 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0594" name="Picture 2" descr="lillyflrs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533400" y="1871663"/>
            <a:ext cx="86106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111:5 </a:t>
            </a:r>
            <a:r>
              <a:rPr lang="vi-VN" sz="4000" b="1" dirty="0">
                <a:solidFill>
                  <a:srgbClr val="FFFFFF"/>
                </a:solidFill>
                <a:latin typeface="Arial"/>
                <a:ea typeface="ＭＳ Ｐゴシック" charset="-128"/>
                <a:cs typeface="Arial"/>
              </a:rPr>
              <a:t>Ban vật thực cho kẻ kính sợ Ngài, </a:t>
            </a:r>
          </a:p>
          <a:p>
            <a:pPr>
              <a:defRPr/>
            </a:pPr>
            <a:r>
              <a:rPr lang="vi-VN" sz="4000" b="1" dirty="0">
                <a:solidFill>
                  <a:srgbClr val="FFFFFF"/>
                </a:solidFill>
                <a:latin typeface="Arial"/>
                <a:ea typeface="ＭＳ Ｐゴシック" charset="-128"/>
                <a:cs typeface="Arial"/>
              </a:rPr>
              <a:t>Và nhớ lại sự giao ước mình luôn luôn.</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1031032" y="315733"/>
            <a:ext cx="7884368"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Man should </a:t>
            </a:r>
            <a:r>
              <a:rPr lang="en-US" sz="3200" b="1" kern="0" dirty="0">
                <a:solidFill>
                  <a:srgbClr val="FFFF00"/>
                </a:solidFill>
                <a:effectLst>
                  <a:glow rad="127000">
                    <a:srgbClr val="000000"/>
                  </a:glow>
                </a:effectLst>
                <a:latin typeface="Arial" charset="0"/>
                <a:ea typeface="ＭＳ Ｐゴシック" charset="0"/>
                <a:cs typeface="ＭＳ Ｐゴシック" charset="0"/>
              </a:rPr>
              <a:t>praise</a:t>
            </a:r>
            <a:r>
              <a:rPr lang="en-US" sz="3200" b="1" kern="0" dirty="0">
                <a:solidFill>
                  <a:srgbClr val="FFFFFF"/>
                </a:solidFill>
                <a:effectLst>
                  <a:glow rad="127000">
                    <a:srgbClr val="000000"/>
                  </a:glow>
                </a:effectLst>
                <a:latin typeface="Arial" charset="0"/>
                <a:ea typeface="ＭＳ Ｐゴシック" charset="0"/>
                <a:cs typeface="ＭＳ Ｐゴシック" charset="0"/>
              </a:rPr>
              <a:t> and petition God for who He is and what He has done in providing wisdom, protection, Messianic fulfillment, and His Word so man might humble himself before Him in trust and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thanksgiving.</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Psalms</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smtClean="0">
                <a:solidFill>
                  <a:srgbClr val="FFFFFF"/>
                </a:solidFill>
                <a:latin typeface="Arial"/>
                <a:cs typeface="Arial"/>
              </a:rPr>
              <a:t>Summary Statement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380</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7383818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1618" name="Picture 2" descr="mtn&amp;moon"/>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2051720" y="2564904"/>
            <a:ext cx="6084168" cy="3170099"/>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4000" b="1" dirty="0" smtClean="0">
                <a:solidFill>
                  <a:srgbClr val="FFFFFF"/>
                </a:solidFill>
                <a:cs typeface="ＭＳ Ｐゴシック" charset="0"/>
              </a:rPr>
              <a:t>111:6 </a:t>
            </a:r>
            <a:r>
              <a:rPr lang="vi-VN" sz="4000" b="1" dirty="0">
                <a:solidFill>
                  <a:srgbClr val="FFFFFF"/>
                </a:solidFill>
                <a:cs typeface="ＭＳ Ｐゴシック" charset="0"/>
              </a:rPr>
              <a:t>Ngài đã tỏ cho dân sự Ngài quyền năng về công việc Ngài, </a:t>
            </a:r>
          </a:p>
          <a:p>
            <a:pPr eaLnBrk="1" hangingPunct="1">
              <a:defRPr/>
            </a:pPr>
            <a:r>
              <a:rPr lang="vi-VN" sz="4000" b="1" dirty="0">
                <a:solidFill>
                  <a:srgbClr val="FFFFFF"/>
                </a:solidFill>
                <a:cs typeface="ＭＳ Ｐゴシック" charset="0"/>
              </a:rPr>
              <a:t>Đặng ban cho họ sản nghiệp của các nước.</a:t>
            </a:r>
            <a:endParaRPr lang="en-US" sz="4000" b="1" dirty="0" smtClean="0">
              <a:solidFill>
                <a:srgbClr val="FFFFFF"/>
              </a:solidFill>
              <a:cs typeface="ＭＳ Ｐゴシック" charset="0"/>
            </a:endParaRPr>
          </a:p>
        </p:txBody>
      </p:sp>
      <p:sp>
        <p:nvSpPr>
          <p:cNvPr id="5" name="Rectangle 5"/>
          <p:cNvSpPr txBox="1">
            <a:spLocks noChangeArrowheads="1"/>
          </p:cNvSpPr>
          <p:nvPr/>
        </p:nvSpPr>
        <p:spPr bwMode="auto">
          <a:xfrm>
            <a:off x="0" y="0"/>
            <a:ext cx="9036496"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2642" name="Picture 2" descr="Mountain Scene 0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457200" y="1676400"/>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111:7 </a:t>
            </a:r>
            <a:r>
              <a:rPr lang="en-US" sz="4000" b="1" dirty="0" err="1">
                <a:solidFill>
                  <a:srgbClr val="FFFFFF"/>
                </a:solidFill>
                <a:latin typeface="Arial"/>
                <a:ea typeface="ＭＳ Ｐゴシック" charset="-128"/>
                <a:cs typeface="Arial"/>
              </a:rPr>
              <a:t>Công</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việc</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tay</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là</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chân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thật</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và</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công</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bình</a:t>
            </a:r>
            <a:r>
              <a:rPr lang="en-US" sz="4000" b="1" dirty="0">
                <a:solidFill>
                  <a:srgbClr val="FFFFFF"/>
                </a:solidFill>
                <a:latin typeface="Arial"/>
                <a:ea typeface="ＭＳ Ｐゴシック" charset="-128"/>
                <a:cs typeface="Arial"/>
              </a:rPr>
              <a:t>; </a:t>
            </a:r>
          </a:p>
          <a:p>
            <a:pPr>
              <a:defRPr/>
            </a:pPr>
            <a:r>
              <a:rPr lang="en-US" sz="4000" b="1" dirty="0" err="1">
                <a:solidFill>
                  <a:srgbClr val="FFFFFF"/>
                </a:solidFill>
                <a:latin typeface="Arial"/>
                <a:ea typeface="ＭＳ Ｐゴシック" charset="-128"/>
                <a:cs typeface="Arial"/>
              </a:rPr>
              <a:t>Các</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giềng</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mối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đều</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là</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chắc</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chắn</a:t>
            </a:r>
            <a:r>
              <a:rPr lang="en-US" sz="4000" b="1" dirty="0">
                <a:solidFill>
                  <a:srgbClr val="FFFFFF"/>
                </a:solidFill>
                <a:latin typeface="Arial"/>
                <a:ea typeface="ＭＳ Ｐゴシック" charset="-128"/>
                <a:cs typeface="Arial"/>
              </a:rPr>
              <a:t>,</a:t>
            </a:r>
          </a:p>
        </p:txBody>
      </p:sp>
      <p:sp>
        <p:nvSpPr>
          <p:cNvPr id="5" name="Rectangle 5"/>
          <p:cNvSpPr txBox="1">
            <a:spLocks noChangeArrowheads="1"/>
          </p:cNvSpPr>
          <p:nvPr/>
        </p:nvSpPr>
        <p:spPr bwMode="auto">
          <a:xfrm>
            <a:off x="0" y="0"/>
            <a:ext cx="9036496"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3666" name="Picture 2" descr="1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457200" y="1676400"/>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111:8 </a:t>
            </a:r>
            <a:r>
              <a:rPr lang="vi-VN" sz="4000" b="1" dirty="0">
                <a:solidFill>
                  <a:srgbClr val="FFFFFF"/>
                </a:solidFill>
                <a:latin typeface="Arial"/>
                <a:ea typeface="ＭＳ Ｐゴシック" charset="-128"/>
                <a:cs typeface="Arial"/>
              </a:rPr>
              <a:t>Được lập vững bền đời đời vô cùng, </a:t>
            </a:r>
          </a:p>
          <a:p>
            <a:pPr>
              <a:defRPr/>
            </a:pPr>
            <a:r>
              <a:rPr lang="vi-VN" sz="4000" b="1" dirty="0">
                <a:solidFill>
                  <a:srgbClr val="FFFFFF"/>
                </a:solidFill>
                <a:latin typeface="Arial"/>
                <a:ea typeface="ＭＳ Ｐゴシック" charset="-128"/>
                <a:cs typeface="Arial"/>
              </a:rPr>
              <a:t>Theo sự chân thật và sự ngay thẳng.</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0" y="0"/>
            <a:ext cx="9036496"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4690" name="Picture 2" descr="9404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457200" y="1981200"/>
            <a:ext cx="8686800" cy="3170099"/>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111:9 </a:t>
            </a:r>
            <a:r>
              <a:rPr lang="vi-VN" sz="4000" b="1" dirty="0">
                <a:solidFill>
                  <a:srgbClr val="FFFFFF"/>
                </a:solidFill>
                <a:latin typeface="Arial"/>
                <a:ea typeface="ＭＳ Ｐゴシック" charset="-128"/>
                <a:cs typeface="Arial"/>
              </a:rPr>
              <a:t>Ngài đã sai cứu chuộc dân Ngài, </a:t>
            </a:r>
          </a:p>
          <a:p>
            <a:pPr>
              <a:defRPr/>
            </a:pPr>
            <a:r>
              <a:rPr lang="vi-VN" sz="4000" b="1" dirty="0">
                <a:solidFill>
                  <a:srgbClr val="FFFFFF"/>
                </a:solidFill>
                <a:latin typeface="Arial"/>
                <a:ea typeface="ＭＳ Ｐゴシック" charset="-128"/>
                <a:cs typeface="Arial"/>
              </a:rPr>
              <a:t>Truyền lập giao ước Ngài đến đời đời. </a:t>
            </a:r>
          </a:p>
          <a:p>
            <a:pPr>
              <a:defRPr/>
            </a:pPr>
            <a:r>
              <a:rPr lang="vi-VN" sz="4000" b="1" dirty="0">
                <a:solidFill>
                  <a:srgbClr val="FFFFFF"/>
                </a:solidFill>
                <a:latin typeface="Arial"/>
                <a:ea typeface="ＭＳ Ｐゴシック" charset="-128"/>
                <a:cs typeface="Arial"/>
              </a:rPr>
              <a:t>Danh Ngài là thánh, đáng kính sợ.</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8452" y="274499"/>
            <a:ext cx="9036496"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115714" name="Picture 2" descr="9402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457200" y="2514600"/>
            <a:ext cx="8686800" cy="37861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defRPr/>
            </a:pPr>
            <a:r>
              <a:rPr lang="en-US" sz="4000" b="1" dirty="0">
                <a:solidFill>
                  <a:srgbClr val="FFFFFF"/>
                </a:solidFill>
                <a:latin typeface="Arial"/>
                <a:ea typeface="ＭＳ Ｐゴシック" charset="-128"/>
                <a:cs typeface="Arial"/>
              </a:rPr>
              <a:t>111:10 </a:t>
            </a:r>
            <a:r>
              <a:rPr lang="en-US" sz="4000" b="1" dirty="0" err="1">
                <a:solidFill>
                  <a:srgbClr val="FFFFFF"/>
                </a:solidFill>
                <a:latin typeface="Arial"/>
                <a:ea typeface="ＭＳ Ｐゴシック" charset="-128"/>
                <a:cs typeface="Arial"/>
              </a:rPr>
              <a:t>Sự</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kính</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sợ</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Đức</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Giê-hô-va</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là</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khởi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đầu</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sự</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khôn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ngoan</a:t>
            </a:r>
            <a:r>
              <a:rPr lang="en-US" sz="4000" b="1" dirty="0">
                <a:solidFill>
                  <a:srgbClr val="FFFFFF"/>
                </a:solidFill>
                <a:latin typeface="Arial"/>
                <a:ea typeface="ＭＳ Ｐゴシック" charset="-128"/>
                <a:cs typeface="Arial"/>
              </a:rPr>
              <a:t>; </a:t>
            </a:r>
          </a:p>
          <a:p>
            <a:pPr>
              <a:defRPr/>
            </a:pPr>
            <a:r>
              <a:rPr lang="en-US" sz="4000" b="1" dirty="0" err="1">
                <a:solidFill>
                  <a:srgbClr val="FFFFFF"/>
                </a:solidFill>
                <a:latin typeface="Arial"/>
                <a:ea typeface="ＭＳ Ｐゴシック" charset="-128"/>
                <a:cs typeface="Arial"/>
              </a:rPr>
              <a:t>Phàm</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kẻ</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nào</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giữ</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theo</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điều</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răn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có</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trí</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hiểu</a:t>
            </a:r>
            <a:r>
              <a:rPr lang="en-US" sz="4000" b="1" dirty="0">
                <a:solidFill>
                  <a:srgbClr val="FFFFFF"/>
                </a:solidFill>
                <a:latin typeface="Arial"/>
                <a:ea typeface="ＭＳ Ｐゴシック" charset="-128"/>
                <a:cs typeface="Arial"/>
              </a:rPr>
              <a:t>. </a:t>
            </a:r>
          </a:p>
          <a:p>
            <a:pPr>
              <a:defRPr/>
            </a:pPr>
            <a:r>
              <a:rPr lang="en-US" sz="4000" b="1" dirty="0" err="1">
                <a:solidFill>
                  <a:srgbClr val="FFFFFF"/>
                </a:solidFill>
                <a:latin typeface="Arial"/>
                <a:ea typeface="ＭＳ Ｐゴシック" charset="-128"/>
                <a:cs typeface="Arial"/>
              </a:rPr>
              <a:t>Sự</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ngợi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khen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Ngài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còn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đến</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đời</a:t>
            </a:r>
            <a:r>
              <a:rPr lang="en-US" sz="4000" b="1" dirty="0">
                <a:solidFill>
                  <a:srgbClr val="FFFFFF"/>
                </a:solidFill>
                <a:latin typeface="Arial"/>
                <a:ea typeface="ＭＳ Ｐゴシック" charset="-128"/>
                <a:cs typeface="Arial"/>
              </a:rPr>
              <a:t> </a:t>
            </a:r>
            <a:r>
              <a:rPr lang="en-US" sz="4000" b="1" dirty="0" err="1">
                <a:solidFill>
                  <a:srgbClr val="FFFFFF"/>
                </a:solidFill>
                <a:latin typeface="Arial"/>
                <a:ea typeface="ＭＳ Ｐゴシック" charset="-128"/>
                <a:cs typeface="Arial"/>
              </a:rPr>
              <a:t>đời</a:t>
            </a:r>
            <a:r>
              <a:rPr lang="en-US" sz="4000" b="1" dirty="0" smtClean="0">
                <a:solidFill>
                  <a:srgbClr val="FFFFFF"/>
                </a:solidFill>
                <a:latin typeface="Arial"/>
                <a:ea typeface="ＭＳ Ｐゴシック" charset="-128"/>
                <a:cs typeface="Arial"/>
              </a:rPr>
              <a:t>.</a:t>
            </a:r>
            <a:endParaRPr lang="en-US" sz="4000" b="1" dirty="0">
              <a:solidFill>
                <a:srgbClr val="FFFFFF"/>
              </a:solidFill>
              <a:latin typeface="Arial"/>
              <a:ea typeface="ＭＳ Ｐゴシック" charset="-128"/>
              <a:cs typeface="Arial"/>
            </a:endParaRPr>
          </a:p>
        </p:txBody>
      </p:sp>
      <p:sp>
        <p:nvSpPr>
          <p:cNvPr id="5" name="Rectangle 5"/>
          <p:cNvSpPr txBox="1">
            <a:spLocks noChangeArrowheads="1"/>
          </p:cNvSpPr>
          <p:nvPr/>
        </p:nvSpPr>
        <p:spPr bwMode="auto">
          <a:xfrm>
            <a:off x="0" y="0"/>
            <a:ext cx="9036496" cy="1200329"/>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panose="020B060402020202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smtClean="0">
                <a:solidFill>
                  <a:schemeClr val="bg1"/>
                </a:solidFill>
                <a:ea typeface="+mj-ea"/>
              </a:rPr>
              <a:t>Cầu</a:t>
            </a:r>
            <a:r>
              <a:rPr lang="en-US" sz="3600" b="1" kern="0" dirty="0" smtClean="0">
                <a:solidFill>
                  <a:schemeClr val="bg1"/>
                </a:solidFill>
                <a:ea typeface="+mj-ea"/>
              </a:rPr>
              <a:t> </a:t>
            </a:r>
            <a:r>
              <a:rPr lang="en-US" sz="3600" b="1" kern="0" dirty="0" err="1" smtClean="0">
                <a:solidFill>
                  <a:schemeClr val="bg1"/>
                </a:solidFill>
                <a:ea typeface="+mj-ea"/>
              </a:rPr>
              <a:t>nguyện</a:t>
            </a:r>
            <a:r>
              <a:rPr lang="en-US" sz="3600" b="1" kern="0" dirty="0" smtClean="0">
                <a:solidFill>
                  <a:schemeClr val="bg1"/>
                </a:solidFill>
                <a:ea typeface="+mj-ea"/>
              </a:rPr>
              <a:t> </a:t>
            </a:r>
            <a:r>
              <a:rPr lang="en-US" sz="3600" b="1" kern="0" dirty="0" err="1" smtClean="0">
                <a:solidFill>
                  <a:schemeClr val="bg1"/>
                </a:solidFill>
                <a:ea typeface="+mj-ea"/>
              </a:rPr>
              <a:t>bằng</a:t>
            </a:r>
            <a:r>
              <a:rPr lang="en-US" sz="3600" b="1" kern="0" dirty="0" smtClean="0">
                <a:solidFill>
                  <a:schemeClr val="bg1"/>
                </a:solidFill>
                <a:ea typeface="+mj-ea"/>
              </a:rPr>
              <a:t> </a:t>
            </a:r>
            <a:r>
              <a:rPr lang="en-US" sz="3600" b="1" kern="0" dirty="0" err="1" smtClean="0">
                <a:solidFill>
                  <a:schemeClr val="bg1"/>
                </a:solidFill>
                <a:ea typeface="+mj-ea"/>
              </a:rPr>
              <a:t>Thi</a:t>
            </a:r>
            <a:r>
              <a:rPr lang="en-US" sz="3600" b="1" kern="0" dirty="0" smtClean="0">
                <a:solidFill>
                  <a:schemeClr val="bg1"/>
                </a:solidFill>
                <a:ea typeface="+mj-ea"/>
              </a:rPr>
              <a:t> </a:t>
            </a:r>
            <a:r>
              <a:rPr lang="en-US" sz="3600" b="1" kern="0" dirty="0" err="1" smtClean="0">
                <a:solidFill>
                  <a:schemeClr val="bg1"/>
                </a:solidFill>
                <a:ea typeface="+mj-ea"/>
              </a:rPr>
              <a:t>Thiên</a:t>
            </a:r>
            <a:r>
              <a:rPr lang="en-US" sz="3600" b="1" kern="0" dirty="0" smtClean="0">
                <a:solidFill>
                  <a:schemeClr val="bg1"/>
                </a:solidFill>
                <a:ea typeface="+mj-ea"/>
              </a:rPr>
              <a:t> 111 </a:t>
            </a:r>
            <a:r>
              <a:rPr lang="en-US" sz="3600" b="1" kern="0" dirty="0" err="1" smtClean="0">
                <a:solidFill>
                  <a:schemeClr val="bg1"/>
                </a:solidFill>
                <a:ea typeface="+mj-ea"/>
              </a:rPr>
              <a:t>với</a:t>
            </a:r>
            <a:r>
              <a:rPr lang="en-US" sz="3600" b="1" kern="0" dirty="0" smtClean="0">
                <a:solidFill>
                  <a:schemeClr val="bg1"/>
                </a:solidFill>
                <a:ea typeface="+mj-ea"/>
              </a:rPr>
              <a:t> </a:t>
            </a:r>
            <a:r>
              <a:rPr lang="en-US" sz="3600" b="1" kern="0" dirty="0" err="1" smtClean="0">
                <a:solidFill>
                  <a:schemeClr val="bg1"/>
                </a:solidFill>
                <a:ea typeface="+mj-ea"/>
              </a:rPr>
              <a:t>hai</a:t>
            </a:r>
            <a:r>
              <a:rPr lang="en-US" sz="3600" b="1" kern="0" dirty="0" smtClean="0">
                <a:solidFill>
                  <a:schemeClr val="bg1"/>
                </a:solidFill>
                <a:ea typeface="+mj-ea"/>
              </a:rPr>
              <a:t> </a:t>
            </a:r>
            <a:r>
              <a:rPr lang="en-US" sz="3600" b="1" kern="0" dirty="0" err="1" smtClean="0">
                <a:solidFill>
                  <a:schemeClr val="bg1"/>
                </a:solidFill>
                <a:ea typeface="+mj-ea"/>
              </a:rPr>
              <a:t>người</a:t>
            </a:r>
            <a:endParaRPr lang="en-US" sz="3600" b="1" kern="0" dirty="0">
              <a:solidFill>
                <a:schemeClr val="bg1"/>
              </a:solidFill>
              <a:ea typeface="+mj-ea"/>
            </a:endParaRPr>
          </a:p>
        </p:txBody>
      </p:sp>
    </p:spTree>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40000" contrast="-64000"/>
            <a:extLst>
              <a:ext uri="{28A0092B-C50C-407E-A947-70E740481C1C}">
                <a14:useLocalDpi xmlns:a14="http://schemas.microsoft.com/office/drawing/2010/main" val="0"/>
              </a:ext>
            </a:extLst>
          </a:blip>
          <a:srcRect b="6580"/>
          <a:stretch>
            <a:fillRect/>
          </a:stretch>
        </p:blipFill>
        <p:spPr bwMode="auto">
          <a:xfrm>
            <a:off x="0" y="1219200"/>
            <a:ext cx="9144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p:cNvSpPr>
            <a:spLocks noGrp="1" noChangeArrowheads="1"/>
          </p:cNvSpPr>
          <p:nvPr>
            <p:ph type="title"/>
          </p:nvPr>
        </p:nvSpPr>
        <p:spPr>
          <a:xfrm>
            <a:off x="457200" y="152400"/>
            <a:ext cx="8229600" cy="1143000"/>
          </a:xfrm>
          <a:effectLst>
            <a:outerShdw dist="35921" dir="2700000" algn="ctr" rotWithShape="0">
              <a:schemeClr val="tx2">
                <a:alpha val="74997"/>
              </a:schemeClr>
            </a:outerShdw>
          </a:effectLst>
        </p:spPr>
        <p:txBody>
          <a:bodyPr/>
          <a:lstStyle/>
          <a:p>
            <a:pPr eaLnBrk="1" hangingPunct="1">
              <a:defRPr/>
            </a:pPr>
            <a:r>
              <a:rPr lang="en-US" sz="5400" b="1" dirty="0" err="1" smtClean="0">
                <a:solidFill>
                  <a:schemeClr val="accent1"/>
                </a:solidFill>
                <a:ea typeface="+mj-ea"/>
              </a:rPr>
              <a:t>Tổng</a:t>
            </a:r>
            <a:r>
              <a:rPr lang="en-US" sz="5400" b="1" dirty="0" smtClean="0">
                <a:solidFill>
                  <a:schemeClr val="accent1"/>
                </a:solidFill>
                <a:ea typeface="+mj-ea"/>
              </a:rPr>
              <a:t> </a:t>
            </a:r>
            <a:r>
              <a:rPr lang="en-US" sz="5400" b="1" dirty="0" err="1" smtClean="0">
                <a:solidFill>
                  <a:schemeClr val="accent1"/>
                </a:solidFill>
                <a:ea typeface="+mj-ea"/>
              </a:rPr>
              <a:t>quan</a:t>
            </a:r>
            <a:endParaRPr lang="en-US" sz="5400" b="1" dirty="0">
              <a:solidFill>
                <a:schemeClr val="accent1"/>
              </a:solidFill>
              <a:ea typeface="+mj-ea"/>
            </a:endParaRPr>
          </a:p>
        </p:txBody>
      </p:sp>
      <p:sp>
        <p:nvSpPr>
          <p:cNvPr id="395268" name="Rectangle 4"/>
          <p:cNvSpPr>
            <a:spLocks noGrp="1" noChangeArrowheads="1"/>
          </p:cNvSpPr>
          <p:nvPr>
            <p:ph type="body" idx="1"/>
          </p:nvPr>
        </p:nvSpPr>
        <p:spPr>
          <a:xfrm>
            <a:off x="0" y="1484784"/>
            <a:ext cx="8892480" cy="4536504"/>
          </a:xfrm>
        </p:spPr>
        <p:txBody>
          <a:bodyPr/>
          <a:lstStyle/>
          <a:p>
            <a:pPr eaLnBrk="1" hangingPunct="1"/>
            <a:r>
              <a:rPr lang="en-US" altLang="vi-VN" b="1" dirty="0" err="1" smtClean="0">
                <a:solidFill>
                  <a:srgbClr val="B12143"/>
                </a:solidFill>
                <a:ea typeface="ＭＳ Ｐゴシック" pitchFamily="34" charset="-128"/>
              </a:rPr>
              <a:t>Giới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thiệu</a:t>
            </a:r>
            <a:endParaRPr lang="en-US" altLang="vi-VN" b="1" dirty="0" smtClean="0">
              <a:solidFill>
                <a:srgbClr val="B12143"/>
              </a:solidFill>
              <a:ea typeface="ＭＳ Ｐゴシック" pitchFamily="34" charset="-128"/>
            </a:endParaRPr>
          </a:p>
          <a:p>
            <a:pPr eaLnBrk="1" hangingPunct="1"/>
            <a:r>
              <a:rPr lang="en-US" altLang="vi-VN" b="1" dirty="0" err="1" smtClean="0">
                <a:solidFill>
                  <a:srgbClr val="000000"/>
                </a:solidFill>
                <a:ea typeface="ＭＳ Ｐゴシック" pitchFamily="34" charset="-128"/>
              </a:rPr>
              <a:t>Các</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Thi</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Thiên</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có</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vị</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trí</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thế</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nào</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trong</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thời</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Cựu</a:t>
            </a:r>
            <a:r>
              <a:rPr lang="en-US" altLang="vi-VN" b="1" dirty="0" smtClean="0">
                <a:solidFill>
                  <a:srgbClr val="000000"/>
                </a:solidFill>
                <a:ea typeface="ＭＳ Ｐゴシック" pitchFamily="34" charset="-128"/>
              </a:rPr>
              <a:t> </a:t>
            </a:r>
            <a:r>
              <a:rPr lang="en-US" altLang="vi-VN" b="1" dirty="0" err="1" smtClean="0">
                <a:solidFill>
                  <a:srgbClr val="000000"/>
                </a:solidFill>
                <a:ea typeface="ＭＳ Ｐゴシック" pitchFamily="34" charset="-128"/>
              </a:rPr>
              <a:t>Ước</a:t>
            </a:r>
            <a:r>
              <a:rPr lang="en-US" altLang="vi-VN" b="1" dirty="0" smtClean="0">
                <a:solidFill>
                  <a:srgbClr val="000000"/>
                </a:solidFill>
                <a:ea typeface="ＭＳ Ｐゴシック" pitchFamily="34" charset="-128"/>
              </a:rPr>
              <a:t>?</a:t>
            </a:r>
          </a:p>
          <a:p>
            <a:pPr eaLnBrk="1" hangingPunct="1"/>
            <a:r>
              <a:rPr lang="en-US" altLang="vi-VN" b="1" dirty="0" err="1" smtClean="0">
                <a:solidFill>
                  <a:srgbClr val="B12143"/>
                </a:solidFill>
                <a:ea typeface="ＭＳ Ｐゴシック" pitchFamily="34" charset="-128"/>
              </a:rPr>
              <a:t>Người</a:t>
            </a:r>
            <a:r>
              <a:rPr lang="en-US" altLang="vi-VN" b="1" dirty="0" smtClean="0">
                <a:solidFill>
                  <a:srgbClr val="B12143"/>
                </a:solidFill>
                <a:ea typeface="ＭＳ Ｐゴシック" pitchFamily="34" charset="-128"/>
              </a:rPr>
              <a:t> Y-</a:t>
            </a:r>
            <a:r>
              <a:rPr lang="en-US" altLang="vi-VN" b="1" dirty="0" err="1" smtClean="0">
                <a:solidFill>
                  <a:srgbClr val="B12143"/>
                </a:solidFill>
                <a:ea typeface="ＭＳ Ｐゴシック" pitchFamily="34" charset="-128"/>
              </a:rPr>
              <a:t>sơ</a:t>
            </a:r>
            <a:r>
              <a:rPr lang="en-US" altLang="vi-VN" b="1" dirty="0" smtClean="0">
                <a:solidFill>
                  <a:srgbClr val="B12143"/>
                </a:solidFill>
                <a:ea typeface="ＭＳ Ｐゴシック" pitchFamily="34" charset="-128"/>
              </a:rPr>
              <a:t>-</a:t>
            </a:r>
            <a:r>
              <a:rPr lang="en-US" altLang="vi-VN" b="1" dirty="0" err="1" smtClean="0">
                <a:solidFill>
                  <a:srgbClr val="B12143"/>
                </a:solidFill>
                <a:ea typeface="ＭＳ Ｐゴシック" pitchFamily="34" charset="-128"/>
              </a:rPr>
              <a:t>ra-ên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đã</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phượng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Đức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Chúa</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Trời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như</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thế</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a:solidFill>
                  <a:srgbClr val="B12143"/>
                </a:solidFill>
                <a:ea typeface="ＭＳ Ｐゴシック" pitchFamily="34" charset="-128"/>
              </a:rPr>
              <a:t> </a:t>
            </a:r>
            <a:r>
              <a:rPr lang="en-US" altLang="vi-VN" b="1" dirty="0" smtClean="0">
                <a:solidFill>
                  <a:srgbClr val="B12143"/>
                </a:solidFill>
                <a:ea typeface="ＭＳ Ｐゴシック" pitchFamily="34" charset="-128"/>
              </a:rPr>
              <a:t>qua </a:t>
            </a:r>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p>
          <a:p>
            <a:pPr eaLnBrk="1" hangingPunct="1"/>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liên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quan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gì</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đến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Cơ</a:t>
            </a:r>
            <a:r>
              <a:rPr lang="en-US" altLang="vi-VN" b="1" dirty="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Đốc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nhân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ngày</a:t>
            </a:r>
            <a:r>
              <a:rPr lang="en-US" altLang="vi-VN" b="1" dirty="0" smtClean="0">
                <a:solidFill>
                  <a:srgbClr val="B12143"/>
                </a:solidFill>
                <a:ea typeface="ＭＳ Ｐゴシック" pitchFamily="34" charset="-128"/>
              </a:rPr>
              <a:t> nay? </a:t>
            </a:r>
            <a:endParaRPr lang="en-GB" altLang="vi-VN" b="1" dirty="0" smtClean="0">
              <a:solidFill>
                <a:srgbClr val="B12143"/>
              </a:solidFill>
              <a:ea typeface="ＭＳ Ｐゴシック" pitchFamily="34" charset="-128"/>
            </a:endParaRPr>
          </a:p>
        </p:txBody>
      </p:sp>
      <p:sp>
        <p:nvSpPr>
          <p:cNvPr id="395269" name="Text Box 5"/>
          <p:cNvSpPr txBox="1">
            <a:spLocks noChangeArrowheads="1"/>
          </p:cNvSpPr>
          <p:nvPr/>
        </p:nvSpPr>
        <p:spPr bwMode="auto">
          <a:xfrm>
            <a:off x="8153400" y="76200"/>
            <a:ext cx="885825"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95268">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0000"/>
            <a:extLst>
              <a:ext uri="{28A0092B-C50C-407E-A947-70E740481C1C}">
                <a14:useLocalDpi xmlns:a14="http://schemas.microsoft.com/office/drawing/2010/main" val="0"/>
              </a:ext>
            </a:extLst>
          </a:blip>
          <a:srcRect b="4578"/>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3" name="Rectangle 3"/>
          <p:cNvSpPr>
            <a:spLocks noGrp="1" noChangeArrowheads="1"/>
          </p:cNvSpPr>
          <p:nvPr>
            <p:ph type="title"/>
          </p:nvPr>
        </p:nvSpPr>
        <p:spPr>
          <a:xfrm>
            <a:off x="1650504" y="2348880"/>
            <a:ext cx="5842992" cy="1143000"/>
          </a:xfrm>
        </p:spPr>
        <p:txBody>
          <a:bodyPr/>
          <a:lstStyle/>
          <a:p>
            <a:pPr eaLnBrk="1" hangingPunct="1">
              <a:defRPr/>
            </a:pPr>
            <a:r>
              <a:rPr lang="en-US" sz="9600" b="1" dirty="0" err="1" smtClean="0">
                <a:solidFill>
                  <a:srgbClr val="FFFFFF"/>
                </a:solidFill>
                <a:effectLst>
                  <a:outerShdw blurRad="38100" dist="38100" dir="2700000" algn="tl">
                    <a:srgbClr val="000000"/>
                  </a:outerShdw>
                </a:effectLst>
              </a:rPr>
              <a:t>Các</a:t>
            </a:r>
            <a:r>
              <a:rPr lang="en-US" sz="9600" b="1" dirty="0" smtClean="0">
                <a:solidFill>
                  <a:srgbClr val="FFFFFF"/>
                </a:solidFill>
                <a:effectLst>
                  <a:outerShdw blurRad="38100" dist="38100" dir="2700000" algn="tl">
                    <a:srgbClr val="000000"/>
                  </a:outerShdw>
                </a:effectLst>
              </a:rPr>
              <a:t> </a:t>
            </a:r>
            <a:r>
              <a:rPr lang="en-US" sz="9600" b="1" dirty="0" err="1" smtClean="0">
                <a:solidFill>
                  <a:srgbClr val="FFFFFF"/>
                </a:solidFill>
                <a:effectLst>
                  <a:outerShdw blurRad="38100" dist="38100" dir="2700000" algn="tl">
                    <a:srgbClr val="000000"/>
                  </a:outerShdw>
                </a:effectLst>
              </a:rPr>
              <a:t>loại</a:t>
            </a:r>
            <a:r>
              <a:rPr lang="en-US" sz="9600" b="1" dirty="0" smtClean="0">
                <a:solidFill>
                  <a:srgbClr val="FFFFFF"/>
                </a:solidFill>
                <a:effectLst>
                  <a:outerShdw blurRad="38100" dist="38100" dir="2700000" algn="tl">
                    <a:srgbClr val="000000"/>
                  </a:outerShdw>
                </a:effectLst>
              </a:rPr>
              <a:t> </a:t>
            </a:r>
            <a:r>
              <a:rPr lang="en-US" sz="9600" b="1" dirty="0" err="1" smtClean="0">
                <a:solidFill>
                  <a:srgbClr val="FFFFFF"/>
                </a:solidFill>
                <a:effectLst>
                  <a:outerShdw blurRad="38100" dist="38100" dir="2700000" algn="tl">
                    <a:srgbClr val="000000"/>
                  </a:outerShdw>
                </a:effectLst>
              </a:rPr>
              <a:t>thi</a:t>
            </a:r>
            <a:r>
              <a:rPr lang="en-US" sz="9600" b="1" dirty="0" smtClean="0">
                <a:solidFill>
                  <a:srgbClr val="FFFFFF"/>
                </a:solidFill>
                <a:effectLst>
                  <a:outerShdw blurRad="38100" dist="38100" dir="2700000" algn="tl">
                    <a:srgbClr val="000000"/>
                  </a:outerShdw>
                </a:effectLst>
              </a:rPr>
              <a:t> </a:t>
            </a:r>
            <a:r>
              <a:rPr lang="en-US" sz="9600" b="1" dirty="0" err="1" smtClean="0">
                <a:solidFill>
                  <a:srgbClr val="FFFFFF"/>
                </a:solidFill>
                <a:effectLst>
                  <a:outerShdw blurRad="38100" dist="38100" dir="2700000" algn="tl">
                    <a:srgbClr val="000000"/>
                  </a:outerShdw>
                </a:effectLst>
              </a:rPr>
              <a:t>thiên</a:t>
            </a:r>
            <a:endParaRPr lang="en-GB" sz="9600" b="1" dirty="0">
              <a:solidFill>
                <a:srgbClr val="FFFFFF"/>
              </a:solidFill>
              <a:effectLst>
                <a:outerShdw blurRad="38100" dist="38100" dir="2700000" algn="tl">
                  <a:srgbClr val="000000"/>
                </a:outerShdw>
              </a:effectLst>
            </a:endParaRPr>
          </a:p>
        </p:txBody>
      </p:sp>
      <p:sp>
        <p:nvSpPr>
          <p:cNvPr id="354308"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388c</a:t>
            </a:r>
          </a:p>
        </p:txBody>
      </p:sp>
      <p:sp>
        <p:nvSpPr>
          <p:cNvPr id="5" name="Text Box 4"/>
          <p:cNvSpPr txBox="1">
            <a:spLocks noChangeArrowheads="1"/>
          </p:cNvSpPr>
          <p:nvPr/>
        </p:nvSpPr>
        <p:spPr bwMode="auto">
          <a:xfrm>
            <a:off x="8316913" y="533400"/>
            <a:ext cx="639762"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dist="38099" dir="2700000" algn="ctr" rotWithShape="0">
              <a:schemeClr val="tx2">
                <a:alpha val="74997"/>
              </a:schemeClr>
            </a:outerShdw>
          </a:effectLst>
        </p:spPr>
        <p:txBody>
          <a:bodyPr/>
          <a:lstStyle/>
          <a:p>
            <a:pPr eaLnBrk="1" hangingPunct="1">
              <a:defRPr/>
            </a:pPr>
            <a:r>
              <a:rPr lang="en-US" dirty="0" err="1" smtClean="0">
                <a:solidFill>
                  <a:schemeClr val="bg1"/>
                </a:solidFill>
                <a:ea typeface="+mj-ea"/>
              </a:rPr>
              <a:t>Các</a:t>
            </a:r>
            <a:r>
              <a:rPr lang="en-US" dirty="0" smtClean="0">
                <a:solidFill>
                  <a:schemeClr val="bg1"/>
                </a:solidFill>
                <a:ea typeface="+mj-ea"/>
              </a:rPr>
              <a:t> </a:t>
            </a:r>
            <a:r>
              <a:rPr lang="en-US" dirty="0" err="1" smtClean="0">
                <a:solidFill>
                  <a:schemeClr val="bg1"/>
                </a:solidFill>
                <a:ea typeface="+mj-ea"/>
              </a:rPr>
              <a:t>loại</a:t>
            </a:r>
            <a:r>
              <a:rPr lang="en-US" dirty="0" smtClean="0">
                <a:solidFill>
                  <a:schemeClr val="bg1"/>
                </a:solidFill>
                <a:ea typeface="+mj-ea"/>
              </a:rPr>
              <a:t> </a:t>
            </a:r>
            <a:r>
              <a:rPr lang="en-US" dirty="0" err="1" smtClean="0">
                <a:solidFill>
                  <a:schemeClr val="bg1"/>
                </a:solidFill>
                <a:ea typeface="+mj-ea"/>
              </a:rPr>
              <a:t>Thi</a:t>
            </a:r>
            <a:r>
              <a:rPr lang="en-US" dirty="0" smtClean="0">
                <a:solidFill>
                  <a:schemeClr val="bg1"/>
                </a:solidFill>
                <a:ea typeface="+mj-ea"/>
              </a:rPr>
              <a:t> </a:t>
            </a:r>
            <a:r>
              <a:rPr lang="en-US" dirty="0" err="1" smtClean="0">
                <a:solidFill>
                  <a:schemeClr val="bg1"/>
                </a:solidFill>
                <a:ea typeface="+mj-ea"/>
              </a:rPr>
              <a:t>Thiên</a:t>
            </a:r>
            <a:endParaRPr lang="en-US" dirty="0">
              <a:solidFill>
                <a:schemeClr val="bg1"/>
              </a:solidFill>
              <a:ea typeface="+mj-ea"/>
            </a:endParaRPr>
          </a:p>
        </p:txBody>
      </p:sp>
      <p:sp>
        <p:nvSpPr>
          <p:cNvPr id="48131" name="Rectangle 3"/>
          <p:cNvSpPr>
            <a:spLocks noGrp="1" noChangeArrowheads="1"/>
          </p:cNvSpPr>
          <p:nvPr>
            <p:ph type="body" sz="half" idx="1"/>
          </p:nvPr>
        </p:nvSpPr>
        <p:spPr>
          <a:xfrm>
            <a:off x="457200" y="1219200"/>
            <a:ext cx="4191000" cy="5638800"/>
          </a:xfrm>
          <a:ln>
            <a:miter lim="800000"/>
            <a:headEnd/>
            <a:tailEnd/>
          </a:ln>
          <a:extLst/>
        </p:spPr>
        <p:txBody>
          <a:bodyPr/>
          <a:lstStyle/>
          <a:p>
            <a:pPr eaLnBrk="1" hangingPunct="1">
              <a:defRPr/>
            </a:pPr>
            <a:r>
              <a:rPr lang="en-US" sz="3200" b="1" dirty="0" err="1" smtClean="0">
                <a:solidFill>
                  <a:schemeClr val="bg1"/>
                </a:solidFill>
                <a:effectLst>
                  <a:glow rad="203200">
                    <a:schemeClr val="tx2">
                      <a:alpha val="75000"/>
                    </a:schemeClr>
                  </a:glow>
                </a:effectLst>
                <a:ea typeface="+mn-ea"/>
              </a:rPr>
              <a:t>Về</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Đấng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Mê</a:t>
            </a:r>
            <a:r>
              <a:rPr lang="en-US" sz="3200" b="1" dirty="0" smtClean="0">
                <a:solidFill>
                  <a:schemeClr val="bg1"/>
                </a:solidFill>
                <a:effectLst>
                  <a:glow rad="203200">
                    <a:schemeClr val="tx2">
                      <a:alpha val="75000"/>
                    </a:schemeClr>
                  </a:glow>
                </a:effectLst>
                <a:ea typeface="+mn-ea"/>
              </a:rPr>
              <a:t>-</a:t>
            </a:r>
            <a:r>
              <a:rPr lang="en-US" sz="3200" b="1" dirty="0" err="1" smtClean="0">
                <a:solidFill>
                  <a:schemeClr val="bg1"/>
                </a:solidFill>
                <a:effectLst>
                  <a:glow rad="203200">
                    <a:schemeClr val="tx2">
                      <a:alpha val="75000"/>
                    </a:schemeClr>
                  </a:glow>
                </a:effectLst>
                <a:ea typeface="+mn-ea"/>
              </a:rPr>
              <a:t>si</a:t>
            </a:r>
            <a:r>
              <a:rPr lang="en-US" sz="3200" b="1" dirty="0" smtClean="0">
                <a:solidFill>
                  <a:schemeClr val="bg1"/>
                </a:solidFill>
                <a:effectLst>
                  <a:glow rad="203200">
                    <a:schemeClr val="tx2">
                      <a:alpha val="75000"/>
                    </a:schemeClr>
                  </a:glow>
                </a:effectLst>
                <a:ea typeface="+mn-ea"/>
              </a:rPr>
              <a:t>-a</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smtClean="0">
                <a:solidFill>
                  <a:schemeClr val="bg1"/>
                </a:solidFill>
                <a:effectLst>
                  <a:glow rad="203200">
                    <a:schemeClr val="tx2">
                      <a:alpha val="75000"/>
                    </a:schemeClr>
                  </a:glow>
                </a:effectLst>
                <a:ea typeface="+mn-ea"/>
              </a:rPr>
              <a:t>Ai </a:t>
            </a:r>
            <a:r>
              <a:rPr lang="en-US" sz="3200" b="1" dirty="0" err="1" smtClean="0">
                <a:solidFill>
                  <a:schemeClr val="bg1"/>
                </a:solidFill>
                <a:effectLst>
                  <a:glow rad="203200">
                    <a:schemeClr val="tx2">
                      <a:alpha val="75000"/>
                    </a:schemeClr>
                  </a:glow>
                </a:effectLst>
                <a:ea typeface="+mn-ea"/>
              </a:rPr>
              <a:t>oán</a:t>
            </a:r>
            <a:r>
              <a:rPr lang="en-US" sz="3200" b="1" dirty="0" smtClean="0">
                <a:solidFill>
                  <a:schemeClr val="bg1"/>
                </a:solidFill>
                <a:effectLst>
                  <a:glow rad="203200">
                    <a:schemeClr val="tx2">
                      <a:alpha val="75000"/>
                    </a:schemeClr>
                  </a:glow>
                </a:effectLst>
                <a:ea typeface="+mn-ea"/>
              </a:rPr>
              <a:t>/Than van</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Làm</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chứng</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Hành</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hương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đi</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lên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từng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bậc</a:t>
            </a:r>
            <a:r>
              <a:rPr lang="en-US" sz="3200" b="1" dirty="0" smtClean="0">
                <a:solidFill>
                  <a:schemeClr val="bg1"/>
                </a:solidFill>
                <a:effectLst>
                  <a:glow rad="203200">
                    <a:schemeClr val="tx2">
                      <a:alpha val="75000"/>
                    </a:schemeClr>
                  </a:glow>
                </a:effectLst>
                <a:ea typeface="+mn-ea"/>
              </a:rPr>
              <a:t>)</a:t>
            </a:r>
          </a:p>
        </p:txBody>
      </p:sp>
      <p:sp>
        <p:nvSpPr>
          <p:cNvPr id="118788" name="Text Box 5"/>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386</a:t>
            </a:r>
          </a:p>
        </p:txBody>
      </p:sp>
      <p:sp>
        <p:nvSpPr>
          <p:cNvPr id="5" name="Text Box 4"/>
          <p:cNvSpPr txBox="1">
            <a:spLocks noChangeArrowheads="1"/>
          </p:cNvSpPr>
          <p:nvPr/>
        </p:nvSpPr>
        <p:spPr bwMode="auto">
          <a:xfrm>
            <a:off x="8316913" y="533400"/>
            <a:ext cx="639762"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9</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4572000" y="0"/>
            <a:ext cx="3429000" cy="792163"/>
          </a:xfrm>
        </p:spPr>
        <p:txBody>
          <a:bodyPr/>
          <a:lstStyle/>
          <a:p>
            <a:pPr eaLnBrk="1" hangingPunct="1">
              <a:defRPr/>
            </a:pPr>
            <a:r>
              <a:rPr lang="en-US" sz="4000" dirty="0" err="1" smtClean="0">
                <a:latin typeface="Arial"/>
                <a:ea typeface="ＭＳ Ｐゴシック" pitchFamily="34" charset="-128"/>
                <a:cs typeface="Arial"/>
              </a:rPr>
              <a:t>Giêrusalem</a:t>
            </a:r>
            <a:endParaRPr lang="en-US" sz="4000" dirty="0" smtClean="0">
              <a:latin typeface="Arial"/>
              <a:ea typeface="ＭＳ Ｐゴシック" pitchFamily="34" charset="-128"/>
              <a:cs typeface="Arial"/>
            </a:endParaRPr>
          </a:p>
        </p:txBody>
      </p:sp>
      <p:pic>
        <p:nvPicPr>
          <p:cNvPr id="1198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119812" name="Text Box 4"/>
          <p:cNvSpPr txBox="1">
            <a:spLocks noChangeArrowheads="1"/>
          </p:cNvSpPr>
          <p:nvPr/>
        </p:nvSpPr>
        <p:spPr bwMode="auto">
          <a:xfrm>
            <a:off x="5455096" y="762000"/>
            <a:ext cx="3581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spcBef>
                <a:spcPct val="50000"/>
              </a:spcBef>
              <a:buFontTx/>
              <a:buChar char="•"/>
            </a:pPr>
            <a:r>
              <a:rPr lang="en-US" altLang="vi-VN" sz="2800" b="1" dirty="0" err="1" smtClean="0">
                <a:solidFill>
                  <a:srgbClr val="FFFFFF"/>
                </a:solidFill>
                <a:latin typeface="Arial"/>
                <a:cs typeface="Arial"/>
              </a:rPr>
              <a:t>Những</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bất</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lợi</a:t>
            </a:r>
            <a:endParaRPr lang="en-US" altLang="vi-VN" sz="2800" b="1" dirty="0">
              <a:solidFill>
                <a:srgbClr val="FFFFFF"/>
              </a:solidFill>
              <a:latin typeface="Arial"/>
              <a:cs typeface="Arial"/>
            </a:endParaRPr>
          </a:p>
          <a:p>
            <a:pPr>
              <a:spcBef>
                <a:spcPct val="50000"/>
              </a:spcBef>
              <a:buFontTx/>
              <a:buChar char="•"/>
            </a:pPr>
            <a:r>
              <a:rPr lang="en-US" altLang="vi-VN" sz="2800" b="1" dirty="0" err="1" smtClean="0">
                <a:solidFill>
                  <a:srgbClr val="FFFFFF"/>
                </a:solidFill>
                <a:latin typeface="Arial"/>
                <a:cs typeface="Arial"/>
              </a:rPr>
              <a:t>Những</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thuận</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lợi</a:t>
            </a:r>
            <a:endParaRPr lang="en-US" altLang="vi-VN" sz="2800" b="1" dirty="0">
              <a:solidFill>
                <a:srgbClr val="FFFFFF"/>
              </a:solidFill>
              <a:latin typeface="Arial"/>
              <a:cs typeface="Arial"/>
            </a:endParaRPr>
          </a:p>
          <a:p>
            <a:pPr>
              <a:spcBef>
                <a:spcPct val="50000"/>
              </a:spcBef>
              <a:buFontTx/>
              <a:buChar char="•"/>
            </a:pPr>
            <a:r>
              <a:rPr lang="en-US" altLang="vi-VN" sz="2800" b="1" dirty="0" err="1" smtClean="0">
                <a:solidFill>
                  <a:srgbClr val="FFFFFF"/>
                </a:solidFill>
                <a:latin typeface="Arial"/>
                <a:cs typeface="Arial"/>
              </a:rPr>
              <a:t>Các</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giai</a:t>
            </a:r>
            <a:r>
              <a:rPr lang="en-US" altLang="vi-VN" sz="2800" b="1" dirty="0" smtClean="0">
                <a:solidFill>
                  <a:srgbClr val="FFFFFF"/>
                </a:solidFill>
                <a:latin typeface="Arial"/>
                <a:cs typeface="Arial"/>
              </a:rPr>
              <a:t> </a:t>
            </a:r>
            <a:r>
              <a:rPr lang="en-US" altLang="vi-VN" sz="2800" b="1" dirty="0" err="1" smtClean="0">
                <a:solidFill>
                  <a:srgbClr val="FFFFFF"/>
                </a:solidFill>
                <a:latin typeface="Arial"/>
                <a:cs typeface="Arial"/>
              </a:rPr>
              <a:t>đoạn</a:t>
            </a:r>
            <a:endParaRPr lang="en-US" altLang="vi-VN" sz="2800" b="1" dirty="0">
              <a:solidFill>
                <a:srgbClr val="FFFFFF"/>
              </a:solidFill>
              <a:latin typeface="Arial"/>
              <a:cs typeface="Arial"/>
            </a:endParaRPr>
          </a:p>
        </p:txBody>
      </p:sp>
      <p:grpSp>
        <p:nvGrpSpPr>
          <p:cNvPr id="119813" name="Group 5"/>
          <p:cNvGrpSpPr>
            <a:grpSpLocks/>
          </p:cNvGrpSpPr>
          <p:nvPr/>
        </p:nvGrpSpPr>
        <p:grpSpPr bwMode="auto">
          <a:xfrm>
            <a:off x="3013521" y="3429000"/>
            <a:ext cx="5124454" cy="2752725"/>
            <a:chOff x="1918" y="2160"/>
            <a:chExt cx="3228" cy="1734"/>
          </a:xfrm>
        </p:grpSpPr>
        <p:sp>
          <p:nvSpPr>
            <p:cNvPr id="119814" name="Freeform 6"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15" name="Line 7"/>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16" name="Text Box 8"/>
            <p:cNvSpPr txBox="1">
              <a:spLocks noChangeArrowheads="1"/>
            </p:cNvSpPr>
            <p:nvPr/>
          </p:nvSpPr>
          <p:spPr bwMode="auto">
            <a:xfrm>
              <a:off x="3504" y="2160"/>
              <a:ext cx="1642"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err="1" smtClean="0">
                  <a:solidFill>
                    <a:srgbClr val="FFFFFF"/>
                  </a:solidFill>
                  <a:latin typeface="Arial"/>
                  <a:ea typeface="Arial" charset="0"/>
                  <a:cs typeface="Arial"/>
                </a:rPr>
                <a:t>Giê-bu-sít</a:t>
              </a:r>
              <a:r>
                <a:rPr lang="en-US" sz="2000" b="1" dirty="0" smtClean="0">
                  <a:solidFill>
                    <a:srgbClr val="FFFFFF"/>
                  </a:solidFill>
                  <a:latin typeface="Arial"/>
                  <a:ea typeface="Arial" charset="0"/>
                  <a:cs typeface="Arial"/>
                </a:rPr>
                <a:t> </a:t>
              </a:r>
              <a:r>
                <a:rPr lang="en-US" sz="2000" b="1" dirty="0">
                  <a:solidFill>
                    <a:srgbClr val="FFFFFF"/>
                  </a:solidFill>
                  <a:latin typeface="Arial"/>
                  <a:ea typeface="Arial" charset="0"/>
                  <a:cs typeface="Arial"/>
                </a:rPr>
                <a:t>(1500 </a:t>
              </a:r>
              <a:r>
                <a:rPr lang="en-US" sz="2000" b="1" dirty="0" smtClean="0">
                  <a:solidFill>
                    <a:srgbClr val="FFFFFF"/>
                  </a:solidFill>
                  <a:latin typeface="Arial"/>
                  <a:ea typeface="Arial" charset="0"/>
                  <a:cs typeface="Arial"/>
                </a:rPr>
                <a:t>TC</a:t>
              </a:r>
              <a:r>
                <a:rPr lang="en-US" sz="2000" b="1" dirty="0">
                  <a:solidFill>
                    <a:srgbClr val="FFFFFF"/>
                  </a:solidFill>
                  <a:latin typeface="Arial"/>
                  <a:ea typeface="Arial" charset="0"/>
                  <a:cs typeface="Arial"/>
                </a:rPr>
                <a:t>)</a:t>
              </a:r>
            </a:p>
          </p:txBody>
        </p:sp>
      </p:grpSp>
      <p:grpSp>
        <p:nvGrpSpPr>
          <p:cNvPr id="3" name="Group 9"/>
          <p:cNvGrpSpPr>
            <a:grpSpLocks/>
          </p:cNvGrpSpPr>
          <p:nvPr/>
        </p:nvGrpSpPr>
        <p:grpSpPr bwMode="auto">
          <a:xfrm>
            <a:off x="2700338" y="2316163"/>
            <a:ext cx="5383215" cy="2554287"/>
            <a:chOff x="1701" y="1459"/>
            <a:chExt cx="3391" cy="1609"/>
          </a:xfrm>
        </p:grpSpPr>
        <p:sp>
          <p:nvSpPr>
            <p:cNvPr id="119818" name="Freeform 10"/>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cmpd="sng">
              <a:solidFill>
                <a:schemeClr val="tx1"/>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19" name="Line 11"/>
            <p:cNvSpPr>
              <a:spLocks noChangeShapeType="1"/>
            </p:cNvSpPr>
            <p:nvPr/>
          </p:nvSpPr>
          <p:spPr bwMode="auto">
            <a:xfrm>
              <a:off x="3120" y="2570"/>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20" name="Text Box 12"/>
            <p:cNvSpPr txBox="1">
              <a:spLocks noChangeArrowheads="1"/>
            </p:cNvSpPr>
            <p:nvPr/>
          </p:nvSpPr>
          <p:spPr bwMode="auto">
            <a:xfrm>
              <a:off x="3504" y="2414"/>
              <a:ext cx="1588"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smtClean="0">
                  <a:solidFill>
                    <a:srgbClr val="FFFFFF"/>
                  </a:solidFill>
                  <a:latin typeface="Arial"/>
                  <a:ea typeface="Arial" charset="0"/>
                  <a:cs typeface="Arial"/>
                </a:rPr>
                <a:t>Sa-</a:t>
              </a:r>
              <a:r>
                <a:rPr lang="en-US" sz="2000" b="1" dirty="0" err="1" smtClean="0">
                  <a:solidFill>
                    <a:srgbClr val="FFFFFF"/>
                  </a:solidFill>
                  <a:latin typeface="Arial"/>
                  <a:ea typeface="Arial" charset="0"/>
                  <a:cs typeface="Arial"/>
                </a:rPr>
                <a:t>lô</a:t>
              </a:r>
              <a:r>
                <a:rPr lang="en-US" sz="2000" b="1" dirty="0" smtClean="0">
                  <a:solidFill>
                    <a:srgbClr val="FFFFFF"/>
                  </a:solidFill>
                  <a:latin typeface="Arial"/>
                  <a:ea typeface="Arial" charset="0"/>
                  <a:cs typeface="Arial"/>
                </a:rPr>
                <a:t>-</a:t>
              </a:r>
              <a:r>
                <a:rPr lang="en-US" sz="2000" b="1" dirty="0" err="1" smtClean="0">
                  <a:solidFill>
                    <a:srgbClr val="FFFFFF"/>
                  </a:solidFill>
                  <a:latin typeface="Arial"/>
                  <a:ea typeface="Arial" charset="0"/>
                  <a:cs typeface="Arial"/>
                </a:rPr>
                <a:t>môn</a:t>
              </a:r>
              <a:r>
                <a:rPr lang="en-US" sz="2000" b="1" dirty="0" smtClean="0">
                  <a:solidFill>
                    <a:srgbClr val="FFFFFF"/>
                  </a:solidFill>
                  <a:latin typeface="Arial"/>
                  <a:ea typeface="Arial" charset="0"/>
                  <a:cs typeface="Arial"/>
                </a:rPr>
                <a:t> </a:t>
              </a:r>
              <a:r>
                <a:rPr lang="en-US" sz="2000" b="1" dirty="0">
                  <a:solidFill>
                    <a:srgbClr val="FFFFFF"/>
                  </a:solidFill>
                  <a:latin typeface="Arial"/>
                  <a:ea typeface="Arial" charset="0"/>
                  <a:cs typeface="Arial"/>
                </a:rPr>
                <a:t>(971 </a:t>
              </a:r>
              <a:r>
                <a:rPr lang="en-US" sz="2000" b="1" dirty="0" smtClean="0">
                  <a:solidFill>
                    <a:srgbClr val="FFFFFF"/>
                  </a:solidFill>
                  <a:latin typeface="Arial"/>
                  <a:ea typeface="Arial" charset="0"/>
                  <a:cs typeface="Arial"/>
                </a:rPr>
                <a:t>TC</a:t>
              </a:r>
              <a:r>
                <a:rPr lang="en-US" sz="2000" b="1" dirty="0">
                  <a:solidFill>
                    <a:srgbClr val="FFFFFF"/>
                  </a:solidFill>
                  <a:latin typeface="Arial"/>
                  <a:ea typeface="Arial" charset="0"/>
                  <a:cs typeface="Arial"/>
                </a:rPr>
                <a:t>)</a:t>
              </a:r>
            </a:p>
          </p:txBody>
        </p:sp>
      </p:grpSp>
      <p:grpSp>
        <p:nvGrpSpPr>
          <p:cNvPr id="4" name="Group 13"/>
          <p:cNvGrpSpPr>
            <a:grpSpLocks/>
          </p:cNvGrpSpPr>
          <p:nvPr/>
        </p:nvGrpSpPr>
        <p:grpSpPr bwMode="auto">
          <a:xfrm>
            <a:off x="3435350" y="4638675"/>
            <a:ext cx="4535488" cy="1822450"/>
            <a:chOff x="2164" y="2922"/>
            <a:chExt cx="2857" cy="1148"/>
          </a:xfrm>
        </p:grpSpPr>
        <p:sp>
          <p:nvSpPr>
            <p:cNvPr id="119822" name="Freeform 14"/>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cmpd="sng">
              <a:solidFill>
                <a:srgbClr val="008000"/>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23" name="Line 15"/>
            <p:cNvSpPr>
              <a:spLocks noChangeShapeType="1"/>
            </p:cNvSpPr>
            <p:nvPr/>
          </p:nvSpPr>
          <p:spPr bwMode="auto">
            <a:xfrm>
              <a:off x="3120" y="3073"/>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24" name="Text Box 16"/>
            <p:cNvSpPr txBox="1">
              <a:spLocks noChangeArrowheads="1"/>
            </p:cNvSpPr>
            <p:nvPr/>
          </p:nvSpPr>
          <p:spPr bwMode="auto">
            <a:xfrm>
              <a:off x="3504" y="2922"/>
              <a:ext cx="1517"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a:solidFill>
                    <a:srgbClr val="FFFFFF"/>
                  </a:solidFill>
                  <a:latin typeface="Arial"/>
                  <a:ea typeface="Arial" charset="0"/>
                  <a:cs typeface="Arial"/>
                </a:rPr>
                <a:t>Ê-</a:t>
              </a:r>
              <a:r>
                <a:rPr lang="en-US" sz="2000" b="1" dirty="0" err="1">
                  <a:solidFill>
                    <a:srgbClr val="FFFFFF"/>
                  </a:solidFill>
                  <a:latin typeface="Arial"/>
                  <a:ea typeface="Arial" charset="0"/>
                  <a:cs typeface="Arial"/>
                </a:rPr>
                <a:t>xê</a:t>
              </a:r>
              <a:r>
                <a:rPr lang="en-US" sz="2000" b="1" dirty="0">
                  <a:solidFill>
                    <a:srgbClr val="FFFFFF"/>
                  </a:solidFill>
                  <a:latin typeface="Arial"/>
                  <a:ea typeface="Arial" charset="0"/>
                  <a:cs typeface="Arial"/>
                </a:rPr>
                <a:t>-chia</a:t>
              </a:r>
              <a:r>
                <a:rPr lang="en-US" sz="2000" b="1" dirty="0" smtClean="0">
                  <a:solidFill>
                    <a:srgbClr val="FFFFFF"/>
                  </a:solidFill>
                  <a:latin typeface="Arial"/>
                  <a:ea typeface="Arial" charset="0"/>
                  <a:cs typeface="Arial"/>
                </a:rPr>
                <a:t> </a:t>
              </a:r>
              <a:r>
                <a:rPr lang="en-US" sz="2000" b="1" dirty="0">
                  <a:solidFill>
                    <a:srgbClr val="FFFFFF"/>
                  </a:solidFill>
                  <a:latin typeface="Arial"/>
                  <a:ea typeface="Arial" charset="0"/>
                  <a:cs typeface="Arial"/>
                </a:rPr>
                <a:t>(700 </a:t>
              </a:r>
              <a:r>
                <a:rPr lang="en-US" sz="2000" b="1" dirty="0" smtClean="0">
                  <a:solidFill>
                    <a:srgbClr val="FFFFFF"/>
                  </a:solidFill>
                  <a:latin typeface="Arial"/>
                  <a:ea typeface="Arial" charset="0"/>
                  <a:cs typeface="Arial"/>
                </a:rPr>
                <a:t>TC</a:t>
              </a:r>
              <a:r>
                <a:rPr lang="en-US" sz="2000" b="1" dirty="0">
                  <a:solidFill>
                    <a:srgbClr val="FFFFFF"/>
                  </a:solidFill>
                  <a:latin typeface="Arial"/>
                  <a:ea typeface="Arial" charset="0"/>
                  <a:cs typeface="Arial"/>
                </a:rPr>
                <a:t>)</a:t>
              </a:r>
            </a:p>
          </p:txBody>
        </p:sp>
      </p:grpSp>
      <p:grpSp>
        <p:nvGrpSpPr>
          <p:cNvPr id="5" name="Group 17"/>
          <p:cNvGrpSpPr>
            <a:grpSpLocks/>
          </p:cNvGrpSpPr>
          <p:nvPr/>
        </p:nvGrpSpPr>
        <p:grpSpPr bwMode="auto">
          <a:xfrm>
            <a:off x="1521271" y="2422526"/>
            <a:ext cx="6418266" cy="4117976"/>
            <a:chOff x="978" y="1526"/>
            <a:chExt cx="4043" cy="2594"/>
          </a:xfrm>
        </p:grpSpPr>
        <p:sp>
          <p:nvSpPr>
            <p:cNvPr id="119826" name="Line 18"/>
            <p:cNvSpPr>
              <a:spLocks noChangeShapeType="1"/>
            </p:cNvSpPr>
            <p:nvPr/>
          </p:nvSpPr>
          <p:spPr bwMode="auto">
            <a:xfrm>
              <a:off x="3120" y="2822"/>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27" name="Text Box 19"/>
            <p:cNvSpPr txBox="1">
              <a:spLocks noChangeArrowheads="1"/>
            </p:cNvSpPr>
            <p:nvPr/>
          </p:nvSpPr>
          <p:spPr bwMode="auto">
            <a:xfrm>
              <a:off x="3504" y="2668"/>
              <a:ext cx="1517"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smtClean="0">
                  <a:solidFill>
                    <a:srgbClr val="FFFFFF"/>
                  </a:solidFill>
                  <a:latin typeface="Arial"/>
                  <a:ea typeface="Arial" charset="0"/>
                  <a:cs typeface="Arial"/>
                </a:rPr>
                <a:t>Ê-</a:t>
              </a:r>
              <a:r>
                <a:rPr lang="en-US" sz="2000" b="1" dirty="0" err="1" smtClean="0">
                  <a:solidFill>
                    <a:srgbClr val="FFFFFF"/>
                  </a:solidFill>
                  <a:latin typeface="Arial"/>
                  <a:ea typeface="Arial" charset="0"/>
                  <a:cs typeface="Arial"/>
                </a:rPr>
                <a:t>xê</a:t>
              </a:r>
              <a:r>
                <a:rPr lang="en-US" sz="2000" b="1" dirty="0" smtClean="0">
                  <a:solidFill>
                    <a:srgbClr val="FFFFFF"/>
                  </a:solidFill>
                  <a:latin typeface="Arial"/>
                  <a:ea typeface="Arial" charset="0"/>
                  <a:cs typeface="Arial"/>
                </a:rPr>
                <a:t>-chia (700 TC)</a:t>
              </a:r>
              <a:endParaRPr lang="en-US" sz="2000" b="1" dirty="0">
                <a:solidFill>
                  <a:srgbClr val="FFFFFF"/>
                </a:solidFill>
                <a:latin typeface="Arial"/>
                <a:ea typeface="Arial" charset="0"/>
                <a:cs typeface="Arial"/>
              </a:endParaRPr>
            </a:p>
          </p:txBody>
        </p:sp>
        <p:sp>
          <p:nvSpPr>
            <p:cNvPr id="119828" name="Freeform 20"/>
            <p:cNvSpPr>
              <a:spLocks/>
            </p:cNvSpPr>
            <p:nvPr/>
          </p:nvSpPr>
          <p:spPr bwMode="auto">
            <a:xfrm>
              <a:off x="978" y="1526"/>
              <a:ext cx="1184" cy="2594"/>
            </a:xfrm>
            <a:custGeom>
              <a:avLst/>
              <a:gdLst>
                <a:gd name="T0" fmla="*/ 721 w 1184"/>
                <a:gd name="T1" fmla="*/ 0 h 2594"/>
                <a:gd name="T2" fmla="*/ 625 w 1184"/>
                <a:gd name="T3" fmla="*/ 58 h 2594"/>
                <a:gd name="T4" fmla="*/ 587 w 1184"/>
                <a:gd name="T5" fmla="*/ 106 h 2594"/>
                <a:gd name="T6" fmla="*/ 548 w 1184"/>
                <a:gd name="T7" fmla="*/ 164 h 2594"/>
                <a:gd name="T8" fmla="*/ 520 w 1184"/>
                <a:gd name="T9" fmla="*/ 192 h 2594"/>
                <a:gd name="T10" fmla="*/ 500 w 1184"/>
                <a:gd name="T11" fmla="*/ 231 h 2594"/>
                <a:gd name="T12" fmla="*/ 452 w 1184"/>
                <a:gd name="T13" fmla="*/ 269 h 2594"/>
                <a:gd name="T14" fmla="*/ 414 w 1184"/>
                <a:gd name="T15" fmla="*/ 327 h 2594"/>
                <a:gd name="T16" fmla="*/ 376 w 1184"/>
                <a:gd name="T17" fmla="*/ 394 h 2594"/>
                <a:gd name="T18" fmla="*/ 347 w 1184"/>
                <a:gd name="T19" fmla="*/ 461 h 2594"/>
                <a:gd name="T20" fmla="*/ 280 w 1184"/>
                <a:gd name="T21" fmla="*/ 682 h 2594"/>
                <a:gd name="T22" fmla="*/ 241 w 1184"/>
                <a:gd name="T23" fmla="*/ 1008 h 2594"/>
                <a:gd name="T24" fmla="*/ 174 w 1184"/>
                <a:gd name="T25" fmla="*/ 1172 h 2594"/>
                <a:gd name="T26" fmla="*/ 136 w 1184"/>
                <a:gd name="T27" fmla="*/ 1229 h 2594"/>
                <a:gd name="T28" fmla="*/ 116 w 1184"/>
                <a:gd name="T29" fmla="*/ 1258 h 2594"/>
                <a:gd name="T30" fmla="*/ 88 w 1184"/>
                <a:gd name="T31" fmla="*/ 1392 h 2594"/>
                <a:gd name="T32" fmla="*/ 126 w 1184"/>
                <a:gd name="T33" fmla="*/ 1940 h 2594"/>
                <a:gd name="T34" fmla="*/ 155 w 1184"/>
                <a:gd name="T35" fmla="*/ 1988 h 2594"/>
                <a:gd name="T36" fmla="*/ 164 w 1184"/>
                <a:gd name="T37" fmla="*/ 2016 h 2594"/>
                <a:gd name="T38" fmla="*/ 184 w 1184"/>
                <a:gd name="T39" fmla="*/ 2045 h 2594"/>
                <a:gd name="T40" fmla="*/ 212 w 1184"/>
                <a:gd name="T41" fmla="*/ 2151 h 2594"/>
                <a:gd name="T42" fmla="*/ 251 w 1184"/>
                <a:gd name="T43" fmla="*/ 2304 h 2594"/>
                <a:gd name="T44" fmla="*/ 385 w 1184"/>
                <a:gd name="T45" fmla="*/ 2410 h 2594"/>
                <a:gd name="T46" fmla="*/ 462 w 1184"/>
                <a:gd name="T47" fmla="*/ 2468 h 2594"/>
                <a:gd name="T48" fmla="*/ 520 w 1184"/>
                <a:gd name="T49" fmla="*/ 2487 h 2594"/>
                <a:gd name="T50" fmla="*/ 644 w 1184"/>
                <a:gd name="T51" fmla="*/ 2525 h 2594"/>
                <a:gd name="T52" fmla="*/ 932 w 1184"/>
                <a:gd name="T53" fmla="*/ 2554 h 2594"/>
                <a:gd name="T54" fmla="*/ 1163 w 1184"/>
                <a:gd name="T55" fmla="*/ 2554 h 2594"/>
                <a:gd name="T56" fmla="*/ 1124 w 1184"/>
                <a:gd name="T57" fmla="*/ 2381 h 25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cap="flat" cmpd="sng">
              <a:solidFill>
                <a:srgbClr val="FF0000"/>
              </a:solidFill>
              <a:prstDash val="solid"/>
              <a:round/>
              <a:headEnd/>
              <a:tailEnd/>
            </a:ln>
            <a:effectLst>
              <a:outerShdw dist="35921" dir="2700000" algn="ctr" rotWithShape="0">
                <a:schemeClr val="bg2">
                  <a:alpha val="50000"/>
                </a:schemeClr>
              </a:outerShdw>
            </a:effectLst>
          </p:spPr>
          <p:txBody>
            <a:bodyPr>
              <a:spAutoFit/>
            </a:bodyPr>
            <a:lstStyle/>
            <a:p>
              <a:pPr>
                <a:defRPr/>
              </a:pPr>
              <a:endParaRPr lang="en-US"/>
            </a:p>
          </p:txBody>
        </p:sp>
      </p:grpSp>
      <p:grpSp>
        <p:nvGrpSpPr>
          <p:cNvPr id="6" name="Group 21"/>
          <p:cNvGrpSpPr>
            <a:grpSpLocks/>
          </p:cNvGrpSpPr>
          <p:nvPr/>
        </p:nvGrpSpPr>
        <p:grpSpPr bwMode="auto">
          <a:xfrm>
            <a:off x="720725" y="1262063"/>
            <a:ext cx="7591426" cy="5138738"/>
            <a:chOff x="454" y="795"/>
            <a:chExt cx="4782" cy="3237"/>
          </a:xfrm>
        </p:grpSpPr>
        <p:sp>
          <p:nvSpPr>
            <p:cNvPr id="119830" name="Line 22"/>
            <p:cNvSpPr>
              <a:spLocks noChangeShapeType="1"/>
            </p:cNvSpPr>
            <p:nvPr/>
          </p:nvSpPr>
          <p:spPr bwMode="auto">
            <a:xfrm>
              <a:off x="3120" y="3828"/>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31" name="Text Box 23"/>
            <p:cNvSpPr txBox="1">
              <a:spLocks noChangeArrowheads="1"/>
            </p:cNvSpPr>
            <p:nvPr/>
          </p:nvSpPr>
          <p:spPr bwMode="auto">
            <a:xfrm>
              <a:off x="3504" y="3683"/>
              <a:ext cx="1732"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err="1" smtClean="0">
                  <a:solidFill>
                    <a:srgbClr val="FFFFFF"/>
                  </a:solidFill>
                  <a:latin typeface="Arial"/>
                  <a:ea typeface="Arial" charset="0"/>
                  <a:cs typeface="Arial"/>
                </a:rPr>
                <a:t>Hê-rốt</a:t>
              </a:r>
              <a:r>
                <a:rPr lang="en-US" sz="2000" b="1" dirty="0" smtClean="0">
                  <a:solidFill>
                    <a:srgbClr val="FFFFFF"/>
                  </a:solidFill>
                  <a:latin typeface="Arial"/>
                  <a:ea typeface="Arial" charset="0"/>
                  <a:cs typeface="Arial"/>
                </a:rPr>
                <a:t> </a:t>
              </a:r>
              <a:r>
                <a:rPr lang="en-US" sz="2000" b="1" dirty="0" err="1" smtClean="0">
                  <a:solidFill>
                    <a:srgbClr val="FFFFFF"/>
                  </a:solidFill>
                  <a:latin typeface="Arial"/>
                  <a:ea typeface="Arial" charset="0"/>
                  <a:cs typeface="Arial"/>
                </a:rPr>
                <a:t>Đại</a:t>
              </a:r>
              <a:r>
                <a:rPr lang="en-US" sz="2000" b="1" dirty="0" smtClean="0">
                  <a:solidFill>
                    <a:srgbClr val="FFFFFF"/>
                  </a:solidFill>
                  <a:latin typeface="Arial"/>
                  <a:ea typeface="Arial" charset="0"/>
                  <a:cs typeface="Arial"/>
                </a:rPr>
                <a:t> </a:t>
              </a:r>
              <a:r>
                <a:rPr lang="en-US" sz="2000" b="1" dirty="0" err="1" smtClean="0">
                  <a:solidFill>
                    <a:srgbClr val="FFFFFF"/>
                  </a:solidFill>
                  <a:latin typeface="Arial"/>
                  <a:ea typeface="Arial" charset="0"/>
                  <a:cs typeface="Arial"/>
                </a:rPr>
                <a:t>Đế</a:t>
              </a:r>
              <a:r>
                <a:rPr lang="en-US" sz="2000" b="1" dirty="0" smtClean="0">
                  <a:solidFill>
                    <a:srgbClr val="FFFFFF"/>
                  </a:solidFill>
                  <a:latin typeface="Arial"/>
                  <a:ea typeface="Arial" charset="0"/>
                  <a:cs typeface="Arial"/>
                </a:rPr>
                <a:t> </a:t>
              </a:r>
              <a:r>
                <a:rPr lang="en-US" sz="2000" b="1" dirty="0">
                  <a:solidFill>
                    <a:srgbClr val="FFFFFF"/>
                  </a:solidFill>
                  <a:latin typeface="Arial"/>
                  <a:ea typeface="Arial" charset="0"/>
                  <a:cs typeface="Arial"/>
                </a:rPr>
                <a:t>(20 </a:t>
              </a:r>
              <a:r>
                <a:rPr lang="en-US" sz="2000" b="1" dirty="0" smtClean="0">
                  <a:solidFill>
                    <a:srgbClr val="FFFFFF"/>
                  </a:solidFill>
                  <a:latin typeface="Arial"/>
                  <a:ea typeface="Arial" charset="0"/>
                  <a:cs typeface="Arial"/>
                </a:rPr>
                <a:t>TC</a:t>
              </a:r>
              <a:r>
                <a:rPr lang="en-US" sz="2000" b="1" dirty="0">
                  <a:solidFill>
                    <a:srgbClr val="FFFFFF"/>
                  </a:solidFill>
                  <a:latin typeface="Arial"/>
                  <a:ea typeface="Arial" charset="0"/>
                  <a:cs typeface="Arial"/>
                </a:rPr>
                <a:t>)</a:t>
              </a:r>
            </a:p>
          </p:txBody>
        </p:sp>
        <p:sp>
          <p:nvSpPr>
            <p:cNvPr id="119832" name="Freeform 24"/>
            <p:cNvSpPr>
              <a:spLocks/>
            </p:cNvSpPr>
            <p:nvPr/>
          </p:nvSpPr>
          <p:spPr bwMode="auto">
            <a:xfrm>
              <a:off x="454" y="795"/>
              <a:ext cx="1716" cy="3237"/>
            </a:xfrm>
            <a:custGeom>
              <a:avLst/>
              <a:gdLst>
                <a:gd name="T0" fmla="*/ 1389 w 1716"/>
                <a:gd name="T1" fmla="*/ 271 h 3237"/>
                <a:gd name="T2" fmla="*/ 1216 w 1716"/>
                <a:gd name="T3" fmla="*/ 50 h 3237"/>
                <a:gd name="T4" fmla="*/ 1053 w 1716"/>
                <a:gd name="T5" fmla="*/ 11 h 3237"/>
                <a:gd name="T6" fmla="*/ 996 w 1716"/>
                <a:gd name="T7" fmla="*/ 79 h 3237"/>
                <a:gd name="T8" fmla="*/ 775 w 1716"/>
                <a:gd name="T9" fmla="*/ 107 h 3237"/>
                <a:gd name="T10" fmla="*/ 564 w 1716"/>
                <a:gd name="T11" fmla="*/ 280 h 3237"/>
                <a:gd name="T12" fmla="*/ 487 w 1716"/>
                <a:gd name="T13" fmla="*/ 424 h 3237"/>
                <a:gd name="T14" fmla="*/ 554 w 1716"/>
                <a:gd name="T15" fmla="*/ 703 h 3237"/>
                <a:gd name="T16" fmla="*/ 679 w 1716"/>
                <a:gd name="T17" fmla="*/ 1163 h 3237"/>
                <a:gd name="T18" fmla="*/ 564 w 1716"/>
                <a:gd name="T19" fmla="*/ 1279 h 3237"/>
                <a:gd name="T20" fmla="*/ 352 w 1716"/>
                <a:gd name="T21" fmla="*/ 1461 h 3237"/>
                <a:gd name="T22" fmla="*/ 295 w 1716"/>
                <a:gd name="T23" fmla="*/ 1682 h 3237"/>
                <a:gd name="T24" fmla="*/ 64 w 1716"/>
                <a:gd name="T25" fmla="*/ 1787 h 3237"/>
                <a:gd name="T26" fmla="*/ 16 w 1716"/>
                <a:gd name="T27" fmla="*/ 2488 h 3237"/>
                <a:gd name="T28" fmla="*/ 84 w 1716"/>
                <a:gd name="T29" fmla="*/ 2757 h 3237"/>
                <a:gd name="T30" fmla="*/ 122 w 1716"/>
                <a:gd name="T31" fmla="*/ 2959 h 3237"/>
                <a:gd name="T32" fmla="*/ 180 w 1716"/>
                <a:gd name="T33" fmla="*/ 3026 h 3237"/>
                <a:gd name="T34" fmla="*/ 352 w 1716"/>
                <a:gd name="T35" fmla="*/ 3227 h 3237"/>
                <a:gd name="T36" fmla="*/ 477 w 1716"/>
                <a:gd name="T37" fmla="*/ 3122 h 3237"/>
                <a:gd name="T38" fmla="*/ 535 w 1716"/>
                <a:gd name="T39" fmla="*/ 3083 h 3237"/>
                <a:gd name="T40" fmla="*/ 592 w 1716"/>
                <a:gd name="T41" fmla="*/ 2978 h 3237"/>
                <a:gd name="T42" fmla="*/ 688 w 1716"/>
                <a:gd name="T43" fmla="*/ 2853 h 3237"/>
                <a:gd name="T44" fmla="*/ 852 w 1716"/>
                <a:gd name="T45" fmla="*/ 2719 h 3237"/>
                <a:gd name="T46" fmla="*/ 957 w 1716"/>
                <a:gd name="T47" fmla="*/ 2546 h 3237"/>
                <a:gd name="T48" fmla="*/ 1015 w 1716"/>
                <a:gd name="T49" fmla="*/ 2421 h 3237"/>
                <a:gd name="T50" fmla="*/ 1082 w 1716"/>
                <a:gd name="T51" fmla="*/ 2306 h 3237"/>
                <a:gd name="T52" fmla="*/ 1226 w 1716"/>
                <a:gd name="T53" fmla="*/ 2123 h 3237"/>
                <a:gd name="T54" fmla="*/ 1255 w 1716"/>
                <a:gd name="T55" fmla="*/ 2075 h 3237"/>
                <a:gd name="T56" fmla="*/ 1437 w 1716"/>
                <a:gd name="T57" fmla="*/ 2037 h 3237"/>
                <a:gd name="T58" fmla="*/ 1533 w 1716"/>
                <a:gd name="T59" fmla="*/ 2037 h 3237"/>
                <a:gd name="T60" fmla="*/ 1572 w 1716"/>
                <a:gd name="T61" fmla="*/ 2114 h 3237"/>
                <a:gd name="T62" fmla="*/ 1476 w 1716"/>
                <a:gd name="T63" fmla="*/ 2555 h 3237"/>
                <a:gd name="T64" fmla="*/ 1456 w 1716"/>
                <a:gd name="T65" fmla="*/ 2613 h 3237"/>
                <a:gd name="T66" fmla="*/ 1495 w 1716"/>
                <a:gd name="T67" fmla="*/ 2863 h 3237"/>
                <a:gd name="T68" fmla="*/ 1543 w 1716"/>
                <a:gd name="T69" fmla="*/ 3064 h 3237"/>
                <a:gd name="T70" fmla="*/ 1639 w 1716"/>
                <a:gd name="T71" fmla="*/ 3122 h 3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cap="flat" cmpd="sng">
              <a:solidFill>
                <a:schemeClr val="accent1"/>
              </a:solidFill>
              <a:prstDash val="solid"/>
              <a:round/>
              <a:headEnd/>
              <a:tailEnd/>
            </a:ln>
            <a:effectLst>
              <a:outerShdw dist="35921" dir="2700000" algn="ctr" rotWithShape="0">
                <a:schemeClr val="bg2">
                  <a:alpha val="50000"/>
                </a:schemeClr>
              </a:outerShdw>
            </a:effectLst>
          </p:spPr>
          <p:txBody>
            <a:bodyPr>
              <a:spAutoFit/>
            </a:bodyPr>
            <a:lstStyle/>
            <a:p>
              <a:pPr>
                <a:defRPr/>
              </a:pPr>
              <a:endParaRPr lang="en-US"/>
            </a:p>
          </p:txBody>
        </p:sp>
      </p:grpSp>
      <p:grpSp>
        <p:nvGrpSpPr>
          <p:cNvPr id="7" name="Group 25"/>
          <p:cNvGrpSpPr>
            <a:grpSpLocks/>
          </p:cNvGrpSpPr>
          <p:nvPr/>
        </p:nvGrpSpPr>
        <p:grpSpPr bwMode="auto">
          <a:xfrm>
            <a:off x="2867025" y="2573338"/>
            <a:ext cx="5060951" cy="3703638"/>
            <a:chOff x="1806" y="1621"/>
            <a:chExt cx="3188" cy="2333"/>
          </a:xfrm>
        </p:grpSpPr>
        <p:sp>
          <p:nvSpPr>
            <p:cNvPr id="119834" name="Text Box 26"/>
            <p:cNvSpPr txBox="1">
              <a:spLocks noChangeArrowheads="1"/>
            </p:cNvSpPr>
            <p:nvPr/>
          </p:nvSpPr>
          <p:spPr bwMode="auto">
            <a:xfrm>
              <a:off x="3504" y="3175"/>
              <a:ext cx="1490"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err="1" smtClean="0">
                  <a:solidFill>
                    <a:srgbClr val="FFFFFF"/>
                  </a:solidFill>
                  <a:latin typeface="Arial"/>
                  <a:ea typeface="Arial" charset="0"/>
                  <a:cs typeface="Arial"/>
                </a:rPr>
                <a:t>Nê</a:t>
              </a:r>
              <a:r>
                <a:rPr lang="en-US" sz="2000" b="1" dirty="0" smtClean="0">
                  <a:solidFill>
                    <a:srgbClr val="FFFFFF"/>
                  </a:solidFill>
                  <a:latin typeface="Arial"/>
                  <a:ea typeface="Arial" charset="0"/>
                  <a:cs typeface="Arial"/>
                </a:rPr>
                <a:t>-</a:t>
              </a:r>
              <a:r>
                <a:rPr lang="en-US" sz="2000" b="1" dirty="0" err="1" smtClean="0">
                  <a:solidFill>
                    <a:srgbClr val="FFFFFF"/>
                  </a:solidFill>
                  <a:latin typeface="Arial"/>
                  <a:ea typeface="Arial" charset="0"/>
                  <a:cs typeface="Arial"/>
                </a:rPr>
                <a:t>hê</a:t>
              </a:r>
              <a:r>
                <a:rPr lang="en-US" sz="2000" b="1" dirty="0" smtClean="0">
                  <a:solidFill>
                    <a:srgbClr val="FFFFFF"/>
                  </a:solidFill>
                  <a:latin typeface="Arial"/>
                  <a:ea typeface="Arial" charset="0"/>
                  <a:cs typeface="Arial"/>
                </a:rPr>
                <a:t>-mi </a:t>
              </a:r>
              <a:r>
                <a:rPr lang="en-US" sz="2000" b="1" dirty="0">
                  <a:solidFill>
                    <a:srgbClr val="FFFFFF"/>
                  </a:solidFill>
                  <a:latin typeface="Arial"/>
                  <a:ea typeface="Arial" charset="0"/>
                  <a:cs typeface="Arial"/>
                </a:rPr>
                <a:t>(</a:t>
              </a:r>
              <a:r>
                <a:rPr lang="en-US" sz="2000" b="1" dirty="0" smtClean="0">
                  <a:solidFill>
                    <a:srgbClr val="FFFFFF"/>
                  </a:solidFill>
                  <a:latin typeface="Arial"/>
                  <a:ea typeface="Arial" charset="0"/>
                  <a:cs typeface="Arial"/>
                </a:rPr>
                <a:t>444 TC</a:t>
              </a:r>
              <a:r>
                <a:rPr lang="en-US" sz="2000" b="1" dirty="0">
                  <a:solidFill>
                    <a:srgbClr val="FFFFFF"/>
                  </a:solidFill>
                  <a:latin typeface="Arial"/>
                  <a:ea typeface="Arial" charset="0"/>
                  <a:cs typeface="Arial"/>
                </a:rPr>
                <a:t>)</a:t>
              </a:r>
            </a:p>
          </p:txBody>
        </p:sp>
        <p:sp>
          <p:nvSpPr>
            <p:cNvPr id="119835" name="Line 27"/>
            <p:cNvSpPr>
              <a:spLocks noChangeShapeType="1"/>
            </p:cNvSpPr>
            <p:nvPr/>
          </p:nvSpPr>
          <p:spPr bwMode="auto">
            <a:xfrm>
              <a:off x="3120" y="3325"/>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36" name="Freeform 28"/>
            <p:cNvSpPr>
              <a:spLocks/>
            </p:cNvSpPr>
            <p:nvPr/>
          </p:nvSpPr>
          <p:spPr bwMode="auto">
            <a:xfrm>
              <a:off x="1806" y="1621"/>
              <a:ext cx="713" cy="2333"/>
            </a:xfrm>
            <a:custGeom>
              <a:avLst/>
              <a:gdLst>
                <a:gd name="T0" fmla="*/ 313 w 713"/>
                <a:gd name="T1" fmla="*/ 2333 h 2333"/>
                <a:gd name="T2" fmla="*/ 313 w 713"/>
                <a:gd name="T3" fmla="*/ 2245 h 2333"/>
                <a:gd name="T4" fmla="*/ 420 w 713"/>
                <a:gd name="T5" fmla="*/ 1972 h 2333"/>
                <a:gd name="T6" fmla="*/ 469 w 713"/>
                <a:gd name="T7" fmla="*/ 1542 h 2333"/>
                <a:gd name="T8" fmla="*/ 518 w 713"/>
                <a:gd name="T9" fmla="*/ 1454 h 2333"/>
                <a:gd name="T10" fmla="*/ 566 w 713"/>
                <a:gd name="T11" fmla="*/ 1279 h 2333"/>
                <a:gd name="T12" fmla="*/ 605 w 713"/>
                <a:gd name="T13" fmla="*/ 1191 h 2333"/>
                <a:gd name="T14" fmla="*/ 625 w 713"/>
                <a:gd name="T15" fmla="*/ 1122 h 2333"/>
                <a:gd name="T16" fmla="*/ 664 w 713"/>
                <a:gd name="T17" fmla="*/ 1064 h 2333"/>
                <a:gd name="T18" fmla="*/ 703 w 713"/>
                <a:gd name="T19" fmla="*/ 937 h 2333"/>
                <a:gd name="T20" fmla="*/ 713 w 713"/>
                <a:gd name="T21" fmla="*/ 908 h 2333"/>
                <a:gd name="T22" fmla="*/ 683 w 713"/>
                <a:gd name="T23" fmla="*/ 556 h 2333"/>
                <a:gd name="T24" fmla="*/ 664 w 713"/>
                <a:gd name="T25" fmla="*/ 449 h 2333"/>
                <a:gd name="T26" fmla="*/ 644 w 713"/>
                <a:gd name="T27" fmla="*/ 390 h 2333"/>
                <a:gd name="T28" fmla="*/ 635 w 713"/>
                <a:gd name="T29" fmla="*/ 322 h 2333"/>
                <a:gd name="T30" fmla="*/ 586 w 713"/>
                <a:gd name="T31" fmla="*/ 175 h 2333"/>
                <a:gd name="T32" fmla="*/ 576 w 713"/>
                <a:gd name="T33" fmla="*/ 146 h 2333"/>
                <a:gd name="T34" fmla="*/ 547 w 713"/>
                <a:gd name="T35" fmla="*/ 127 h 2333"/>
                <a:gd name="T36" fmla="*/ 469 w 713"/>
                <a:gd name="T37" fmla="*/ 78 h 2333"/>
                <a:gd name="T38" fmla="*/ 439 w 713"/>
                <a:gd name="T39" fmla="*/ 68 h 2333"/>
                <a:gd name="T40" fmla="*/ 410 w 713"/>
                <a:gd name="T41" fmla="*/ 58 h 2333"/>
                <a:gd name="T42" fmla="*/ 332 w 713"/>
                <a:gd name="T43" fmla="*/ 0 h 2333"/>
                <a:gd name="T44" fmla="*/ 68 w 713"/>
                <a:gd name="T45" fmla="*/ 9 h 2333"/>
                <a:gd name="T46" fmla="*/ 39 w 713"/>
                <a:gd name="T47" fmla="*/ 19 h 2333"/>
                <a:gd name="T48" fmla="*/ 0 w 713"/>
                <a:gd name="T49" fmla="*/ 78 h 2333"/>
                <a:gd name="T50" fmla="*/ 107 w 713"/>
                <a:gd name="T51" fmla="*/ 449 h 2333"/>
                <a:gd name="T52" fmla="*/ 166 w 713"/>
                <a:gd name="T53" fmla="*/ 537 h 2333"/>
                <a:gd name="T54" fmla="*/ 186 w 713"/>
                <a:gd name="T55" fmla="*/ 595 h 2333"/>
                <a:gd name="T56" fmla="*/ 225 w 713"/>
                <a:gd name="T57" fmla="*/ 654 h 2333"/>
                <a:gd name="T58" fmla="*/ 244 w 713"/>
                <a:gd name="T59" fmla="*/ 712 h 2333"/>
                <a:gd name="T60" fmla="*/ 254 w 713"/>
                <a:gd name="T61" fmla="*/ 742 h 2333"/>
                <a:gd name="T62" fmla="*/ 264 w 713"/>
                <a:gd name="T63" fmla="*/ 1357 h 2333"/>
                <a:gd name="T64" fmla="*/ 215 w 713"/>
                <a:gd name="T65" fmla="*/ 1484 h 2333"/>
                <a:gd name="T66" fmla="*/ 186 w 713"/>
                <a:gd name="T67" fmla="*/ 1669 h 2333"/>
                <a:gd name="T68" fmla="*/ 137 w 713"/>
                <a:gd name="T69" fmla="*/ 1728 h 2333"/>
                <a:gd name="T70" fmla="*/ 98 w 713"/>
                <a:gd name="T71" fmla="*/ 1864 h 2333"/>
                <a:gd name="T72" fmla="*/ 137 w 713"/>
                <a:gd name="T73" fmla="*/ 2030 h 2333"/>
                <a:gd name="T74" fmla="*/ 205 w 713"/>
                <a:gd name="T75" fmla="*/ 2235 h 2333"/>
                <a:gd name="T76" fmla="*/ 225 w 713"/>
                <a:gd name="T77" fmla="*/ 2294 h 2333"/>
                <a:gd name="T78" fmla="*/ 254 w 713"/>
                <a:gd name="T79" fmla="*/ 2313 h 2333"/>
                <a:gd name="T80" fmla="*/ 313 w 713"/>
                <a:gd name="T81" fmla="*/ 2333 h 2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cap="flat" cmpd="sng">
              <a:solidFill>
                <a:srgbClr val="800080"/>
              </a:solidFill>
              <a:prstDash val="solid"/>
              <a:round/>
              <a:headEnd/>
              <a:tailEnd/>
            </a:ln>
            <a:effectLst>
              <a:outerShdw dist="35921" dir="2700000" algn="ctr" rotWithShape="0">
                <a:schemeClr val="bg2">
                  <a:alpha val="50000"/>
                </a:schemeClr>
              </a:outerShdw>
            </a:effectLst>
          </p:spPr>
          <p:txBody>
            <a:bodyPr>
              <a:spAutoFit/>
            </a:bodyPr>
            <a:lstStyle/>
            <a:p>
              <a:pPr>
                <a:defRPr/>
              </a:pPr>
              <a:endParaRPr lang="en-US"/>
            </a:p>
          </p:txBody>
        </p:sp>
      </p:grpSp>
      <p:grpSp>
        <p:nvGrpSpPr>
          <p:cNvPr id="8" name="Group 29"/>
          <p:cNvGrpSpPr>
            <a:grpSpLocks/>
          </p:cNvGrpSpPr>
          <p:nvPr/>
        </p:nvGrpSpPr>
        <p:grpSpPr bwMode="auto">
          <a:xfrm>
            <a:off x="644525" y="2122488"/>
            <a:ext cx="7639050" cy="4294188"/>
            <a:chOff x="406" y="1337"/>
            <a:chExt cx="4812" cy="2705"/>
          </a:xfrm>
        </p:grpSpPr>
        <p:sp>
          <p:nvSpPr>
            <p:cNvPr id="119838" name="Line 30"/>
            <p:cNvSpPr>
              <a:spLocks noChangeShapeType="1"/>
            </p:cNvSpPr>
            <p:nvPr/>
          </p:nvSpPr>
          <p:spPr bwMode="auto">
            <a:xfrm>
              <a:off x="3120" y="3576"/>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39" name="Text Box 31"/>
            <p:cNvSpPr txBox="1">
              <a:spLocks noChangeArrowheads="1"/>
            </p:cNvSpPr>
            <p:nvPr/>
          </p:nvSpPr>
          <p:spPr bwMode="auto">
            <a:xfrm>
              <a:off x="3504" y="3429"/>
              <a:ext cx="1714"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a:solidFill>
                    <a:srgbClr val="FFFFFF"/>
                  </a:solidFill>
                  <a:latin typeface="Arial"/>
                  <a:ea typeface="Arial" charset="0"/>
                  <a:cs typeface="Arial"/>
                </a:rPr>
                <a:t>Hasmonean (100 </a:t>
              </a:r>
              <a:r>
                <a:rPr lang="en-US" sz="2000" b="1" dirty="0" smtClean="0">
                  <a:solidFill>
                    <a:srgbClr val="FFFFFF"/>
                  </a:solidFill>
                  <a:latin typeface="Arial"/>
                  <a:ea typeface="Arial" charset="0"/>
                  <a:cs typeface="Arial"/>
                </a:rPr>
                <a:t>TC</a:t>
              </a:r>
              <a:r>
                <a:rPr lang="en-US" sz="2000" b="1" dirty="0">
                  <a:solidFill>
                    <a:srgbClr val="FFFFFF"/>
                  </a:solidFill>
                  <a:latin typeface="Arial"/>
                  <a:ea typeface="Arial" charset="0"/>
                  <a:cs typeface="Arial"/>
                </a:rPr>
                <a:t>)</a:t>
              </a:r>
            </a:p>
          </p:txBody>
        </p:sp>
        <p:sp>
          <p:nvSpPr>
            <p:cNvPr id="119840" name="Freeform 32"/>
            <p:cNvSpPr>
              <a:spLocks/>
            </p:cNvSpPr>
            <p:nvPr/>
          </p:nvSpPr>
          <p:spPr bwMode="auto">
            <a:xfrm>
              <a:off x="406" y="1337"/>
              <a:ext cx="1498" cy="2705"/>
            </a:xfrm>
            <a:custGeom>
              <a:avLst/>
              <a:gdLst>
                <a:gd name="T0" fmla="*/ 1498 w 1498"/>
                <a:gd name="T1" fmla="*/ 127 h 2705"/>
                <a:gd name="T2" fmla="*/ 1468 w 1498"/>
                <a:gd name="T3" fmla="*/ 10 h 2705"/>
                <a:gd name="T4" fmla="*/ 1439 w 1498"/>
                <a:gd name="T5" fmla="*/ 0 h 2705"/>
                <a:gd name="T6" fmla="*/ 1283 w 1498"/>
                <a:gd name="T7" fmla="*/ 30 h 2705"/>
                <a:gd name="T8" fmla="*/ 1322 w 1498"/>
                <a:gd name="T9" fmla="*/ 206 h 2705"/>
                <a:gd name="T10" fmla="*/ 1342 w 1498"/>
                <a:gd name="T11" fmla="*/ 352 h 2705"/>
                <a:gd name="T12" fmla="*/ 1371 w 1498"/>
                <a:gd name="T13" fmla="*/ 411 h 2705"/>
                <a:gd name="T14" fmla="*/ 1381 w 1498"/>
                <a:gd name="T15" fmla="*/ 821 h 2705"/>
                <a:gd name="T16" fmla="*/ 1390 w 1498"/>
                <a:gd name="T17" fmla="*/ 860 h 2705"/>
                <a:gd name="T18" fmla="*/ 1371 w 1498"/>
                <a:gd name="T19" fmla="*/ 830 h 2705"/>
                <a:gd name="T20" fmla="*/ 1312 w 1498"/>
                <a:gd name="T21" fmla="*/ 811 h 2705"/>
                <a:gd name="T22" fmla="*/ 1234 w 1498"/>
                <a:gd name="T23" fmla="*/ 821 h 2705"/>
                <a:gd name="T24" fmla="*/ 1176 w 1498"/>
                <a:gd name="T25" fmla="*/ 860 h 2705"/>
                <a:gd name="T26" fmla="*/ 1019 w 1498"/>
                <a:gd name="T27" fmla="*/ 928 h 2705"/>
                <a:gd name="T28" fmla="*/ 1000 w 1498"/>
                <a:gd name="T29" fmla="*/ 957 h 2705"/>
                <a:gd name="T30" fmla="*/ 971 w 1498"/>
                <a:gd name="T31" fmla="*/ 977 h 2705"/>
                <a:gd name="T32" fmla="*/ 931 w 1498"/>
                <a:gd name="T33" fmla="*/ 1035 h 2705"/>
                <a:gd name="T34" fmla="*/ 922 w 1498"/>
                <a:gd name="T35" fmla="*/ 1006 h 2705"/>
                <a:gd name="T36" fmla="*/ 834 w 1498"/>
                <a:gd name="T37" fmla="*/ 1035 h 2705"/>
                <a:gd name="T38" fmla="*/ 639 w 1498"/>
                <a:gd name="T39" fmla="*/ 1074 h 2705"/>
                <a:gd name="T40" fmla="*/ 541 w 1498"/>
                <a:gd name="T41" fmla="*/ 1084 h 2705"/>
                <a:gd name="T42" fmla="*/ 346 w 1498"/>
                <a:gd name="T43" fmla="*/ 1143 h 2705"/>
                <a:gd name="T44" fmla="*/ 238 w 1498"/>
                <a:gd name="T45" fmla="*/ 1182 h 2705"/>
                <a:gd name="T46" fmla="*/ 190 w 1498"/>
                <a:gd name="T47" fmla="*/ 1231 h 2705"/>
                <a:gd name="T48" fmla="*/ 111 w 1498"/>
                <a:gd name="T49" fmla="*/ 1289 h 2705"/>
                <a:gd name="T50" fmla="*/ 72 w 1498"/>
                <a:gd name="T51" fmla="*/ 1377 h 2705"/>
                <a:gd name="T52" fmla="*/ 53 w 1498"/>
                <a:gd name="T53" fmla="*/ 1436 h 2705"/>
                <a:gd name="T54" fmla="*/ 43 w 1498"/>
                <a:gd name="T55" fmla="*/ 1465 h 2705"/>
                <a:gd name="T56" fmla="*/ 111 w 1498"/>
                <a:gd name="T57" fmla="*/ 2256 h 2705"/>
                <a:gd name="T58" fmla="*/ 121 w 1498"/>
                <a:gd name="T59" fmla="*/ 2412 h 2705"/>
                <a:gd name="T60" fmla="*/ 150 w 1498"/>
                <a:gd name="T61" fmla="*/ 2480 h 2705"/>
                <a:gd name="T62" fmla="*/ 248 w 1498"/>
                <a:gd name="T63" fmla="*/ 2656 h 2705"/>
                <a:gd name="T64" fmla="*/ 512 w 1498"/>
                <a:gd name="T65" fmla="*/ 2705 h 2705"/>
                <a:gd name="T66" fmla="*/ 853 w 1498"/>
                <a:gd name="T67" fmla="*/ 2666 h 2705"/>
                <a:gd name="T68" fmla="*/ 1185 w 1498"/>
                <a:gd name="T69" fmla="*/ 2675 h 27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cap="flat" cmpd="sng">
              <a:solidFill>
                <a:srgbClr val="663300"/>
              </a:solidFill>
              <a:prstDash val="solid"/>
              <a:round/>
              <a:headEnd/>
              <a:tailEnd/>
            </a:ln>
            <a:effectLst>
              <a:outerShdw dist="35921" dir="2700000" algn="ctr" rotWithShape="0">
                <a:schemeClr val="bg2">
                  <a:alpha val="50000"/>
                </a:schemeClr>
              </a:outerShdw>
            </a:effectLst>
          </p:spPr>
          <p:txBody>
            <a:bodyPr>
              <a:spAutoFit/>
            </a:bodyPr>
            <a:lstStyle/>
            <a:p>
              <a:pPr>
                <a:defRPr/>
              </a:pPr>
              <a:endParaRPr lang="en-US"/>
            </a:p>
          </p:txBody>
        </p:sp>
      </p:grpSp>
      <p:grpSp>
        <p:nvGrpSpPr>
          <p:cNvPr id="9" name="Group 33"/>
          <p:cNvGrpSpPr>
            <a:grpSpLocks/>
          </p:cNvGrpSpPr>
          <p:nvPr/>
        </p:nvGrpSpPr>
        <p:grpSpPr bwMode="auto">
          <a:xfrm>
            <a:off x="0" y="914400"/>
            <a:ext cx="8139118" cy="5734051"/>
            <a:chOff x="0" y="576"/>
            <a:chExt cx="5127" cy="3612"/>
          </a:xfrm>
        </p:grpSpPr>
        <p:sp>
          <p:nvSpPr>
            <p:cNvPr id="119842" name="Line 34"/>
            <p:cNvSpPr>
              <a:spLocks noChangeShapeType="1"/>
            </p:cNvSpPr>
            <p:nvPr/>
          </p:nvSpPr>
          <p:spPr bwMode="auto">
            <a:xfrm>
              <a:off x="3120" y="4080"/>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43" name="Text Box 35"/>
            <p:cNvSpPr txBox="1">
              <a:spLocks noChangeArrowheads="1"/>
            </p:cNvSpPr>
            <p:nvPr/>
          </p:nvSpPr>
          <p:spPr bwMode="auto">
            <a:xfrm>
              <a:off x="3504" y="3936"/>
              <a:ext cx="1623" cy="25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sz="2000" b="1" dirty="0" err="1" smtClean="0">
                  <a:solidFill>
                    <a:srgbClr val="FFFFFF"/>
                  </a:solidFill>
                  <a:ea typeface="Arial" charset="0"/>
                  <a:cs typeface="Arial" panose="020B0604020202020204" pitchFamily="34" charset="0"/>
                </a:rPr>
                <a:t>Bức</a:t>
              </a:r>
              <a:r>
                <a:rPr lang="en-US" sz="2000" b="1" dirty="0" smtClean="0">
                  <a:solidFill>
                    <a:srgbClr val="FFFFFF"/>
                  </a:solidFill>
                  <a:ea typeface="Arial" charset="0"/>
                  <a:cs typeface="Arial" panose="020B0604020202020204" pitchFamily="34" charset="0"/>
                </a:rPr>
                <a:t> </a:t>
              </a:r>
              <a:r>
                <a:rPr lang="en-US" sz="2000" b="1" dirty="0" err="1" smtClean="0">
                  <a:solidFill>
                    <a:srgbClr val="FFFFFF"/>
                  </a:solidFill>
                  <a:ea typeface="Arial" charset="0"/>
                  <a:cs typeface="Arial" panose="020B0604020202020204" pitchFamily="34" charset="0"/>
                </a:rPr>
                <a:t>tường</a:t>
              </a:r>
              <a:r>
                <a:rPr lang="en-US" sz="2000" b="1" dirty="0" smtClean="0">
                  <a:solidFill>
                    <a:srgbClr val="FFFFFF"/>
                  </a:solidFill>
                  <a:ea typeface="Arial" charset="0"/>
                  <a:cs typeface="Arial" panose="020B0604020202020204" pitchFamily="34" charset="0"/>
                </a:rPr>
                <a:t> </a:t>
              </a:r>
              <a:r>
                <a:rPr lang="en-US" sz="2000" b="1" dirty="0" err="1" smtClean="0">
                  <a:solidFill>
                    <a:srgbClr val="FFFFFF"/>
                  </a:solidFill>
                  <a:ea typeface="Arial" charset="0"/>
                  <a:cs typeface="Arial" panose="020B0604020202020204" pitchFamily="34" charset="0"/>
                </a:rPr>
                <a:t>hiện</a:t>
              </a:r>
              <a:r>
                <a:rPr lang="en-US" sz="2000" b="1" dirty="0" smtClean="0">
                  <a:solidFill>
                    <a:srgbClr val="FFFFFF"/>
                  </a:solidFill>
                  <a:ea typeface="Arial" charset="0"/>
                  <a:cs typeface="Arial" panose="020B0604020202020204" pitchFamily="34" charset="0"/>
                </a:rPr>
                <a:t> </a:t>
              </a:r>
              <a:r>
                <a:rPr lang="en-US" sz="2000" b="1" dirty="0" err="1" smtClean="0">
                  <a:solidFill>
                    <a:srgbClr val="FFFFFF"/>
                  </a:solidFill>
                  <a:ea typeface="Arial" charset="0"/>
                  <a:cs typeface="Arial" panose="020B0604020202020204" pitchFamily="34" charset="0"/>
                </a:rPr>
                <a:t>đại</a:t>
              </a:r>
              <a:endParaRPr lang="en-US" sz="2000" b="1" dirty="0">
                <a:solidFill>
                  <a:srgbClr val="FFFFFF"/>
                </a:solidFill>
                <a:ea typeface="Arial" charset="0"/>
                <a:cs typeface="Arial" panose="020B0604020202020204" pitchFamily="34" charset="0"/>
              </a:endParaRPr>
            </a:p>
          </p:txBody>
        </p:sp>
        <p:sp>
          <p:nvSpPr>
            <p:cNvPr id="119844" name="Freeform 36"/>
            <p:cNvSpPr>
              <a:spLocks/>
            </p:cNvSpPr>
            <p:nvPr/>
          </p:nvSpPr>
          <p:spPr bwMode="auto">
            <a:xfrm>
              <a:off x="0" y="576"/>
              <a:ext cx="2544" cy="3566"/>
            </a:xfrm>
            <a:custGeom>
              <a:avLst/>
              <a:gdLst>
                <a:gd name="T0" fmla="*/ 2390 w 2544"/>
                <a:gd name="T1" fmla="*/ 230 h 3566"/>
                <a:gd name="T2" fmla="*/ 2333 w 2544"/>
                <a:gd name="T3" fmla="*/ 0 h 3566"/>
                <a:gd name="T4" fmla="*/ 2016 w 2544"/>
                <a:gd name="T5" fmla="*/ 67 h 3566"/>
                <a:gd name="T6" fmla="*/ 1747 w 2544"/>
                <a:gd name="T7" fmla="*/ 154 h 3566"/>
                <a:gd name="T8" fmla="*/ 1613 w 2544"/>
                <a:gd name="T9" fmla="*/ 211 h 3566"/>
                <a:gd name="T10" fmla="*/ 1392 w 2544"/>
                <a:gd name="T11" fmla="*/ 298 h 3566"/>
                <a:gd name="T12" fmla="*/ 1046 w 2544"/>
                <a:gd name="T13" fmla="*/ 432 h 3566"/>
                <a:gd name="T14" fmla="*/ 941 w 2544"/>
                <a:gd name="T15" fmla="*/ 566 h 3566"/>
                <a:gd name="T16" fmla="*/ 816 w 2544"/>
                <a:gd name="T17" fmla="*/ 643 h 3566"/>
                <a:gd name="T18" fmla="*/ 643 w 2544"/>
                <a:gd name="T19" fmla="*/ 845 h 3566"/>
                <a:gd name="T20" fmla="*/ 480 w 2544"/>
                <a:gd name="T21" fmla="*/ 989 h 3566"/>
                <a:gd name="T22" fmla="*/ 250 w 2544"/>
                <a:gd name="T23" fmla="*/ 1056 h 3566"/>
                <a:gd name="T24" fmla="*/ 0 w 2544"/>
                <a:gd name="T25" fmla="*/ 1171 h 3566"/>
                <a:gd name="T26" fmla="*/ 115 w 2544"/>
                <a:gd name="T27" fmla="*/ 1450 h 3566"/>
                <a:gd name="T28" fmla="*/ 173 w 2544"/>
                <a:gd name="T29" fmla="*/ 1517 h 3566"/>
                <a:gd name="T30" fmla="*/ 374 w 2544"/>
                <a:gd name="T31" fmla="*/ 1680 h 3566"/>
                <a:gd name="T32" fmla="*/ 518 w 2544"/>
                <a:gd name="T33" fmla="*/ 1930 h 3566"/>
                <a:gd name="T34" fmla="*/ 461 w 2544"/>
                <a:gd name="T35" fmla="*/ 2150 h 3566"/>
                <a:gd name="T36" fmla="*/ 490 w 2544"/>
                <a:gd name="T37" fmla="*/ 2726 h 3566"/>
                <a:gd name="T38" fmla="*/ 566 w 2544"/>
                <a:gd name="T39" fmla="*/ 3283 h 3566"/>
                <a:gd name="T40" fmla="*/ 653 w 2544"/>
                <a:gd name="T41" fmla="*/ 3360 h 3566"/>
                <a:gd name="T42" fmla="*/ 768 w 2544"/>
                <a:gd name="T43" fmla="*/ 3437 h 3566"/>
                <a:gd name="T44" fmla="*/ 1075 w 2544"/>
                <a:gd name="T45" fmla="*/ 3437 h 3566"/>
                <a:gd name="T46" fmla="*/ 1968 w 2544"/>
                <a:gd name="T47" fmla="*/ 3562 h 3566"/>
                <a:gd name="T48" fmla="*/ 2131 w 2544"/>
                <a:gd name="T49" fmla="*/ 3456 h 3566"/>
                <a:gd name="T50" fmla="*/ 2150 w 2544"/>
                <a:gd name="T51" fmla="*/ 3216 h 3566"/>
                <a:gd name="T52" fmla="*/ 2227 w 2544"/>
                <a:gd name="T53" fmla="*/ 2851 h 3566"/>
                <a:gd name="T54" fmla="*/ 2333 w 2544"/>
                <a:gd name="T55" fmla="*/ 2486 h 3566"/>
                <a:gd name="T56" fmla="*/ 2390 w 2544"/>
                <a:gd name="T57" fmla="*/ 2294 h 3566"/>
                <a:gd name="T58" fmla="*/ 2486 w 2544"/>
                <a:gd name="T59" fmla="*/ 2122 h 3566"/>
                <a:gd name="T60" fmla="*/ 2458 w 2544"/>
                <a:gd name="T61" fmla="*/ 1440 h 3566"/>
                <a:gd name="T62" fmla="*/ 2371 w 2544"/>
                <a:gd name="T63" fmla="*/ 883 h 3566"/>
                <a:gd name="T64" fmla="*/ 2390 w 2544"/>
                <a:gd name="T65" fmla="*/ 864 h 35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cap="flat" cmpd="sng">
              <a:solidFill>
                <a:schemeClr val="bg2"/>
              </a:solidFill>
              <a:prstDash val="solid"/>
              <a:round/>
              <a:headEnd/>
              <a:tailEnd/>
            </a:ln>
            <a:effectLst>
              <a:outerShdw dist="35921" dir="2700000" algn="ctr" rotWithShape="0">
                <a:schemeClr val="bg2">
                  <a:alpha val="50000"/>
                </a:schemeClr>
              </a:outerShdw>
            </a:effectLst>
          </p:spPr>
          <p:txBody>
            <a:bodyPr>
              <a:spAutoFit/>
            </a:bodyPr>
            <a:lstStyle/>
            <a:p>
              <a:pPr>
                <a:defRPr/>
              </a:pPr>
              <a:endParaRPr lang="en-US"/>
            </a:p>
          </p:txBody>
        </p:sp>
      </p:grpSp>
      <p:grpSp>
        <p:nvGrpSpPr>
          <p:cNvPr id="10" name="Group 37"/>
          <p:cNvGrpSpPr>
            <a:grpSpLocks/>
          </p:cNvGrpSpPr>
          <p:nvPr/>
        </p:nvGrpSpPr>
        <p:grpSpPr bwMode="auto">
          <a:xfrm>
            <a:off x="7668344" y="4221088"/>
            <a:ext cx="1704256" cy="1189112"/>
            <a:chOff x="4992" y="2784"/>
            <a:chExt cx="912" cy="624"/>
          </a:xfrm>
        </p:grpSpPr>
        <p:sp>
          <p:nvSpPr>
            <p:cNvPr id="119846" name="AutoShape 38"/>
            <p:cNvSpPr>
              <a:spLocks noChangeArrowheads="1"/>
            </p:cNvSpPr>
            <p:nvPr/>
          </p:nvSpPr>
          <p:spPr bwMode="auto">
            <a:xfrm>
              <a:off x="4992" y="2784"/>
              <a:ext cx="912" cy="624"/>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9847" name="Text Box 39"/>
            <p:cNvSpPr txBox="1">
              <a:spLocks noChangeArrowheads="1"/>
            </p:cNvSpPr>
            <p:nvPr/>
          </p:nvSpPr>
          <p:spPr bwMode="auto">
            <a:xfrm>
              <a:off x="5142" y="3011"/>
              <a:ext cx="698"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eaLnBrk="0" fontAlgn="t" hangingPunct="0">
                <a:spcBef>
                  <a:spcPct val="50000"/>
                </a:spcBef>
                <a:defRPr/>
              </a:pPr>
              <a:r>
                <a:rPr lang="en-US" b="1" dirty="0">
                  <a:solidFill>
                    <a:srgbClr val="FFFFFF"/>
                  </a:solidFill>
                  <a:latin typeface="Garamond" charset="0"/>
                  <a:ea typeface="Arial" charset="0"/>
                  <a:cs typeface="Arial" charset="0"/>
                </a:rPr>
                <a:t>586 </a:t>
              </a:r>
              <a:r>
                <a:rPr lang="en-US" b="1" dirty="0" smtClean="0">
                  <a:solidFill>
                    <a:srgbClr val="FFFFFF"/>
                  </a:solidFill>
                  <a:latin typeface="Garamond" charset="0"/>
                  <a:ea typeface="Arial" charset="0"/>
                  <a:cs typeface="Arial" charset="0"/>
                </a:rPr>
                <a:t>TC</a:t>
              </a:r>
              <a:endParaRPr lang="en-US" b="1" dirty="0">
                <a:solidFill>
                  <a:srgbClr val="FFFFFF"/>
                </a:solidFill>
                <a:latin typeface="Garamond" charset="0"/>
                <a:ea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43"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
                                        <p:tgtEl>
                                          <p:spTgt spid="7"/>
                                        </p:tgtEl>
                                      </p:cBhvr>
                                    </p:animEffect>
                                    <p:anim calcmode="lin" valueType="num">
                                      <p:cBhvr>
                                        <p:cTn id="41" dur="400" fill="hold"/>
                                        <p:tgtEl>
                                          <p:spTgt spid="7"/>
                                        </p:tgtEl>
                                        <p:attrNameLst>
                                          <p:attrName>ppt_x</p:attrName>
                                        </p:attrNameLst>
                                      </p:cBhvr>
                                      <p:tavLst>
                                        <p:tav tm="0">
                                          <p:val>
                                            <p:strVal val="#ppt_x"/>
                                          </p:val>
                                        </p:tav>
                                        <p:tav tm="100000">
                                          <p:val>
                                            <p:strVal val="#ppt_x"/>
                                          </p:val>
                                        </p:tav>
                                      </p:tavLst>
                                    </p:anim>
                                    <p:anim calcmode="lin" valueType="num">
                                      <p:cBhvr>
                                        <p:cTn id="42" dur="400" fill="hold"/>
                                        <p:tgtEl>
                                          <p:spTgt spid="7"/>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right)">
                                      <p:cBhvr>
                                        <p:cTn id="55" dur="5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 calcmode="lin" valueType="num">
                                      <p:cBhvr>
                                        <p:cTn id="62" dur="500" fill="hold"/>
                                        <p:tgtEl>
                                          <p:spTgt spid="9"/>
                                        </p:tgtEl>
                                        <p:attrNameLst>
                                          <p:attrName>style.rotation</p:attrName>
                                        </p:attrNameLst>
                                      </p:cBhvr>
                                      <p:tavLst>
                                        <p:tav tm="0">
                                          <p:val>
                                            <p:fltVal val="360"/>
                                          </p:val>
                                        </p:tav>
                                        <p:tav tm="100000">
                                          <p:val>
                                            <p:fltVal val="0"/>
                                          </p:val>
                                        </p:tav>
                                      </p:tavLst>
                                    </p:anim>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8305800" y="0"/>
            <a:ext cx="8382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sz="1800" b="1">
              <a:solidFill>
                <a:srgbClr val="FFFFFF"/>
              </a:solidFill>
            </a:endParaRPr>
          </a:p>
        </p:txBody>
      </p:sp>
      <p:grpSp>
        <p:nvGrpSpPr>
          <p:cNvPr id="120835" name="Group 3"/>
          <p:cNvGrpSpPr>
            <a:grpSpLocks/>
          </p:cNvGrpSpPr>
          <p:nvPr/>
        </p:nvGrpSpPr>
        <p:grpSpPr bwMode="auto">
          <a:xfrm>
            <a:off x="0" y="0"/>
            <a:ext cx="8382000" cy="7086600"/>
            <a:chOff x="46" y="-182"/>
            <a:chExt cx="5668" cy="4742"/>
          </a:xfrm>
        </p:grpSpPr>
        <p:pic>
          <p:nvPicPr>
            <p:cNvPr id="120841" name="Picture 4" descr="Ophal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 y="-182"/>
              <a:ext cx="5668" cy="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5" descr="Ophal Today"/>
            <p:cNvPicPr>
              <a:picLocks noChangeAspect="1" noChangeArrowheads="1"/>
            </p:cNvPicPr>
            <p:nvPr/>
          </p:nvPicPr>
          <p:blipFill>
            <a:blip r:embed="rId3">
              <a:extLst>
                <a:ext uri="{28A0092B-C50C-407E-A947-70E740481C1C}">
                  <a14:useLocalDpi xmlns:a14="http://schemas.microsoft.com/office/drawing/2010/main" val="0"/>
                </a:ext>
              </a:extLst>
            </a:blip>
            <a:srcRect l="23747"/>
            <a:stretch>
              <a:fillRect/>
            </a:stretch>
          </p:blipFill>
          <p:spPr bwMode="auto">
            <a:xfrm>
              <a:off x="1248" y="-125"/>
              <a:ext cx="4322" cy="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742" name="Rectangle 6"/>
          <p:cNvSpPr>
            <a:spLocks noGrp="1" noChangeArrowheads="1"/>
          </p:cNvSpPr>
          <p:nvPr>
            <p:ph type="subTitle" idx="1"/>
          </p:nvPr>
        </p:nvSpPr>
        <p:spPr>
          <a:xfrm>
            <a:off x="2458591" y="3048000"/>
            <a:ext cx="1969393" cy="1893168"/>
          </a:xfrm>
        </p:spPr>
        <p:txBody>
          <a:bodyPr/>
          <a:lstStyle/>
          <a:p>
            <a:pPr eaLnBrk="1" hangingPunct="1">
              <a:lnSpc>
                <a:spcPct val="90000"/>
              </a:lnSpc>
              <a:buFont typeface="Wingdings" pitchFamily="2" charset="2"/>
              <a:buNone/>
              <a:defRPr/>
            </a:pPr>
            <a:r>
              <a:rPr lang="en-US" b="1" dirty="0" err="1" smtClean="0"/>
              <a:t>Thành</a:t>
            </a:r>
            <a:r>
              <a:rPr lang="en-US" b="1" dirty="0" smtClean="0"/>
              <a:t> </a:t>
            </a:r>
            <a:r>
              <a:rPr lang="en-US" b="1" dirty="0" err="1" smtClean="0"/>
              <a:t>Đa-vít</a:t>
            </a:r>
            <a:endParaRPr lang="en-US" b="1" dirty="0" smtClean="0"/>
          </a:p>
        </p:txBody>
      </p:sp>
      <p:sp>
        <p:nvSpPr>
          <p:cNvPr id="116743" name="Rectangle 7"/>
          <p:cNvSpPr>
            <a:spLocks noChangeArrowheads="1"/>
          </p:cNvSpPr>
          <p:nvPr/>
        </p:nvSpPr>
        <p:spPr bwMode="auto">
          <a:xfrm>
            <a:off x="1755804" y="838200"/>
            <a:ext cx="3464268" cy="533400"/>
          </a:xfrm>
          <a:prstGeom prst="rect">
            <a:avLst/>
          </a:prstGeom>
          <a:noFill/>
          <a:ln>
            <a:noFill/>
          </a:ln>
          <a:effectLst/>
          <a:extLst/>
        </p:spPr>
        <p:txBody>
          <a:bodyPr/>
          <a:lstStyle/>
          <a:p>
            <a:pPr algn="ctr">
              <a:spcBef>
                <a:spcPct val="20000"/>
              </a:spcBef>
              <a:buClr>
                <a:srgbClr val="86D1EC"/>
              </a:buClr>
              <a:buSzPct val="90000"/>
              <a:buFont typeface="Wingdings" pitchFamily="2" charset="2"/>
              <a:buNone/>
              <a:defRPr/>
            </a:pPr>
            <a:r>
              <a:rPr lang="en-US" sz="3600" b="1" dirty="0" err="1" smtClean="0">
                <a:solidFill>
                  <a:srgbClr val="FFFFFF"/>
                </a:solidFill>
                <a:effectLst>
                  <a:outerShdw blurRad="38100" dist="38100" dir="2700000" algn="tl">
                    <a:srgbClr val="000000"/>
                  </a:outerShdw>
                </a:effectLst>
              </a:rPr>
              <a:t>Phần</a:t>
            </a:r>
            <a:r>
              <a:rPr lang="en-US" sz="3600" b="1" dirty="0" smtClean="0">
                <a:solidFill>
                  <a:srgbClr val="FFFFFF"/>
                </a:solidFill>
                <a:effectLst>
                  <a:outerShdw blurRad="38100" dist="38100" dir="2700000" algn="tl">
                    <a:srgbClr val="000000"/>
                  </a:outerShdw>
                </a:effectLst>
              </a:rPr>
              <a:t> </a:t>
            </a:r>
            <a:r>
              <a:rPr lang="en-US" sz="3600" b="1" dirty="0" err="1" smtClean="0">
                <a:solidFill>
                  <a:srgbClr val="FFFFFF"/>
                </a:solidFill>
                <a:effectLst>
                  <a:outerShdw blurRad="38100" dist="38100" dir="2700000" algn="tl">
                    <a:srgbClr val="000000"/>
                  </a:outerShdw>
                </a:effectLst>
              </a:rPr>
              <a:t>mở</a:t>
            </a:r>
            <a:r>
              <a:rPr lang="en-US" sz="3600" b="1" dirty="0" smtClean="0">
                <a:solidFill>
                  <a:srgbClr val="FFFFFF"/>
                </a:solidFill>
                <a:effectLst>
                  <a:outerShdw blurRad="38100" dist="38100" dir="2700000" algn="tl">
                    <a:srgbClr val="000000"/>
                  </a:outerShdw>
                </a:effectLst>
              </a:rPr>
              <a:t> </a:t>
            </a:r>
            <a:r>
              <a:rPr lang="en-US" sz="3600" b="1" dirty="0" err="1" smtClean="0">
                <a:solidFill>
                  <a:srgbClr val="FFFFFF"/>
                </a:solidFill>
                <a:effectLst>
                  <a:outerShdw blurRad="38100" dist="38100" dir="2700000" algn="tl">
                    <a:srgbClr val="000000"/>
                  </a:outerShdw>
                </a:effectLst>
              </a:rPr>
              <a:t>rộng</a:t>
            </a:r>
            <a:r>
              <a:rPr lang="en-US" sz="3600" b="1" dirty="0" smtClean="0">
                <a:solidFill>
                  <a:srgbClr val="FFFFFF"/>
                </a:solidFill>
                <a:effectLst>
                  <a:outerShdw blurRad="38100" dist="38100" dir="2700000" algn="tl">
                    <a:srgbClr val="000000"/>
                  </a:outerShdw>
                </a:effectLst>
              </a:rPr>
              <a:t> </a:t>
            </a:r>
            <a:r>
              <a:rPr lang="en-US" sz="3600" b="1" dirty="0" err="1" smtClean="0">
                <a:solidFill>
                  <a:srgbClr val="FFFFFF"/>
                </a:solidFill>
                <a:effectLst>
                  <a:outerShdw blurRad="38100" dist="38100" dir="2700000" algn="tl">
                    <a:srgbClr val="000000"/>
                  </a:outerShdw>
                </a:effectLst>
              </a:rPr>
              <a:t>của</a:t>
            </a:r>
            <a:r>
              <a:rPr lang="en-US" sz="3600" b="1" dirty="0" smtClean="0">
                <a:solidFill>
                  <a:srgbClr val="FFFFFF"/>
                </a:solidFill>
                <a:effectLst>
                  <a:outerShdw blurRad="38100" dist="38100" dir="2700000" algn="tl">
                    <a:srgbClr val="000000"/>
                  </a:outerShdw>
                </a:effectLst>
              </a:rPr>
              <a:t> </a:t>
            </a:r>
            <a:r>
              <a:rPr lang="en-US" sz="3600" b="1" dirty="0" err="1" smtClean="0">
                <a:solidFill>
                  <a:srgbClr val="FFFFFF"/>
                </a:solidFill>
                <a:effectLst>
                  <a:outerShdw blurRad="38100" dist="38100" dir="2700000" algn="tl">
                    <a:srgbClr val="000000"/>
                  </a:outerShdw>
                </a:effectLst>
              </a:rPr>
              <a:t>Hê-rốt</a:t>
            </a:r>
            <a:endParaRPr lang="en-US" sz="3600" b="1" dirty="0">
              <a:solidFill>
                <a:srgbClr val="FFFFFF"/>
              </a:solidFill>
              <a:effectLst>
                <a:outerShdw blurRad="38100" dist="38100" dir="2700000" algn="tl">
                  <a:srgbClr val="000000"/>
                </a:outerShdw>
              </a:effectLst>
            </a:endParaRPr>
          </a:p>
        </p:txBody>
      </p:sp>
      <p:sp>
        <p:nvSpPr>
          <p:cNvPr id="116744" name="Rectangle 8"/>
          <p:cNvSpPr>
            <a:spLocks noGrp="1" noChangeArrowheads="1"/>
          </p:cNvSpPr>
          <p:nvPr>
            <p:ph type="ctrTitle"/>
          </p:nvPr>
        </p:nvSpPr>
        <p:spPr>
          <a:xfrm>
            <a:off x="2555776" y="0"/>
            <a:ext cx="6435824" cy="762000"/>
          </a:xfrm>
        </p:spPr>
        <p:txBody>
          <a:bodyPr/>
          <a:lstStyle/>
          <a:p>
            <a:pPr eaLnBrk="1" hangingPunct="1">
              <a:defRPr/>
            </a:pPr>
            <a:r>
              <a:rPr lang="en-US" b="1" dirty="0" err="1" smtClean="0"/>
              <a:t>Thành</a:t>
            </a:r>
            <a:r>
              <a:rPr lang="en-US" b="1" dirty="0" smtClean="0"/>
              <a:t> </a:t>
            </a:r>
            <a:r>
              <a:rPr lang="en-US" b="1" dirty="0" err="1" smtClean="0"/>
              <a:t>phố</a:t>
            </a:r>
            <a:r>
              <a:rPr lang="en-US" b="1" dirty="0" smtClean="0"/>
              <a:t> </a:t>
            </a:r>
            <a:r>
              <a:rPr lang="en-US" b="1" dirty="0" err="1" smtClean="0"/>
              <a:t>ngày</a:t>
            </a:r>
            <a:r>
              <a:rPr lang="en-US" b="1" dirty="0" smtClean="0"/>
              <a:t> nay</a:t>
            </a:r>
          </a:p>
        </p:txBody>
      </p:sp>
      <p:sp>
        <p:nvSpPr>
          <p:cNvPr id="116745" name="Oval 9"/>
          <p:cNvSpPr>
            <a:spLocks noChangeArrowheads="1"/>
          </p:cNvSpPr>
          <p:nvPr/>
        </p:nvSpPr>
        <p:spPr bwMode="auto">
          <a:xfrm>
            <a:off x="3596141" y="838200"/>
            <a:ext cx="3185659" cy="8382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sz="1800" b="1">
              <a:solidFill>
                <a:srgbClr val="FFFFFF"/>
              </a:solidFill>
            </a:endParaRPr>
          </a:p>
        </p:txBody>
      </p:sp>
      <p:sp>
        <p:nvSpPr>
          <p:cNvPr id="116746" name="Rectangle 10"/>
          <p:cNvSpPr>
            <a:spLocks noChangeArrowheads="1"/>
          </p:cNvSpPr>
          <p:nvPr/>
        </p:nvSpPr>
        <p:spPr bwMode="auto">
          <a:xfrm>
            <a:off x="6007693" y="1066800"/>
            <a:ext cx="2450507" cy="1143000"/>
          </a:xfrm>
          <a:prstGeom prst="rect">
            <a:avLst/>
          </a:prstGeom>
          <a:noFill/>
          <a:ln>
            <a:noFill/>
          </a:ln>
          <a:effectLst/>
          <a:extLst/>
        </p:spPr>
        <p:txBody>
          <a:bodyPr/>
          <a:lstStyle/>
          <a:p>
            <a:pPr algn="ctr">
              <a:lnSpc>
                <a:spcPct val="90000"/>
              </a:lnSpc>
              <a:spcBef>
                <a:spcPct val="20000"/>
              </a:spcBef>
              <a:buClr>
                <a:srgbClr val="86D1EC"/>
              </a:buClr>
              <a:buSzPct val="90000"/>
              <a:buFont typeface="Wingdings" pitchFamily="2" charset="2"/>
              <a:buNone/>
              <a:defRPr/>
            </a:pPr>
            <a:r>
              <a:rPr lang="en-US" sz="3600" b="1" dirty="0" err="1" smtClean="0">
                <a:solidFill>
                  <a:srgbClr val="FFFFFF"/>
                </a:solidFill>
                <a:effectLst>
                  <a:outerShdw blurRad="38100" dist="38100" dir="2700000" algn="tl">
                    <a:srgbClr val="000000"/>
                  </a:outerShdw>
                </a:effectLst>
              </a:rPr>
              <a:t>Góc</a:t>
            </a:r>
            <a:r>
              <a:rPr lang="en-US" sz="3600" b="1" dirty="0" smtClean="0">
                <a:solidFill>
                  <a:srgbClr val="FFFFFF"/>
                </a:solidFill>
                <a:effectLst>
                  <a:outerShdw blurRad="38100" dist="38100" dir="2700000" algn="tl">
                    <a:srgbClr val="000000"/>
                  </a:outerShdw>
                </a:effectLst>
              </a:rPr>
              <a:t> </a:t>
            </a:r>
            <a:r>
              <a:rPr lang="en-US" sz="3600" b="1" dirty="0" err="1" smtClean="0">
                <a:solidFill>
                  <a:srgbClr val="FFFFFF"/>
                </a:solidFill>
                <a:effectLst>
                  <a:outerShdw blurRad="38100" dist="38100" dir="2700000" algn="tl">
                    <a:srgbClr val="000000"/>
                  </a:outerShdw>
                </a:effectLst>
              </a:rPr>
              <a:t>Đông</a:t>
            </a:r>
            <a:r>
              <a:rPr lang="en-US" sz="3600" b="1" dirty="0" smtClean="0">
                <a:solidFill>
                  <a:srgbClr val="FFFFFF"/>
                </a:solidFill>
                <a:effectLst>
                  <a:outerShdw blurRad="38100" dist="38100" dir="2700000" algn="tl">
                    <a:srgbClr val="000000"/>
                  </a:outerShdw>
                </a:effectLst>
              </a:rPr>
              <a:t> Nam</a:t>
            </a:r>
            <a:endParaRPr lang="en-US" sz="3600" b="1" dirty="0">
              <a:solidFill>
                <a:srgbClr val="FFFFFF"/>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770" decel="100000"/>
                                        <p:tgtEl>
                                          <p:spTgt spid="116745"/>
                                        </p:tgtEl>
                                      </p:cBhvr>
                                    </p:animEffect>
                                    <p:animScale>
                                      <p:cBhvr>
                                        <p:cTn id="8" dur="770" decel="100000"/>
                                        <p:tgtEl>
                                          <p:spTgt spid="116745"/>
                                        </p:tgtEl>
                                      </p:cBhvr>
                                      <p:from x="10000" y="10000"/>
                                      <p:to x="200000" y="450000"/>
                                    </p:animScale>
                                    <p:animScale>
                                      <p:cBhvr>
                                        <p:cTn id="9" dur="1230" accel="100000" fill="hold">
                                          <p:stCondLst>
                                            <p:cond delay="770"/>
                                          </p:stCondLst>
                                        </p:cTn>
                                        <p:tgtEl>
                                          <p:spTgt spid="116745"/>
                                        </p:tgtEl>
                                      </p:cBhvr>
                                      <p:from x="200000" y="450000"/>
                                      <p:to x="100000" y="100000"/>
                                    </p:animScale>
                                    <p:set>
                                      <p:cBhvr>
                                        <p:cTn id="10" dur="770" fill="hold"/>
                                        <p:tgtEl>
                                          <p:spTgt spid="116745"/>
                                        </p:tgtEl>
                                        <p:attrNameLst>
                                          <p:attrName>ppt_x</p:attrName>
                                        </p:attrNameLst>
                                      </p:cBhvr>
                                      <p:to>
                                        <p:strVal val="(0.5)"/>
                                      </p:to>
                                    </p:set>
                                    <p:anim from="(0.5)" to="(#ppt_x)" calcmode="lin" valueType="num">
                                      <p:cBhvr>
                                        <p:cTn id="11" dur="1230" accel="100000" fill="hold">
                                          <p:stCondLst>
                                            <p:cond delay="770"/>
                                          </p:stCondLst>
                                        </p:cTn>
                                        <p:tgtEl>
                                          <p:spTgt spid="116745"/>
                                        </p:tgtEl>
                                        <p:attrNameLst>
                                          <p:attrName>ppt_x</p:attrName>
                                        </p:attrNameLst>
                                      </p:cBhvr>
                                    </p:anim>
                                    <p:set>
                                      <p:cBhvr>
                                        <p:cTn id="12" dur="770" fill="hold"/>
                                        <p:tgtEl>
                                          <p:spTgt spid="116745"/>
                                        </p:tgtEl>
                                        <p:attrNameLst>
                                          <p:attrName>ppt_y</p:attrName>
                                        </p:attrNameLst>
                                      </p:cBhvr>
                                      <p:to>
                                        <p:strVal val="(#ppt_y+0.4)"/>
                                      </p:to>
                                    </p:set>
                                    <p:anim from="(#ppt_y+0.4)" to="(#ppt_y)" calcmode="lin" valueType="num">
                                      <p:cBhvr>
                                        <p:cTn id="13" dur="1230" accel="100000" fill="hold">
                                          <p:stCondLst>
                                            <p:cond delay="770"/>
                                          </p:stCondLst>
                                        </p:cTn>
                                        <p:tgtEl>
                                          <p:spTgt spid="11674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16746"/>
                                        </p:tgtEl>
                                        <p:attrNameLst>
                                          <p:attrName>style.visibility</p:attrName>
                                        </p:attrNameLst>
                                      </p:cBhvr>
                                      <p:to>
                                        <p:strVal val="visible"/>
                                      </p:to>
                                    </p:set>
                                    <p:animEffect transition="in" filter="fade">
                                      <p:cBhvr>
                                        <p:cTn id="16" dur="770" decel="100000"/>
                                        <p:tgtEl>
                                          <p:spTgt spid="116746"/>
                                        </p:tgtEl>
                                      </p:cBhvr>
                                    </p:animEffect>
                                    <p:animScale>
                                      <p:cBhvr>
                                        <p:cTn id="17" dur="770" decel="100000"/>
                                        <p:tgtEl>
                                          <p:spTgt spid="116746"/>
                                        </p:tgtEl>
                                      </p:cBhvr>
                                      <p:from x="10000" y="10000"/>
                                      <p:to x="200000" y="450000"/>
                                    </p:animScale>
                                    <p:animScale>
                                      <p:cBhvr>
                                        <p:cTn id="18" dur="1230" accel="100000" fill="hold">
                                          <p:stCondLst>
                                            <p:cond delay="770"/>
                                          </p:stCondLst>
                                        </p:cTn>
                                        <p:tgtEl>
                                          <p:spTgt spid="116746"/>
                                        </p:tgtEl>
                                      </p:cBhvr>
                                      <p:from x="200000" y="450000"/>
                                      <p:to x="100000" y="100000"/>
                                    </p:animScale>
                                    <p:set>
                                      <p:cBhvr>
                                        <p:cTn id="19" dur="770" fill="hold"/>
                                        <p:tgtEl>
                                          <p:spTgt spid="116746"/>
                                        </p:tgtEl>
                                        <p:attrNameLst>
                                          <p:attrName>ppt_x</p:attrName>
                                        </p:attrNameLst>
                                      </p:cBhvr>
                                      <p:to>
                                        <p:strVal val="(0.5)"/>
                                      </p:to>
                                    </p:set>
                                    <p:anim from="(0.5)" to="(#ppt_x)" calcmode="lin" valueType="num">
                                      <p:cBhvr>
                                        <p:cTn id="20" dur="1230" accel="100000" fill="hold">
                                          <p:stCondLst>
                                            <p:cond delay="770"/>
                                          </p:stCondLst>
                                        </p:cTn>
                                        <p:tgtEl>
                                          <p:spTgt spid="116746"/>
                                        </p:tgtEl>
                                        <p:attrNameLst>
                                          <p:attrName>ppt_x</p:attrName>
                                        </p:attrNameLst>
                                      </p:cBhvr>
                                    </p:anim>
                                    <p:set>
                                      <p:cBhvr>
                                        <p:cTn id="21" dur="770" fill="hold"/>
                                        <p:tgtEl>
                                          <p:spTgt spid="116746"/>
                                        </p:tgtEl>
                                        <p:attrNameLst>
                                          <p:attrName>ppt_y</p:attrName>
                                        </p:attrNameLst>
                                      </p:cBhvr>
                                      <p:to>
                                        <p:strVal val="(#ppt_y+0.4)"/>
                                      </p:to>
                                    </p:set>
                                    <p:anim from="(#ppt_y+0.4)" to="(#ppt_y)" calcmode="lin" valueType="num">
                                      <p:cBhvr>
                                        <p:cTn id="22"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167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ChangeArrowheads="1"/>
          </p:cNvSpPr>
          <p:nvPr/>
        </p:nvSpPr>
        <p:spPr bwMode="auto">
          <a:xfrm>
            <a:off x="513522" y="1417638"/>
            <a:ext cx="7924800" cy="5016758"/>
          </a:xfrm>
          <a:prstGeom prst="rect">
            <a:avLst/>
          </a:prstGeom>
          <a:noFill/>
          <a:ln w="9525">
            <a:noFill/>
            <a:miter lim="800000"/>
            <a:headEnd/>
            <a:tailEnd/>
          </a:ln>
          <a:effectLst>
            <a:outerShdw blurRad="63500" dist="53882" dir="2700000" algn="ctr" rotWithShape="0">
              <a:srgbClr val="100D00">
                <a:alpha val="74998"/>
              </a:srgbClr>
            </a:outerShdw>
          </a:effectLst>
        </p:spPr>
        <p:txBody>
          <a:bodyPr wrap="square">
            <a:spAutoFit/>
          </a:bodyPr>
          <a:lstStyle/>
          <a:p>
            <a:pPr algn="ctr">
              <a:defRPr/>
            </a:pPr>
            <a:r>
              <a:rPr lang="en-US" sz="3200" b="1" dirty="0">
                <a:latin typeface="Arial" charset="0"/>
                <a:ea typeface="Arial" charset="0"/>
              </a:rPr>
              <a:t>(</a:t>
            </a:r>
            <a:r>
              <a:rPr lang="en-US" sz="3200" b="1" dirty="0" err="1">
                <a:latin typeface="Arial" charset="0"/>
                <a:ea typeface="Arial" charset="0"/>
              </a:rPr>
              <a:t>Thi</a:t>
            </a:r>
            <a:r>
              <a:rPr lang="en-US" sz="3200" b="1" dirty="0">
                <a:latin typeface="Arial" charset="0"/>
                <a:ea typeface="Arial" charset="0"/>
              </a:rPr>
              <a:t> </a:t>
            </a:r>
            <a:r>
              <a:rPr lang="en-US" sz="3200" b="1" dirty="0" err="1">
                <a:latin typeface="Arial" charset="0"/>
                <a:ea typeface="Arial" charset="0"/>
              </a:rPr>
              <a:t>Thiên</a:t>
            </a:r>
            <a:r>
              <a:rPr lang="en-US" sz="3200" b="1" dirty="0">
                <a:latin typeface="Arial" charset="0"/>
                <a:ea typeface="Arial" charset="0"/>
              </a:rPr>
              <a:t> 113 )</a:t>
            </a:r>
          </a:p>
          <a:p>
            <a:pPr algn="ctr">
              <a:defRPr/>
            </a:pPr>
            <a:r>
              <a:rPr lang="en-US" sz="3200" b="1" dirty="0" err="1" smtClean="0">
                <a:latin typeface="Arial" charset="0"/>
                <a:ea typeface="Arial" charset="0"/>
              </a:rPr>
              <a:t>Từ</a:t>
            </a:r>
            <a:r>
              <a:rPr lang="en-US" sz="3200" b="1" dirty="0" smtClean="0">
                <a:latin typeface="Arial" charset="0"/>
                <a:ea typeface="Arial" charset="0"/>
              </a:rPr>
              <a:t> </a:t>
            </a:r>
            <a:r>
              <a:rPr lang="en-US" sz="3200" b="1" dirty="0" err="1" smtClean="0">
                <a:latin typeface="Arial" charset="0"/>
                <a:ea typeface="Arial" charset="0"/>
              </a:rPr>
              <a:t>nơi</a:t>
            </a:r>
            <a:r>
              <a:rPr lang="en-US" sz="3200" b="1" dirty="0" smtClean="0">
                <a:latin typeface="Arial" charset="0"/>
                <a:ea typeface="Arial" charset="0"/>
              </a:rPr>
              <a:t> </a:t>
            </a:r>
            <a:r>
              <a:rPr lang="en-US" sz="3200" b="1" dirty="0" err="1" smtClean="0">
                <a:latin typeface="Arial" charset="0"/>
                <a:ea typeface="Arial" charset="0"/>
              </a:rPr>
              <a:t>mặt</a:t>
            </a:r>
            <a:r>
              <a:rPr lang="en-US" sz="3200" b="1" dirty="0" smtClean="0">
                <a:latin typeface="Arial" charset="0"/>
                <a:ea typeface="Arial" charset="0"/>
              </a:rPr>
              <a:t> </a:t>
            </a:r>
            <a:r>
              <a:rPr lang="en-US" sz="3200" b="1" dirty="0" err="1" smtClean="0">
                <a:latin typeface="Arial" charset="0"/>
                <a:ea typeface="Arial" charset="0"/>
              </a:rPr>
              <a:t>trời</a:t>
            </a:r>
            <a:r>
              <a:rPr lang="en-US" sz="3200" b="1" dirty="0" smtClean="0">
                <a:latin typeface="Arial" charset="0"/>
                <a:ea typeface="Arial" charset="0"/>
              </a:rPr>
              <a:t> </a:t>
            </a:r>
            <a:r>
              <a:rPr lang="en-US" sz="3200" b="1" dirty="0" err="1" smtClean="0">
                <a:latin typeface="Arial" charset="0"/>
                <a:ea typeface="Arial" charset="0"/>
              </a:rPr>
              <a:t>mọc</a:t>
            </a:r>
            <a:endParaRPr lang="en-US" sz="3200" b="1" dirty="0" smtClean="0">
              <a:latin typeface="Arial" charset="0"/>
              <a:ea typeface="Arial" charset="0"/>
            </a:endParaRPr>
          </a:p>
          <a:p>
            <a:pPr algn="ctr">
              <a:defRPr/>
            </a:pPr>
            <a:r>
              <a:rPr lang="en-US" sz="3200" b="1" dirty="0" err="1" smtClean="0">
                <a:latin typeface="Arial" charset="0"/>
                <a:ea typeface="Arial" charset="0"/>
              </a:rPr>
              <a:t>Đến</a:t>
            </a:r>
            <a:r>
              <a:rPr lang="en-US" sz="3200" b="1" dirty="0" smtClean="0">
                <a:latin typeface="Arial" charset="0"/>
                <a:ea typeface="Arial" charset="0"/>
              </a:rPr>
              <a:t> </a:t>
            </a:r>
            <a:r>
              <a:rPr lang="en-US" sz="3200" b="1" dirty="0" err="1" smtClean="0">
                <a:latin typeface="Arial" charset="0"/>
                <a:ea typeface="Arial" charset="0"/>
              </a:rPr>
              <a:t>nơi</a:t>
            </a:r>
            <a:r>
              <a:rPr lang="en-US" sz="3200" b="1" dirty="0" smtClean="0">
                <a:latin typeface="Arial" charset="0"/>
                <a:ea typeface="Arial" charset="0"/>
              </a:rPr>
              <a:t> </a:t>
            </a:r>
            <a:r>
              <a:rPr lang="en-US" sz="3200" b="1" dirty="0" err="1" smtClean="0">
                <a:latin typeface="Arial" charset="0"/>
                <a:ea typeface="Arial" charset="0"/>
              </a:rPr>
              <a:t>mặt</a:t>
            </a:r>
            <a:r>
              <a:rPr lang="en-US" sz="3200" b="1" dirty="0" smtClean="0">
                <a:latin typeface="Arial" charset="0"/>
                <a:ea typeface="Arial" charset="0"/>
              </a:rPr>
              <a:t> </a:t>
            </a:r>
            <a:r>
              <a:rPr lang="en-US" sz="3200" b="1" dirty="0" err="1" smtClean="0">
                <a:latin typeface="Arial" charset="0"/>
                <a:ea typeface="Arial" charset="0"/>
              </a:rPr>
              <a:t>trời</a:t>
            </a:r>
            <a:r>
              <a:rPr lang="en-US" sz="3200" b="1" dirty="0" smtClean="0">
                <a:latin typeface="Arial" charset="0"/>
                <a:ea typeface="Arial" charset="0"/>
              </a:rPr>
              <a:t> </a:t>
            </a:r>
            <a:r>
              <a:rPr lang="en-US" sz="3200" b="1" dirty="0" err="1" smtClean="0">
                <a:latin typeface="Arial" charset="0"/>
                <a:ea typeface="Arial" charset="0"/>
              </a:rPr>
              <a:t>lặn</a:t>
            </a:r>
            <a:endParaRPr lang="en-US" sz="3200" b="1" dirty="0" smtClean="0">
              <a:latin typeface="Arial" charset="0"/>
              <a:ea typeface="Arial" charset="0"/>
            </a:endParaRPr>
          </a:p>
          <a:p>
            <a:pPr algn="ctr">
              <a:defRPr/>
            </a:pPr>
            <a:r>
              <a:rPr lang="en-US" sz="3200" b="1" dirty="0" err="1" smtClean="0">
                <a:latin typeface="Arial" charset="0"/>
                <a:ea typeface="Arial" charset="0"/>
              </a:rPr>
              <a:t>Danh</a:t>
            </a:r>
            <a:r>
              <a:rPr lang="en-US" sz="3200" b="1" dirty="0" smtClean="0">
                <a:latin typeface="Arial" charset="0"/>
                <a:ea typeface="Arial" charset="0"/>
              </a:rPr>
              <a:t> </a:t>
            </a:r>
            <a:r>
              <a:rPr lang="en-US" sz="3200" b="1" dirty="0" err="1" smtClean="0">
                <a:latin typeface="Arial" charset="0"/>
                <a:ea typeface="Arial" charset="0"/>
              </a:rPr>
              <a:t>Đức</a:t>
            </a:r>
            <a:r>
              <a:rPr lang="en-US" sz="3200" b="1" dirty="0" smtClean="0">
                <a:latin typeface="Arial" charset="0"/>
                <a:ea typeface="Arial" charset="0"/>
              </a:rPr>
              <a:t> </a:t>
            </a:r>
            <a:r>
              <a:rPr lang="en-US" sz="3200" b="1" dirty="0" err="1" smtClean="0">
                <a:latin typeface="Arial" charset="0"/>
                <a:ea typeface="Arial" charset="0"/>
              </a:rPr>
              <a:t>Giê-hô-va</a:t>
            </a:r>
            <a:r>
              <a:rPr lang="en-US" sz="3200" b="1" dirty="0" smtClean="0">
                <a:latin typeface="Arial" charset="0"/>
                <a:ea typeface="Arial" charset="0"/>
              </a:rPr>
              <a:t> </a:t>
            </a:r>
            <a:r>
              <a:rPr lang="en-US" sz="3200" b="1" dirty="0" err="1" smtClean="0">
                <a:latin typeface="Arial" charset="0"/>
                <a:ea typeface="Arial" charset="0"/>
              </a:rPr>
              <a:t>được</a:t>
            </a:r>
            <a:r>
              <a:rPr lang="en-US" sz="3200" b="1" dirty="0" smtClean="0">
                <a:latin typeface="Arial" charset="0"/>
                <a:ea typeface="Arial" charset="0"/>
              </a:rPr>
              <a:t> </a:t>
            </a:r>
            <a:r>
              <a:rPr lang="en-US" sz="3200" b="1" dirty="0" err="1" smtClean="0">
                <a:latin typeface="Arial" charset="0"/>
                <a:ea typeface="Arial" charset="0"/>
              </a:rPr>
              <a:t>tôn</a:t>
            </a:r>
            <a:r>
              <a:rPr lang="en-US" sz="3200" b="1" dirty="0" smtClean="0">
                <a:latin typeface="Arial" charset="0"/>
                <a:ea typeface="Arial" charset="0"/>
              </a:rPr>
              <a:t> </a:t>
            </a:r>
            <a:r>
              <a:rPr lang="en-US" sz="3200" b="1" dirty="0" err="1" smtClean="0">
                <a:latin typeface="Arial" charset="0"/>
                <a:ea typeface="Arial" charset="0"/>
              </a:rPr>
              <a:t>cao</a:t>
            </a:r>
            <a:r>
              <a:rPr lang="en-US" sz="3200" b="1" dirty="0" smtClean="0">
                <a:latin typeface="Arial" charset="0"/>
                <a:ea typeface="Arial" charset="0"/>
              </a:rPr>
              <a:t> (2x)</a:t>
            </a:r>
          </a:p>
          <a:p>
            <a:pPr algn="ctr">
              <a:defRPr/>
            </a:pPr>
            <a:r>
              <a:rPr lang="en-US" sz="3200" b="1" dirty="0" err="1" smtClean="0">
                <a:latin typeface="Arial" charset="0"/>
                <a:ea typeface="Arial" charset="0"/>
              </a:rPr>
              <a:t>Hãy</a:t>
            </a:r>
            <a:r>
              <a:rPr lang="en-US" sz="3200" b="1" dirty="0" smtClean="0">
                <a:latin typeface="Arial" charset="0"/>
                <a:ea typeface="Arial" charset="0"/>
              </a:rPr>
              <a:t> ca </a:t>
            </a:r>
            <a:r>
              <a:rPr lang="en-US" sz="3200" b="1" dirty="0" err="1" smtClean="0">
                <a:latin typeface="Arial" charset="0"/>
                <a:ea typeface="Arial" charset="0"/>
              </a:rPr>
              <a:t>ngợi</a:t>
            </a:r>
            <a:r>
              <a:rPr lang="en-US" sz="3200" b="1" dirty="0" smtClean="0">
                <a:latin typeface="Arial" charset="0"/>
                <a:ea typeface="Arial" charset="0"/>
              </a:rPr>
              <a:t> </a:t>
            </a:r>
            <a:r>
              <a:rPr lang="en-US" sz="3200" b="1" dirty="0" err="1" smtClean="0">
                <a:latin typeface="Arial" charset="0"/>
                <a:ea typeface="Arial" charset="0"/>
              </a:rPr>
              <a:t>danh</a:t>
            </a:r>
            <a:r>
              <a:rPr lang="en-US" sz="3200" b="1" dirty="0" smtClean="0">
                <a:latin typeface="Arial" charset="0"/>
                <a:ea typeface="Arial" charset="0"/>
              </a:rPr>
              <a:t> </a:t>
            </a:r>
            <a:r>
              <a:rPr lang="en-US" sz="3200" b="1" dirty="0" err="1" smtClean="0">
                <a:latin typeface="Arial" charset="0"/>
                <a:ea typeface="Arial" charset="0"/>
              </a:rPr>
              <a:t>Đức</a:t>
            </a:r>
            <a:r>
              <a:rPr lang="en-US" sz="3200" b="1" dirty="0" smtClean="0">
                <a:latin typeface="Arial" charset="0"/>
                <a:ea typeface="Arial" charset="0"/>
              </a:rPr>
              <a:t> </a:t>
            </a:r>
            <a:r>
              <a:rPr lang="en-US" sz="3200" b="1" dirty="0" err="1" smtClean="0">
                <a:latin typeface="Arial" charset="0"/>
                <a:ea typeface="Arial" charset="0"/>
              </a:rPr>
              <a:t>Giê-hô-va</a:t>
            </a:r>
            <a:endParaRPr lang="en-US" sz="3200" b="1" dirty="0" smtClean="0">
              <a:latin typeface="Arial" charset="0"/>
              <a:ea typeface="Arial" charset="0"/>
            </a:endParaRPr>
          </a:p>
          <a:p>
            <a:pPr algn="ctr">
              <a:defRPr/>
            </a:pPr>
            <a:r>
              <a:rPr lang="en-US" sz="3200" b="1" dirty="0" err="1" smtClean="0">
                <a:latin typeface="Arial" charset="0"/>
                <a:ea typeface="Arial" charset="0"/>
              </a:rPr>
              <a:t>Hỡi</a:t>
            </a:r>
            <a:r>
              <a:rPr lang="en-US" sz="3200" b="1" dirty="0" smtClean="0">
                <a:latin typeface="Arial" charset="0"/>
                <a:ea typeface="Arial" charset="0"/>
              </a:rPr>
              <a:t> </a:t>
            </a:r>
            <a:r>
              <a:rPr lang="en-US" sz="3200" b="1" dirty="0" err="1" smtClean="0">
                <a:latin typeface="Arial" charset="0"/>
                <a:ea typeface="Arial" charset="0"/>
              </a:rPr>
              <a:t>các</a:t>
            </a:r>
            <a:r>
              <a:rPr lang="en-US" sz="3200" b="1" dirty="0" smtClean="0">
                <a:latin typeface="Arial" charset="0"/>
                <a:ea typeface="Arial" charset="0"/>
              </a:rPr>
              <a:t> </a:t>
            </a:r>
            <a:r>
              <a:rPr lang="en-US" sz="3200" b="1" dirty="0" err="1" smtClean="0">
                <a:latin typeface="Arial" charset="0"/>
                <a:ea typeface="Arial" charset="0"/>
              </a:rPr>
              <a:t>tôi</a:t>
            </a:r>
            <a:r>
              <a:rPr lang="en-US" sz="3200" b="1" dirty="0" smtClean="0">
                <a:latin typeface="Arial" charset="0"/>
                <a:ea typeface="Arial" charset="0"/>
              </a:rPr>
              <a:t> </a:t>
            </a:r>
            <a:r>
              <a:rPr lang="en-US" sz="3200" b="1" dirty="0" err="1" smtClean="0">
                <a:latin typeface="Arial" charset="0"/>
                <a:ea typeface="Arial" charset="0"/>
              </a:rPr>
              <a:t>tớ</a:t>
            </a:r>
            <a:r>
              <a:rPr lang="en-US" sz="3200" b="1" dirty="0" smtClean="0">
                <a:latin typeface="Arial" charset="0"/>
                <a:ea typeface="Arial" charset="0"/>
              </a:rPr>
              <a:t> </a:t>
            </a:r>
            <a:r>
              <a:rPr lang="en-US" sz="3200" b="1" dirty="0" err="1" smtClean="0">
                <a:latin typeface="Arial" charset="0"/>
                <a:ea typeface="Arial" charset="0"/>
              </a:rPr>
              <a:t>Đức</a:t>
            </a:r>
            <a:r>
              <a:rPr lang="en-US" sz="3200" b="1" dirty="0" smtClean="0">
                <a:latin typeface="Arial" charset="0"/>
                <a:ea typeface="Arial" charset="0"/>
              </a:rPr>
              <a:t> </a:t>
            </a:r>
            <a:r>
              <a:rPr lang="en-US" sz="3200" b="1" dirty="0" err="1" smtClean="0">
                <a:latin typeface="Arial" charset="0"/>
                <a:ea typeface="Arial" charset="0"/>
              </a:rPr>
              <a:t>Giê-hô-va</a:t>
            </a:r>
            <a:r>
              <a:rPr lang="en-US" sz="3200" b="1" dirty="0" smtClean="0">
                <a:latin typeface="Arial" charset="0"/>
                <a:ea typeface="Arial" charset="0"/>
              </a:rPr>
              <a:t>, </a:t>
            </a:r>
            <a:r>
              <a:rPr lang="en-US" sz="3200" b="1" dirty="0" err="1" smtClean="0">
                <a:latin typeface="Arial" charset="0"/>
                <a:ea typeface="Arial" charset="0"/>
              </a:rPr>
              <a:t>hãy</a:t>
            </a:r>
            <a:r>
              <a:rPr lang="en-US" sz="3200" b="1" dirty="0" smtClean="0">
                <a:latin typeface="Arial" charset="0"/>
                <a:ea typeface="Arial" charset="0"/>
              </a:rPr>
              <a:t> </a:t>
            </a:r>
            <a:r>
              <a:rPr lang="en-US" sz="3200" b="1" dirty="0" err="1" smtClean="0">
                <a:latin typeface="Arial" charset="0"/>
                <a:ea typeface="Arial" charset="0"/>
              </a:rPr>
              <a:t>ngợi</a:t>
            </a:r>
            <a:r>
              <a:rPr lang="en-US" sz="3200" b="1" dirty="0" smtClean="0">
                <a:latin typeface="Arial" charset="0"/>
                <a:ea typeface="Arial" charset="0"/>
              </a:rPr>
              <a:t> </a:t>
            </a:r>
            <a:r>
              <a:rPr lang="en-US" sz="3200" b="1" dirty="0" err="1" smtClean="0">
                <a:latin typeface="Arial" charset="0"/>
                <a:ea typeface="Arial" charset="0"/>
              </a:rPr>
              <a:t>khen</a:t>
            </a:r>
            <a:r>
              <a:rPr lang="en-US" sz="3200" b="1" dirty="0" smtClean="0">
                <a:latin typeface="Arial" charset="0"/>
                <a:ea typeface="Arial" charset="0"/>
              </a:rPr>
              <a:t> </a:t>
            </a:r>
            <a:r>
              <a:rPr lang="en-US" sz="3200" b="1" dirty="0" err="1" smtClean="0">
                <a:latin typeface="Arial" charset="0"/>
                <a:ea typeface="Arial" charset="0"/>
              </a:rPr>
              <a:t>Ngài</a:t>
            </a:r>
            <a:endParaRPr lang="en-US" sz="3200" b="1" dirty="0" smtClean="0">
              <a:latin typeface="Arial" charset="0"/>
              <a:ea typeface="Arial" charset="0"/>
            </a:endParaRPr>
          </a:p>
          <a:p>
            <a:pPr algn="ctr">
              <a:defRPr/>
            </a:pPr>
            <a:r>
              <a:rPr lang="en-US" sz="3200" b="1" dirty="0" err="1" smtClean="0">
                <a:latin typeface="Arial" charset="0"/>
                <a:ea typeface="Arial" charset="0"/>
              </a:rPr>
              <a:t>Hãy</a:t>
            </a:r>
            <a:r>
              <a:rPr lang="en-US" sz="3200" b="1" dirty="0" smtClean="0">
                <a:latin typeface="Arial" charset="0"/>
                <a:ea typeface="Arial" charset="0"/>
              </a:rPr>
              <a:t> </a:t>
            </a:r>
            <a:r>
              <a:rPr lang="en-US" sz="3200" b="1" dirty="0" err="1" smtClean="0">
                <a:latin typeface="Arial" charset="0"/>
                <a:ea typeface="Arial" charset="0"/>
              </a:rPr>
              <a:t>ngợi</a:t>
            </a:r>
            <a:r>
              <a:rPr lang="en-US" sz="3200" b="1" dirty="0" smtClean="0">
                <a:latin typeface="Arial" charset="0"/>
                <a:ea typeface="Arial" charset="0"/>
              </a:rPr>
              <a:t> </a:t>
            </a:r>
            <a:r>
              <a:rPr lang="en-US" sz="3200" b="1" dirty="0" err="1" smtClean="0">
                <a:latin typeface="Arial" charset="0"/>
                <a:ea typeface="Arial" charset="0"/>
              </a:rPr>
              <a:t>khen</a:t>
            </a:r>
            <a:r>
              <a:rPr lang="en-US" sz="3200" b="1" dirty="0" smtClean="0">
                <a:latin typeface="Arial" charset="0"/>
                <a:ea typeface="Arial" charset="0"/>
              </a:rPr>
              <a:t> </a:t>
            </a:r>
            <a:r>
              <a:rPr lang="en-US" sz="3200" b="1" dirty="0" err="1" smtClean="0">
                <a:latin typeface="Arial" charset="0"/>
                <a:ea typeface="Arial" charset="0"/>
              </a:rPr>
              <a:t>danh</a:t>
            </a:r>
            <a:r>
              <a:rPr lang="en-US" sz="3200" b="1" dirty="0" smtClean="0">
                <a:latin typeface="Arial" charset="0"/>
                <a:ea typeface="Arial" charset="0"/>
              </a:rPr>
              <a:t> </a:t>
            </a:r>
            <a:r>
              <a:rPr lang="en-US" sz="3200" b="1" dirty="0" err="1" smtClean="0">
                <a:latin typeface="Arial" charset="0"/>
                <a:ea typeface="Arial" charset="0"/>
              </a:rPr>
              <a:t>Đức</a:t>
            </a:r>
            <a:r>
              <a:rPr lang="en-US" sz="3200" b="1" dirty="0" smtClean="0">
                <a:latin typeface="Arial" charset="0"/>
                <a:ea typeface="Arial" charset="0"/>
              </a:rPr>
              <a:t> </a:t>
            </a:r>
            <a:r>
              <a:rPr lang="en-US" sz="3200" b="1" dirty="0" err="1" smtClean="0">
                <a:latin typeface="Arial" charset="0"/>
                <a:ea typeface="Arial" charset="0"/>
              </a:rPr>
              <a:t>Giê-hô-va</a:t>
            </a:r>
            <a:endParaRPr lang="en-US" sz="3200" b="1" dirty="0" smtClean="0">
              <a:latin typeface="Arial" charset="0"/>
              <a:ea typeface="Arial" charset="0"/>
            </a:endParaRPr>
          </a:p>
          <a:p>
            <a:pPr algn="ctr">
              <a:defRPr/>
            </a:pPr>
            <a:r>
              <a:rPr lang="en-US" sz="3200" b="1" dirty="0" err="1" smtClean="0">
                <a:latin typeface="Arial" charset="0"/>
                <a:ea typeface="Arial" charset="0"/>
              </a:rPr>
              <a:t>Đáng</a:t>
            </a:r>
            <a:r>
              <a:rPr lang="en-US" sz="3200" b="1" dirty="0" smtClean="0">
                <a:latin typeface="Arial" charset="0"/>
                <a:ea typeface="Arial" charset="0"/>
              </a:rPr>
              <a:t> </a:t>
            </a:r>
            <a:r>
              <a:rPr lang="en-US" sz="3200" b="1" dirty="0" err="1" smtClean="0">
                <a:latin typeface="Arial" charset="0"/>
                <a:ea typeface="Arial" charset="0"/>
              </a:rPr>
              <a:t>chúc</a:t>
            </a:r>
            <a:r>
              <a:rPr lang="en-US" sz="3200" b="1" dirty="0" smtClean="0">
                <a:latin typeface="Arial" charset="0"/>
                <a:ea typeface="Arial" charset="0"/>
              </a:rPr>
              <a:t> </a:t>
            </a:r>
            <a:r>
              <a:rPr lang="en-US" sz="3200" b="1" dirty="0" err="1" smtClean="0">
                <a:latin typeface="Arial" charset="0"/>
                <a:ea typeface="Arial" charset="0"/>
              </a:rPr>
              <a:t>tán</a:t>
            </a:r>
            <a:r>
              <a:rPr lang="en-US" sz="3200" b="1" dirty="0" smtClean="0">
                <a:latin typeface="Arial" charset="0"/>
                <a:ea typeface="Arial" charset="0"/>
              </a:rPr>
              <a:t> </a:t>
            </a:r>
            <a:r>
              <a:rPr lang="en-US" sz="3200" b="1" dirty="0" err="1" smtClean="0">
                <a:latin typeface="Arial" charset="0"/>
                <a:ea typeface="Arial" charset="0"/>
              </a:rPr>
              <a:t>danh</a:t>
            </a:r>
            <a:r>
              <a:rPr lang="en-US" sz="3200" b="1" dirty="0" smtClean="0">
                <a:latin typeface="Arial" charset="0"/>
                <a:ea typeface="Arial" charset="0"/>
              </a:rPr>
              <a:t> </a:t>
            </a:r>
            <a:r>
              <a:rPr lang="en-US" sz="3200" b="1" dirty="0" err="1" smtClean="0">
                <a:latin typeface="Arial" charset="0"/>
                <a:ea typeface="Arial" charset="0"/>
              </a:rPr>
              <a:t>Ngài</a:t>
            </a:r>
            <a:endParaRPr lang="en-US" sz="3200" b="1" dirty="0" smtClean="0">
              <a:latin typeface="Arial" charset="0"/>
              <a:ea typeface="Arial" charset="0"/>
            </a:endParaRPr>
          </a:p>
          <a:p>
            <a:pPr algn="ctr">
              <a:defRPr/>
            </a:pPr>
            <a:r>
              <a:rPr lang="en-US" sz="3200" b="1" dirty="0" err="1" smtClean="0">
                <a:latin typeface="Arial" charset="0"/>
                <a:ea typeface="Arial" charset="0"/>
              </a:rPr>
              <a:t>Từ</a:t>
            </a:r>
            <a:r>
              <a:rPr lang="en-US" sz="3200" b="1" dirty="0" smtClean="0">
                <a:latin typeface="Arial" charset="0"/>
                <a:ea typeface="Arial" charset="0"/>
              </a:rPr>
              <a:t> nay </a:t>
            </a:r>
            <a:r>
              <a:rPr lang="en-US" sz="3200" b="1" dirty="0" err="1" smtClean="0">
                <a:latin typeface="Arial" charset="0"/>
                <a:ea typeface="Arial" charset="0"/>
              </a:rPr>
              <a:t>cho</a:t>
            </a:r>
            <a:r>
              <a:rPr lang="en-US" sz="3200" b="1" dirty="0" smtClean="0">
                <a:latin typeface="Arial" charset="0"/>
                <a:ea typeface="Arial" charset="0"/>
              </a:rPr>
              <a:t> </a:t>
            </a:r>
            <a:r>
              <a:rPr lang="en-US" sz="3200" b="1" dirty="0" err="1" smtClean="0">
                <a:latin typeface="Arial" charset="0"/>
                <a:ea typeface="Arial" charset="0"/>
              </a:rPr>
              <a:t>đến</a:t>
            </a:r>
            <a:r>
              <a:rPr lang="en-US" sz="3200" b="1" dirty="0" smtClean="0">
                <a:latin typeface="Arial" charset="0"/>
                <a:ea typeface="Arial" charset="0"/>
              </a:rPr>
              <a:t> </a:t>
            </a:r>
            <a:r>
              <a:rPr lang="en-US" sz="3200" b="1" dirty="0" err="1" smtClean="0">
                <a:latin typeface="Arial" charset="0"/>
                <a:ea typeface="Arial" charset="0"/>
              </a:rPr>
              <a:t>đời</a:t>
            </a:r>
            <a:r>
              <a:rPr lang="en-US" sz="3200" b="1" dirty="0" smtClean="0">
                <a:latin typeface="Arial" charset="0"/>
                <a:ea typeface="Arial" charset="0"/>
              </a:rPr>
              <a:t> </a:t>
            </a:r>
            <a:r>
              <a:rPr lang="en-US" sz="3200" b="1" dirty="0" err="1" smtClean="0">
                <a:latin typeface="Arial" charset="0"/>
                <a:ea typeface="Arial" charset="0"/>
              </a:rPr>
              <a:t>đời</a:t>
            </a:r>
            <a:endParaRPr lang="en-US" sz="3200" b="1" dirty="0">
              <a:latin typeface="Arial" charset="0"/>
              <a:ea typeface="Arial" charset="0"/>
            </a:endParaRPr>
          </a:p>
        </p:txBody>
      </p:sp>
      <p:sp>
        <p:nvSpPr>
          <p:cNvPr id="121860" name="Rectangle 4"/>
          <p:cNvSpPr>
            <a:spLocks noGrp="1" noChangeArrowheads="1"/>
          </p:cNvSpPr>
          <p:nvPr>
            <p:ph type="title" idx="4294967295"/>
          </p:nvPr>
        </p:nvSpPr>
        <p:spPr/>
        <p:txBody>
          <a:bodyPr/>
          <a:lstStyle/>
          <a:p>
            <a:pPr eaLnBrk="1" hangingPunct="1">
              <a:defRPr/>
            </a:pPr>
            <a:r>
              <a:rPr lang="en-US" b="1" dirty="0" err="1" smtClean="0"/>
              <a:t>Từ</a:t>
            </a:r>
            <a:r>
              <a:rPr lang="en-US" b="1" dirty="0" smtClean="0"/>
              <a:t> </a:t>
            </a:r>
            <a:r>
              <a:rPr lang="en-US" b="1" dirty="0" err="1" smtClean="0"/>
              <a:t>nơi</a:t>
            </a:r>
            <a:r>
              <a:rPr lang="en-US" b="1" dirty="0" smtClean="0"/>
              <a:t> </a:t>
            </a:r>
            <a:r>
              <a:rPr lang="en-US" b="1" dirty="0" err="1" smtClean="0"/>
              <a:t>mặt</a:t>
            </a:r>
            <a:r>
              <a:rPr lang="en-US" b="1" dirty="0" smtClean="0"/>
              <a:t> </a:t>
            </a:r>
            <a:r>
              <a:rPr lang="en-US" b="1" dirty="0" err="1" smtClean="0"/>
              <a:t>trời</a:t>
            </a:r>
            <a:r>
              <a:rPr lang="en-US" b="1" dirty="0" smtClean="0"/>
              <a:t> </a:t>
            </a:r>
            <a:r>
              <a:rPr lang="en-US" b="1" dirty="0" err="1" smtClean="0"/>
              <a:t>mọc</a:t>
            </a:r>
            <a:endParaRPr lang="en-US" dirty="0"/>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erods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p:nvPr>
        </p:nvSpPr>
        <p:spPr>
          <a:xfrm>
            <a:off x="0" y="0"/>
            <a:ext cx="3657600" cy="762000"/>
          </a:xfrm>
        </p:spPr>
        <p:txBody>
          <a:bodyPr/>
          <a:lstStyle/>
          <a:p>
            <a:pPr eaLnBrk="1" hangingPunct="1">
              <a:defRPr/>
            </a:pPr>
            <a:r>
              <a:rPr lang="en-US" sz="2400" b="1" dirty="0" err="1" smtClean="0">
                <a:solidFill>
                  <a:srgbClr val="060400"/>
                </a:solidFill>
                <a:effectLst>
                  <a:outerShdw blurRad="38100" dist="38100" dir="2700000" algn="tl">
                    <a:srgbClr val="FFFFFF"/>
                  </a:outerShdw>
                </a:effectLst>
              </a:rPr>
              <a:t>Núi</a:t>
            </a:r>
            <a:r>
              <a:rPr lang="en-US" sz="2400" b="1" dirty="0" smtClean="0">
                <a:solidFill>
                  <a:srgbClr val="060400"/>
                </a:solidFill>
                <a:effectLst>
                  <a:outerShdw blurRad="38100" dist="38100" dir="2700000" algn="tl">
                    <a:srgbClr val="FFFFFF"/>
                  </a:outerShdw>
                </a:effectLst>
              </a:rPr>
              <a:t> </a:t>
            </a:r>
            <a:r>
              <a:rPr lang="en-US" sz="2400" b="1" dirty="0" err="1" smtClean="0">
                <a:solidFill>
                  <a:srgbClr val="060400"/>
                </a:solidFill>
                <a:effectLst>
                  <a:outerShdw blurRad="38100" dist="38100" dir="2700000" algn="tl">
                    <a:srgbClr val="FFFFFF"/>
                  </a:outerShdw>
                </a:effectLst>
              </a:rPr>
              <a:t>Đền</a:t>
            </a:r>
            <a:r>
              <a:rPr lang="en-US" sz="2400" b="1" dirty="0" smtClean="0">
                <a:solidFill>
                  <a:srgbClr val="060400"/>
                </a:solidFill>
                <a:effectLst>
                  <a:outerShdw blurRad="38100" dist="38100" dir="2700000" algn="tl">
                    <a:srgbClr val="FFFFFF"/>
                  </a:outerShdw>
                </a:effectLst>
              </a:rPr>
              <a:t> </a:t>
            </a:r>
            <a:r>
              <a:rPr lang="en-US" sz="2400" b="1" dirty="0" err="1" smtClean="0">
                <a:solidFill>
                  <a:srgbClr val="060400"/>
                </a:solidFill>
                <a:effectLst>
                  <a:outerShdw blurRad="38100" dist="38100" dir="2700000" algn="tl">
                    <a:srgbClr val="FFFFFF"/>
                  </a:outerShdw>
                </a:effectLst>
              </a:rPr>
              <a:t>Thờ</a:t>
            </a:r>
            <a:r>
              <a:rPr lang="en-US" sz="2400" b="1" dirty="0" smtClean="0">
                <a:solidFill>
                  <a:srgbClr val="060400"/>
                </a:solidFill>
                <a:effectLst>
                  <a:outerShdw blurRad="38100" dist="38100" dir="2700000" algn="tl">
                    <a:srgbClr val="FFFFFF"/>
                  </a:outerShdw>
                </a:effectLst>
              </a:rPr>
              <a:t> </a:t>
            </a:r>
            <a:r>
              <a:rPr lang="en-US" sz="2400" b="1" dirty="0" err="1" smtClean="0">
                <a:solidFill>
                  <a:srgbClr val="060400"/>
                </a:solidFill>
                <a:effectLst>
                  <a:outerShdw blurRad="38100" dist="38100" dir="2700000" algn="tl">
                    <a:srgbClr val="FFFFFF"/>
                  </a:outerShdw>
                </a:effectLst>
              </a:rPr>
              <a:t>của</a:t>
            </a:r>
            <a:r>
              <a:rPr lang="en-US" sz="2400" b="1" dirty="0" smtClean="0">
                <a:solidFill>
                  <a:srgbClr val="060400"/>
                </a:solidFill>
                <a:effectLst>
                  <a:outerShdw blurRad="38100" dist="38100" dir="2700000" algn="tl">
                    <a:srgbClr val="FFFFFF"/>
                  </a:outerShdw>
                </a:effectLst>
              </a:rPr>
              <a:t> </a:t>
            </a:r>
            <a:r>
              <a:rPr lang="en-US" sz="2400" b="1" dirty="0" err="1" smtClean="0">
                <a:solidFill>
                  <a:srgbClr val="060400"/>
                </a:solidFill>
                <a:effectLst>
                  <a:outerShdw blurRad="38100" dist="38100" dir="2700000" algn="tl">
                    <a:srgbClr val="FFFFFF"/>
                  </a:outerShdw>
                </a:effectLst>
              </a:rPr>
              <a:t>Hê-rốt</a:t>
            </a:r>
            <a:endParaRPr lang="en-US" sz="2400" b="1" dirty="0" smtClean="0">
              <a:solidFill>
                <a:srgbClr val="060400"/>
              </a:solidFill>
              <a:effectLst>
                <a:outerShdw blurRad="38100" dist="38100" dir="2700000" algn="tl">
                  <a:srgbClr val="FFFFFF"/>
                </a:outerShdw>
              </a:effectLst>
            </a:endParaRPr>
          </a:p>
        </p:txBody>
      </p:sp>
      <p:pic>
        <p:nvPicPr>
          <p:cNvPr id="121860" name="Picture 4" descr="herodstemple"/>
          <p:cNvPicPr>
            <a:picLocks noChangeAspect="1" noChangeArrowheads="1"/>
          </p:cNvPicPr>
          <p:nvPr/>
        </p:nvPicPr>
        <p:blipFill>
          <a:blip r:embed="rId4">
            <a:extLst>
              <a:ext uri="{28A0092B-C50C-407E-A947-70E740481C1C}">
                <a14:useLocalDpi xmlns:a14="http://schemas.microsoft.com/office/drawing/2010/main" val="0"/>
              </a:ext>
            </a:extLst>
          </a:blip>
          <a:srcRect l="91783" t="60834" r="2728" b="18495"/>
          <a:stretch>
            <a:fillRect/>
          </a:stretch>
        </p:blipFill>
        <p:spPr bwMode="auto">
          <a:xfrm>
            <a:off x="7239000" y="4267200"/>
            <a:ext cx="1905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Southern steps with Psalms of Ascent, tb n09059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p:cNvSpPr>
            <a:spLocks noGrp="1"/>
          </p:cNvSpPr>
          <p:nvPr>
            <p:ph type="title"/>
          </p:nvPr>
        </p:nvSpPr>
        <p:spPr>
          <a:xfrm>
            <a:off x="4499992" y="5517232"/>
            <a:ext cx="4644008" cy="884237"/>
          </a:xfrm>
        </p:spPr>
        <p:txBody>
          <a:bodyPr/>
          <a:lstStyle/>
          <a:p>
            <a:r>
              <a:rPr lang="en-US" altLang="vi-VN" sz="4000" dirty="0" err="1" smtClean="0">
                <a:ea typeface="ＭＳ Ｐゴシック" pitchFamily="34" charset="-128"/>
              </a:rPr>
              <a:t>Những</a:t>
            </a:r>
            <a:r>
              <a:rPr lang="en-US" altLang="vi-VN" sz="4000" dirty="0" smtClean="0">
                <a:ea typeface="ＭＳ Ｐゴシック" pitchFamily="34" charset="-128"/>
              </a:rPr>
              <a:t> </a:t>
            </a:r>
            <a:r>
              <a:rPr lang="en-US" altLang="vi-VN" sz="4000" dirty="0" err="1" smtClean="0">
                <a:ea typeface="ＭＳ Ｐゴシック" pitchFamily="34" charset="-128"/>
              </a:rPr>
              <a:t>người</a:t>
            </a:r>
            <a:r>
              <a:rPr lang="en-US" altLang="vi-VN" sz="4000" dirty="0" smtClean="0">
                <a:ea typeface="ＭＳ Ｐゴシック" pitchFamily="34" charset="-128"/>
              </a:rPr>
              <a:t> </a:t>
            </a:r>
            <a:r>
              <a:rPr lang="en-US" altLang="vi-VN" sz="4000" dirty="0" err="1" smtClean="0">
                <a:ea typeface="ＭＳ Ｐゴシック" pitchFamily="34" charset="-128"/>
              </a:rPr>
              <a:t>hành</a:t>
            </a:r>
            <a:r>
              <a:rPr lang="en-US" altLang="vi-VN" sz="4000" dirty="0" smtClean="0">
                <a:ea typeface="ＭＳ Ｐゴシック" pitchFamily="34" charset="-128"/>
              </a:rPr>
              <a:t> </a:t>
            </a:r>
            <a:r>
              <a:rPr lang="en-US" altLang="vi-VN" sz="4000" dirty="0" err="1" smtClean="0">
                <a:ea typeface="ＭＳ Ｐゴシック" pitchFamily="34" charset="-128"/>
              </a:rPr>
              <a:t>hương</a:t>
            </a:r>
            <a:r>
              <a:rPr lang="en-US" altLang="vi-VN" sz="4000" dirty="0" smtClean="0">
                <a:ea typeface="ＭＳ Ｐゴシック" pitchFamily="34" charset="-128"/>
              </a:rPr>
              <a:t> </a:t>
            </a:r>
            <a:r>
              <a:rPr lang="en-US" altLang="vi-VN" sz="4000" dirty="0" err="1" smtClean="0">
                <a:ea typeface="ＭＳ Ｐゴシック" pitchFamily="34" charset="-128"/>
              </a:rPr>
              <a:t>hiện</a:t>
            </a:r>
            <a:r>
              <a:rPr lang="en-US" altLang="vi-VN" sz="4000" dirty="0" smtClean="0">
                <a:ea typeface="ＭＳ Ｐゴシック" pitchFamily="34" charset="-128"/>
              </a:rPr>
              <a:t> </a:t>
            </a:r>
            <a:r>
              <a:rPr lang="en-US" altLang="vi-VN" sz="4000" dirty="0" err="1" smtClean="0">
                <a:ea typeface="ＭＳ Ｐゴシック" pitchFamily="34" charset="-128"/>
              </a:rPr>
              <a:t>đại</a:t>
            </a:r>
            <a:endParaRPr lang="en-US" altLang="vi-VN" sz="4000"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Southern steps with Psalms of Ascent, tb0918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itle 1"/>
          <p:cNvSpPr>
            <a:spLocks noGrp="1"/>
          </p:cNvSpPr>
          <p:nvPr>
            <p:ph type="title"/>
          </p:nvPr>
        </p:nvSpPr>
        <p:spPr>
          <a:xfrm>
            <a:off x="4038600" y="5589240"/>
            <a:ext cx="5105400" cy="884237"/>
          </a:xfrm>
        </p:spPr>
        <p:txBody>
          <a:bodyPr/>
          <a:lstStyle/>
          <a:p>
            <a:r>
              <a:rPr lang="en-US" altLang="vi-VN" dirty="0" err="1">
                <a:ea typeface="ＭＳ Ｐゴシック" pitchFamily="34" charset="-128"/>
              </a:rPr>
              <a:t>Những</a:t>
            </a:r>
            <a:r>
              <a:rPr lang="en-US" altLang="vi-VN" dirty="0">
                <a:ea typeface="ＭＳ Ｐゴシック" pitchFamily="34" charset="-128"/>
              </a:rPr>
              <a:t> </a:t>
            </a:r>
            <a:r>
              <a:rPr lang="en-US" altLang="vi-VN" dirty="0" err="1">
                <a:ea typeface="ＭＳ Ｐゴシック" pitchFamily="34" charset="-128"/>
              </a:rPr>
              <a:t>người</a:t>
            </a:r>
            <a:r>
              <a:rPr lang="en-US" altLang="vi-VN" dirty="0">
                <a:ea typeface="ＭＳ Ｐゴシック" pitchFamily="34" charset="-128"/>
              </a:rPr>
              <a:t> </a:t>
            </a:r>
            <a:r>
              <a:rPr lang="en-US" altLang="vi-VN" dirty="0" err="1">
                <a:ea typeface="ＭＳ Ｐゴシック" pitchFamily="34" charset="-128"/>
              </a:rPr>
              <a:t>hành</a:t>
            </a:r>
            <a:r>
              <a:rPr lang="en-US" altLang="vi-VN" dirty="0">
                <a:ea typeface="ＭＳ Ｐゴシック" pitchFamily="34" charset="-128"/>
              </a:rPr>
              <a:t> </a:t>
            </a:r>
            <a:r>
              <a:rPr lang="en-US" altLang="vi-VN" dirty="0" err="1">
                <a:ea typeface="ＭＳ Ｐゴシック" pitchFamily="34" charset="-128"/>
              </a:rPr>
              <a:t>hương</a:t>
            </a:r>
            <a:r>
              <a:rPr lang="en-US" altLang="vi-VN" dirty="0">
                <a:ea typeface="ＭＳ Ｐゴシック" pitchFamily="34" charset="-128"/>
              </a:rPr>
              <a:t> </a:t>
            </a:r>
            <a:r>
              <a:rPr lang="en-US" altLang="vi-VN" dirty="0" err="1">
                <a:ea typeface="ＭＳ Ｐゴシック" pitchFamily="34" charset="-128"/>
              </a:rPr>
              <a:t>hiện</a:t>
            </a:r>
            <a:r>
              <a:rPr lang="en-US" altLang="vi-VN" dirty="0">
                <a:ea typeface="ＭＳ Ｐゴシック" pitchFamily="34" charset="-128"/>
              </a:rPr>
              <a:t> </a:t>
            </a:r>
            <a:r>
              <a:rPr lang="en-US" altLang="vi-VN" dirty="0" err="1">
                <a:ea typeface="ＭＳ Ｐゴシック" pitchFamily="34" charset="-128"/>
              </a:rPr>
              <a:t>đại</a:t>
            </a:r>
            <a:endParaRPr lang="en-US" altLang="vi-VN"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dist="38099" dir="2700000" algn="ctr" rotWithShape="0">
              <a:schemeClr val="tx2">
                <a:alpha val="74997"/>
              </a:schemeClr>
            </a:outerShdw>
          </a:effectLst>
        </p:spPr>
        <p:txBody>
          <a:bodyPr/>
          <a:lstStyle/>
          <a:p>
            <a:pPr eaLnBrk="1" hangingPunct="1">
              <a:defRPr/>
            </a:pPr>
            <a:r>
              <a:rPr lang="en-US" dirty="0" err="1" smtClean="0">
                <a:solidFill>
                  <a:schemeClr val="bg1"/>
                </a:solidFill>
                <a:ea typeface="+mj-ea"/>
              </a:rPr>
              <a:t>Các</a:t>
            </a:r>
            <a:r>
              <a:rPr lang="en-US" dirty="0" smtClean="0">
                <a:solidFill>
                  <a:schemeClr val="bg1"/>
                </a:solidFill>
                <a:ea typeface="+mj-ea"/>
              </a:rPr>
              <a:t> </a:t>
            </a:r>
            <a:r>
              <a:rPr lang="en-US" dirty="0" err="1" smtClean="0">
                <a:solidFill>
                  <a:schemeClr val="bg1"/>
                </a:solidFill>
                <a:ea typeface="+mj-ea"/>
              </a:rPr>
              <a:t>loại</a:t>
            </a:r>
            <a:r>
              <a:rPr lang="en-US" dirty="0" smtClean="0">
                <a:solidFill>
                  <a:schemeClr val="bg1"/>
                </a:solidFill>
                <a:ea typeface="+mj-ea"/>
              </a:rPr>
              <a:t> </a:t>
            </a:r>
            <a:r>
              <a:rPr lang="en-US" dirty="0" err="1" smtClean="0">
                <a:solidFill>
                  <a:schemeClr val="bg1"/>
                </a:solidFill>
                <a:ea typeface="+mj-ea"/>
              </a:rPr>
              <a:t>Thi</a:t>
            </a:r>
            <a:r>
              <a:rPr lang="en-US" dirty="0" smtClean="0">
                <a:solidFill>
                  <a:schemeClr val="bg1"/>
                </a:solidFill>
                <a:ea typeface="+mj-ea"/>
              </a:rPr>
              <a:t> </a:t>
            </a:r>
            <a:r>
              <a:rPr lang="en-US" dirty="0" err="1" smtClean="0">
                <a:solidFill>
                  <a:schemeClr val="bg1"/>
                </a:solidFill>
                <a:ea typeface="+mj-ea"/>
              </a:rPr>
              <a:t>thiên</a:t>
            </a:r>
            <a:endParaRPr lang="en-US" dirty="0">
              <a:solidFill>
                <a:schemeClr val="bg1"/>
              </a:solidFill>
              <a:ea typeface="+mj-ea"/>
            </a:endParaRPr>
          </a:p>
        </p:txBody>
      </p:sp>
      <p:sp>
        <p:nvSpPr>
          <p:cNvPr id="48131" name="Rectangle 3"/>
          <p:cNvSpPr>
            <a:spLocks noGrp="1" noChangeArrowheads="1"/>
          </p:cNvSpPr>
          <p:nvPr>
            <p:ph type="body" sz="half" idx="1"/>
          </p:nvPr>
        </p:nvSpPr>
        <p:spPr>
          <a:xfrm>
            <a:off x="457200" y="1219200"/>
            <a:ext cx="4191000" cy="5638800"/>
          </a:xfrm>
          <a:ln>
            <a:miter lim="800000"/>
            <a:headEnd/>
            <a:tailEnd/>
          </a:ln>
          <a:extLst/>
        </p:spPr>
        <p:txBody>
          <a:bodyPr/>
          <a:lstStyle/>
          <a:p>
            <a:pPr eaLnBrk="1" hangingPunct="1">
              <a:defRPr/>
            </a:pPr>
            <a:r>
              <a:rPr lang="en-US" sz="3200" b="1" dirty="0" err="1" smtClean="0">
                <a:solidFill>
                  <a:schemeClr val="bg1"/>
                </a:solidFill>
                <a:effectLst>
                  <a:glow rad="203200">
                    <a:schemeClr val="tx2">
                      <a:alpha val="75000"/>
                    </a:schemeClr>
                  </a:glow>
                </a:effectLst>
                <a:ea typeface="+mn-ea"/>
              </a:rPr>
              <a:t>Về</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Đấng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Mê</a:t>
            </a:r>
            <a:r>
              <a:rPr lang="en-US" sz="3200" b="1" dirty="0" smtClean="0">
                <a:solidFill>
                  <a:schemeClr val="bg1"/>
                </a:solidFill>
                <a:effectLst>
                  <a:glow rad="203200">
                    <a:schemeClr val="tx2">
                      <a:alpha val="75000"/>
                    </a:schemeClr>
                  </a:glow>
                </a:effectLst>
                <a:ea typeface="+mn-ea"/>
              </a:rPr>
              <a:t>-</a:t>
            </a:r>
            <a:r>
              <a:rPr lang="en-US" sz="3200" b="1" dirty="0" err="1" smtClean="0">
                <a:solidFill>
                  <a:schemeClr val="bg1"/>
                </a:solidFill>
                <a:effectLst>
                  <a:glow rad="203200">
                    <a:schemeClr val="tx2">
                      <a:alpha val="75000"/>
                    </a:schemeClr>
                  </a:glow>
                </a:effectLst>
                <a:ea typeface="+mn-ea"/>
              </a:rPr>
              <a:t>si</a:t>
            </a:r>
            <a:r>
              <a:rPr lang="en-US" sz="3200" b="1" dirty="0" smtClean="0">
                <a:solidFill>
                  <a:schemeClr val="bg1"/>
                </a:solidFill>
                <a:effectLst>
                  <a:glow rad="203200">
                    <a:schemeClr val="tx2">
                      <a:alpha val="75000"/>
                    </a:schemeClr>
                  </a:glow>
                </a:effectLst>
                <a:ea typeface="+mn-ea"/>
              </a:rPr>
              <a:t>-a</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smtClean="0">
                <a:solidFill>
                  <a:schemeClr val="bg1"/>
                </a:solidFill>
                <a:effectLst>
                  <a:glow rad="203200">
                    <a:schemeClr val="tx2">
                      <a:alpha val="75000"/>
                    </a:schemeClr>
                  </a:glow>
                </a:effectLst>
                <a:ea typeface="+mn-ea"/>
              </a:rPr>
              <a:t>Ai </a:t>
            </a:r>
            <a:r>
              <a:rPr lang="en-US" sz="3200" b="1" dirty="0" err="1" smtClean="0">
                <a:solidFill>
                  <a:schemeClr val="bg1"/>
                </a:solidFill>
                <a:effectLst>
                  <a:glow rad="203200">
                    <a:schemeClr val="tx2">
                      <a:alpha val="75000"/>
                    </a:schemeClr>
                  </a:glow>
                </a:effectLst>
                <a:ea typeface="+mn-ea"/>
              </a:rPr>
              <a:t>oán</a:t>
            </a:r>
            <a:r>
              <a:rPr lang="en-US" sz="3200" b="1" dirty="0" smtClean="0">
                <a:solidFill>
                  <a:schemeClr val="bg1"/>
                </a:solidFill>
                <a:effectLst>
                  <a:glow rad="203200">
                    <a:schemeClr val="tx2">
                      <a:alpha val="75000"/>
                    </a:schemeClr>
                  </a:glow>
                </a:effectLst>
                <a:ea typeface="+mn-ea"/>
              </a:rPr>
              <a:t>/Than van</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Làm</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chứng</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err="1" smtClean="0">
                <a:solidFill>
                  <a:schemeClr val="bg1"/>
                </a:solidFill>
                <a:effectLst>
                  <a:glow rad="203200">
                    <a:schemeClr val="tx2">
                      <a:alpha val="75000"/>
                    </a:schemeClr>
                  </a:glow>
                </a:effectLst>
                <a:ea typeface="+mn-ea"/>
              </a:rPr>
              <a:t>Hành</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hương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đi</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lên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từng</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bậc</a:t>
            </a:r>
            <a:r>
              <a:rPr lang="en-US" sz="3200" b="1" dirty="0" smtClean="0">
                <a:solidFill>
                  <a:schemeClr val="bg1"/>
                </a:solidFill>
                <a:effectLst>
                  <a:glow rad="203200">
                    <a:schemeClr val="tx2">
                      <a:alpha val="75000"/>
                    </a:schemeClr>
                  </a:glow>
                </a:effectLst>
                <a:ea typeface="+mn-ea"/>
              </a:rPr>
              <a:t>)</a:t>
            </a:r>
          </a:p>
          <a:p>
            <a:pPr eaLnBrk="1" hangingPunct="1">
              <a:buFontTx/>
              <a:buNone/>
              <a:defRPr/>
            </a:pPr>
            <a:endParaRPr lang="en-US" sz="3200" b="1" dirty="0" smtClean="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648200" y="1219200"/>
            <a:ext cx="4495800" cy="5638800"/>
          </a:xfrm>
          <a:ln>
            <a:miter lim="800000"/>
            <a:headEnd/>
            <a:tailEnd/>
          </a:ln>
          <a:extLst/>
        </p:spPr>
        <p:txBody>
          <a:bodyPr/>
          <a:lstStyle/>
          <a:p>
            <a:pPr eaLnBrk="1" hangingPunct="1">
              <a:lnSpc>
                <a:spcPct val="90000"/>
              </a:lnSpc>
              <a:defRPr/>
            </a:pPr>
            <a:r>
              <a:rPr lang="en-US" sz="3200" b="1" dirty="0" err="1" smtClean="0">
                <a:solidFill>
                  <a:schemeClr val="bg1"/>
                </a:solidFill>
                <a:effectLst>
                  <a:glow rad="203200">
                    <a:schemeClr val="tx2">
                      <a:alpha val="75000"/>
                    </a:schemeClr>
                  </a:glow>
                </a:effectLst>
                <a:ea typeface="+mn-ea"/>
              </a:rPr>
              <a:t>Khôn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ngoan</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Nguyền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rủa</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Ăn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năn</a:t>
            </a:r>
            <a:endParaRPr lang="en-US" sz="3200" b="1" dirty="0">
              <a:solidFill>
                <a:schemeClr val="bg1"/>
              </a:solidFill>
              <a:effectLst>
                <a:glow rad="203200">
                  <a:schemeClr val="tx2">
                    <a:alpha val="75000"/>
                  </a:schemeClr>
                </a:glow>
              </a:effectLst>
              <a:ea typeface="+mn-ea"/>
            </a:endParaRPr>
          </a:p>
          <a:p>
            <a:pPr eaLnBrk="1" hangingPunct="1">
              <a:lnSpc>
                <a:spcPct val="90000"/>
              </a:lnSpc>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Lịch</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sử</a:t>
            </a:r>
            <a:endParaRPr lang="en-US" sz="3200" b="1" dirty="0">
              <a:solidFill>
                <a:schemeClr val="bg1"/>
              </a:solidFill>
              <a:effectLst>
                <a:glow rad="203200">
                  <a:schemeClr val="tx2">
                    <a:alpha val="75000"/>
                  </a:schemeClr>
                </a:glow>
              </a:effectLst>
              <a:ea typeface="+mn-ea"/>
            </a:endParaRPr>
          </a:p>
          <a:p>
            <a:pPr eaLnBrk="1" hangingPunct="1">
              <a:lnSpc>
                <a:spcPct val="90000"/>
              </a:lnSpc>
              <a:buFontTx/>
              <a:buNone/>
              <a:defRPr/>
            </a:pPr>
            <a:endParaRPr lang="en-US" sz="3200" b="1" dirty="0">
              <a:solidFill>
                <a:schemeClr val="bg1"/>
              </a:solidFill>
              <a:effectLst>
                <a:glow rad="203200">
                  <a:schemeClr val="tx2">
                    <a:alpha val="75000"/>
                  </a:schemeClr>
                </a:glow>
              </a:effectLst>
              <a:ea typeface="+mn-ea"/>
            </a:endParaRPr>
          </a:p>
          <a:p>
            <a:pPr eaLnBrk="1" hangingPunct="1">
              <a:lnSpc>
                <a:spcPct val="90000"/>
              </a:lnSpc>
              <a:defRPr/>
            </a:pPr>
            <a:r>
              <a:rPr lang="en-US" sz="3200" b="1" dirty="0" err="1" smtClean="0">
                <a:solidFill>
                  <a:schemeClr val="bg1"/>
                </a:solidFill>
                <a:effectLst>
                  <a:glow rad="203200">
                    <a:schemeClr val="tx2">
                      <a:alpha val="75000"/>
                    </a:schemeClr>
                  </a:glow>
                </a:effectLst>
                <a:ea typeface="+mn-ea"/>
              </a:rPr>
              <a:t>Thiên</a:t>
            </a:r>
            <a:r>
              <a:rPr lang="en-US" sz="3200" b="1" dirty="0" smtClean="0">
                <a:solidFill>
                  <a:schemeClr val="bg1"/>
                </a:solidFill>
                <a:effectLst>
                  <a:glow rad="203200">
                    <a:schemeClr val="tx2">
                      <a:alpha val="75000"/>
                    </a:schemeClr>
                  </a:glow>
                </a:effectLst>
                <a:ea typeface="+mn-ea"/>
              </a:rPr>
              <a:t> </a:t>
            </a:r>
            <a:r>
              <a:rPr lang="en-US" sz="3200" b="1" dirty="0" err="1" smtClean="0">
                <a:solidFill>
                  <a:schemeClr val="bg1"/>
                </a:solidFill>
                <a:effectLst>
                  <a:glow rad="203200">
                    <a:schemeClr val="tx2">
                      <a:alpha val="75000"/>
                    </a:schemeClr>
                  </a:glow>
                </a:effectLst>
                <a:ea typeface="+mn-ea"/>
              </a:rPr>
              <a:t>nhiên</a:t>
            </a:r>
            <a:endParaRPr lang="en-US" sz="3200" b="1" dirty="0">
              <a:solidFill>
                <a:schemeClr val="bg1"/>
              </a:solidFill>
              <a:effectLst>
                <a:glow rad="203200">
                  <a:schemeClr val="tx2">
                    <a:alpha val="75000"/>
                  </a:schemeClr>
                </a:glow>
              </a:effectLst>
              <a:ea typeface="+mn-ea"/>
            </a:endParaRPr>
          </a:p>
        </p:txBody>
      </p:sp>
      <p:sp>
        <p:nvSpPr>
          <p:cNvPr id="124933" name="Text Box 5"/>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386</a:t>
            </a:r>
          </a:p>
        </p:txBody>
      </p:sp>
      <p:sp>
        <p:nvSpPr>
          <p:cNvPr id="6" name="Text Box 4"/>
          <p:cNvSpPr txBox="1">
            <a:spLocks noChangeArrowheads="1"/>
          </p:cNvSpPr>
          <p:nvPr/>
        </p:nvSpPr>
        <p:spPr bwMode="auto">
          <a:xfrm>
            <a:off x="8316913" y="533400"/>
            <a:ext cx="639762"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9</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 y="-76200"/>
            <a:ext cx="9296400" cy="70104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24933" name="Rectangle 5"/>
          <p:cNvSpPr>
            <a:spLocks noGrp="1" noChangeArrowheads="1"/>
          </p:cNvSpPr>
          <p:nvPr>
            <p:ph type="title" idx="4294967295"/>
          </p:nvPr>
        </p:nvSpPr>
        <p:spPr/>
        <p:txBody>
          <a:bodyPr/>
          <a:lstStyle/>
          <a:p>
            <a:pPr eaLnBrk="1" hangingPunct="1">
              <a:defRPr/>
            </a:pPr>
            <a:r>
              <a:rPr lang="en-US" sz="4400" b="1" dirty="0" err="1" smtClean="0">
                <a:effectLst/>
                <a:ea typeface="ＭＳ Ｐゴシック" pitchFamily="34" charset="-128"/>
              </a:rPr>
              <a:t>Ngợi</a:t>
            </a:r>
            <a:r>
              <a:rPr lang="en-US" sz="4400" b="1" dirty="0">
                <a:effectLst/>
                <a:ea typeface="ＭＳ Ｐゴシック" pitchFamily="34" charset="-128"/>
              </a:rPr>
              <a:t> </a:t>
            </a:r>
            <a:r>
              <a:rPr lang="en-US" sz="4400" b="1" dirty="0" err="1" smtClean="0">
                <a:effectLst/>
                <a:ea typeface="ＭＳ Ｐゴシック" pitchFamily="34" charset="-128"/>
              </a:rPr>
              <a:t>khen</a:t>
            </a:r>
            <a:r>
              <a:rPr lang="en-US" sz="4400" b="1" dirty="0" smtClean="0">
                <a:effectLst/>
                <a:ea typeface="ＭＳ Ｐゴシック" pitchFamily="34" charset="-128"/>
              </a:rPr>
              <a:t> &amp; Ai </a:t>
            </a:r>
            <a:r>
              <a:rPr lang="en-US" sz="4400" b="1" dirty="0" err="1" smtClean="0">
                <a:effectLst/>
                <a:ea typeface="ＭＳ Ｐゴシック" pitchFamily="34" charset="-128"/>
              </a:rPr>
              <a:t>oán</a:t>
            </a:r>
            <a:endParaRPr lang="en-US" sz="4400" b="1" dirty="0" smtClean="0">
              <a:effectLst/>
              <a:ea typeface="ＭＳ Ｐゴシック" pitchFamily="34" charset="-128"/>
            </a:endParaRPr>
          </a:p>
        </p:txBody>
      </p:sp>
      <p:pic>
        <p:nvPicPr>
          <p:cNvPr id="125956" name="Picture 3" descr="praise &amp; lam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524000"/>
            <a:ext cx="667226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descr="Green marble"/>
          <p:cNvSpPr>
            <a:spLocks noChangeArrowheads="1"/>
          </p:cNvSpPr>
          <p:nvPr/>
        </p:nvSpPr>
        <p:spPr bwMode="auto">
          <a:xfrm>
            <a:off x="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vi-VN" altLang="vi-VN"/>
          </a:p>
        </p:txBody>
      </p:sp>
      <p:sp>
        <p:nvSpPr>
          <p:cNvPr id="126979" name="Text Box 3"/>
          <p:cNvSpPr txBox="1">
            <a:spLocks noChangeArrowheads="1"/>
          </p:cNvSpPr>
          <p:nvPr/>
        </p:nvSpPr>
        <p:spPr bwMode="auto">
          <a:xfrm>
            <a:off x="8458200" y="-76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a:solidFill>
                  <a:srgbClr val="FFFFFF"/>
                </a:solidFill>
              </a:rPr>
              <a:t>384</a:t>
            </a:r>
          </a:p>
        </p:txBody>
      </p:sp>
      <p:graphicFrame>
        <p:nvGraphicFramePr>
          <p:cNvPr id="116842" name="Group 106"/>
          <p:cNvGraphicFramePr>
            <a:graphicFrameLocks noGrp="1"/>
          </p:cNvGraphicFramePr>
          <p:nvPr>
            <p:ph idx="1"/>
            <p:extLst>
              <p:ext uri="{D42A27DB-BD31-4B8C-83A1-F6EECF244321}">
                <p14:modId xmlns:p14="http://schemas.microsoft.com/office/powerpoint/2010/main" val="2347284081"/>
              </p:ext>
            </p:extLst>
          </p:nvPr>
        </p:nvGraphicFramePr>
        <p:xfrm>
          <a:off x="76200" y="1447800"/>
          <a:ext cx="9144000" cy="5749925"/>
        </p:xfrm>
        <a:graphic>
          <a:graphicData uri="http://schemas.openxmlformats.org/drawingml/2006/table">
            <a:tbl>
              <a:tblPr/>
              <a:tblGrid>
                <a:gridCol w="1600200"/>
                <a:gridCol w="1143000"/>
                <a:gridCol w="2362200"/>
                <a:gridCol w="963613"/>
                <a:gridCol w="1295400"/>
                <a:gridCol w="1779587"/>
              </a:tblGrid>
              <a:tr h="29448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Ngợi</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khen</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r>
                      <a:b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b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Thờ</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phượng</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Thờ</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phượng</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Đức</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Chúa</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Trời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về</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điều</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Ngài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đã</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làm</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và</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bản</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tính</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của</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Ngài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r>
                      <a:b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br>
                      <a:endParaRPr kumimoji="0" lang="en-US" sz="2400" b="0"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Ai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oán</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Cầu</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xin</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Lời</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cầu</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xin</a:t>
                      </a:r>
                      <a:r>
                        <a:rPr kumimoji="0" lang="en-US" sz="2400" b="1" i="0" u="none" strike="noStrike" cap="none" normalizeH="0" baseline="0" dirty="0" smtClean="0">
                          <a:ln>
                            <a:noFill/>
                          </a:ln>
                          <a:solidFill>
                            <a:srgbClr val="FFFFFF"/>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Đức</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Chúa</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Trời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dựa</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trên</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điều</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Ngài</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đã</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làm</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và</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bản</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tính</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của</a:t>
                      </a:r>
                      <a:r>
                        <a:rPr kumimoji="0" lang="en-US" sz="2400" b="1"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rPr>
                        <a:t>Ngài</a:t>
                      </a:r>
                      <a:endParaRPr kumimoji="0" lang="en-US" sz="2400" b="0" i="0" u="none" strike="noStrike" cap="none" normalizeH="0" baseline="0" dirty="0" smtClean="0">
                        <a:ln>
                          <a:noFill/>
                        </a:ln>
                        <a:solidFill>
                          <a:srgbClr val="FFFF00"/>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692275">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Tuyên</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bố</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t>
                      </a:r>
                      <a:endPar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Công</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việc</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của</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Đức</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Chúa</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Trời</a:t>
                      </a:r>
                      <a:endPar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Miêu</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tả</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Bản</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chất</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của</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Đức</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Chúa</a:t>
                      </a:r>
                      <a:r>
                        <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4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Trời</a:t>
                      </a:r>
                      <a:endParaRPr kumimoji="0" lang="en-US" sz="24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Cá</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nhân</a:t>
                      </a:r>
                      <a:endPar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Dân</a:t>
                      </a:r>
                      <a:r>
                        <a:rPr kumimoji="0" lang="en-US" sz="2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2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sự</a:t>
                      </a:r>
                      <a:endParaRPr kumimoji="0" lang="en-US" sz="2800" b="0"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28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Cá</a:t>
                      </a:r>
                      <a:r>
                        <a:rPr kumimoji="0" lang="en-US" sz="1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nhân</a:t>
                      </a:r>
                      <a:endParaRPr kumimoji="0" lang="en-US" sz="1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Dân</a:t>
                      </a:r>
                      <a:r>
                        <a:rPr kumimoji="0" lang="en-US" sz="1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 </a:t>
                      </a:r>
                      <a:r>
                        <a:rPr kumimoji="0" lang="en-US" sz="1800" b="1" i="0" u="none" strike="noStrike" cap="none" normalizeH="0" baseline="0" dirty="0" err="1"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sự</a:t>
                      </a:r>
                      <a:endParaRPr kumimoji="0" lang="en-US" sz="18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Open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dirty="0" smtClean="0">
                          <a:ln>
                            <a:noFill/>
                          </a:ln>
                          <a:solidFill>
                            <a:srgbClr val="FFFF66"/>
                          </a:solidFill>
                          <a:effectLst>
                            <a:outerShdw blurRad="38100" dist="38100" dir="2700000" algn="tl">
                              <a:srgbClr val="000000"/>
                            </a:outerShdw>
                          </a:effectLst>
                          <a:latin typeface="Verdana" pitchFamily="34" charset="0"/>
                          <a:ea typeface="ＭＳ Ｐゴシック" pitchFamily="34" charset="-128"/>
                          <a:cs typeface="Arial" pitchFamily="34" charset="0"/>
                        </a:rPr>
                        <a:t>Heard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
        <p:nvSpPr>
          <p:cNvPr id="116811" name="Rectangle 75"/>
          <p:cNvSpPr>
            <a:spLocks noGrp="1" noChangeArrowheads="1"/>
          </p:cNvSpPr>
          <p:nvPr>
            <p:ph type="title"/>
          </p:nvPr>
        </p:nvSpPr>
        <p:spPr>
          <a:xfrm>
            <a:off x="76200" y="384175"/>
            <a:ext cx="9144000" cy="1139825"/>
          </a:xfrm>
          <a:solidFill>
            <a:srgbClr val="000099"/>
          </a:solidFill>
          <a:ln>
            <a:solidFill>
              <a:schemeClr val="tx1"/>
            </a:solidFill>
          </a:ln>
        </p:spPr>
        <p:txBody>
          <a:bodyPr anchorCtr="0"/>
          <a:lstStyle/>
          <a:p>
            <a:pPr eaLnBrk="1" hangingPunct="1">
              <a:defRPr/>
            </a:pPr>
            <a:r>
              <a:rPr lang="en-US" sz="3200" b="1" dirty="0" err="1" smtClean="0">
                <a:solidFill>
                  <a:srgbClr val="FFFF00"/>
                </a:solidFill>
              </a:rPr>
              <a:t>Các</a:t>
            </a:r>
            <a:r>
              <a:rPr lang="en-US" sz="3200" b="1" dirty="0" smtClean="0">
                <a:solidFill>
                  <a:srgbClr val="FFFF00"/>
                </a:solidFill>
              </a:rPr>
              <a:t> </a:t>
            </a:r>
            <a:r>
              <a:rPr lang="en-US" sz="3200" b="1" dirty="0" err="1" smtClean="0">
                <a:solidFill>
                  <a:srgbClr val="FFFF00"/>
                </a:solidFill>
              </a:rPr>
              <a:t>thi</a:t>
            </a:r>
            <a:r>
              <a:rPr lang="en-US" sz="3200" b="1" dirty="0" smtClean="0">
                <a:solidFill>
                  <a:srgbClr val="FFFF00"/>
                </a:solidFill>
              </a:rPr>
              <a:t> </a:t>
            </a:r>
            <a:r>
              <a:rPr lang="en-US" sz="3200" b="1" dirty="0" err="1" smtClean="0">
                <a:solidFill>
                  <a:srgbClr val="FFFF00"/>
                </a:solidFill>
              </a:rPr>
              <a:t>thiên</a:t>
            </a:r>
            <a:r>
              <a:rPr lang="en-US" sz="3200" b="1" dirty="0" smtClean="0">
                <a:solidFill>
                  <a:srgbClr val="FFFF00"/>
                </a:solidFill>
              </a:rPr>
              <a:t> </a:t>
            </a:r>
            <a:r>
              <a:rPr lang="en-US" sz="3200" b="1" dirty="0" err="1" smtClean="0">
                <a:solidFill>
                  <a:srgbClr val="FFFF00"/>
                </a:solidFill>
              </a:rPr>
              <a:t>cá</a:t>
            </a:r>
            <a:r>
              <a:rPr lang="en-US" sz="3200" b="1" dirty="0" smtClean="0">
                <a:solidFill>
                  <a:srgbClr val="FFFF00"/>
                </a:solidFill>
              </a:rPr>
              <a:t> </a:t>
            </a:r>
            <a:r>
              <a:rPr lang="en-US" sz="3200" b="1" dirty="0" err="1" smtClean="0">
                <a:solidFill>
                  <a:srgbClr val="FFFF00"/>
                </a:solidFill>
              </a:rPr>
              <a:t>nhân</a:t>
            </a:r>
            <a:r>
              <a:rPr lang="en-US" sz="3200" b="1" dirty="0" smtClean="0">
                <a:solidFill>
                  <a:srgbClr val="FFFF00"/>
                </a:solidFill>
              </a:rPr>
              <a:t> </a:t>
            </a:r>
            <a:r>
              <a:rPr lang="en-US" sz="3200" b="1" dirty="0" err="1" smtClean="0">
                <a:solidFill>
                  <a:srgbClr val="FFFF00"/>
                </a:solidFill>
              </a:rPr>
              <a:t>được</a:t>
            </a:r>
            <a:r>
              <a:rPr lang="en-US" sz="3200" b="1" dirty="0" smtClean="0">
                <a:solidFill>
                  <a:srgbClr val="FFFF00"/>
                </a:solidFill>
              </a:rPr>
              <a:t> </a:t>
            </a:r>
            <a:r>
              <a:rPr lang="en-US" sz="3200" b="1" dirty="0" err="1" smtClean="0">
                <a:solidFill>
                  <a:srgbClr val="FFFF00"/>
                </a:solidFill>
              </a:rPr>
              <a:t>xếp</a:t>
            </a:r>
            <a:r>
              <a:rPr lang="en-US" sz="3200" b="1" dirty="0" smtClean="0">
                <a:solidFill>
                  <a:srgbClr val="FFFF00"/>
                </a:solidFill>
              </a:rPr>
              <a:t> </a:t>
            </a:r>
            <a:r>
              <a:rPr lang="en-US" sz="3200" b="1" dirty="0" err="1" smtClean="0">
                <a:solidFill>
                  <a:srgbClr val="FFFF00"/>
                </a:solidFill>
              </a:rPr>
              <a:t>loại</a:t>
            </a:r>
            <a:r>
              <a:rPr lang="en-US" sz="3200" b="1" dirty="0" smtClean="0">
                <a:solidFill>
                  <a:srgbClr val="FFFF00"/>
                </a:solidFill>
              </a:rPr>
              <a:t> </a:t>
            </a:r>
            <a:r>
              <a:rPr lang="en-US" sz="3200" b="1" dirty="0" err="1" smtClean="0">
                <a:solidFill>
                  <a:srgbClr val="FFFF00"/>
                </a:solidFill>
              </a:rPr>
              <a:t>chung</a:t>
            </a:r>
            <a:endParaRPr lang="en-US" sz="3600" b="1" dirty="0">
              <a:solidFill>
                <a:srgbClr val="FFFF00"/>
              </a:solidFill>
            </a:endParaRPr>
          </a:p>
        </p:txBody>
      </p:sp>
      <p:sp>
        <p:nvSpPr>
          <p:cNvPr id="116841" name="Text Box 105"/>
          <p:cNvSpPr txBox="1">
            <a:spLocks noChangeArrowheads="1"/>
          </p:cNvSpPr>
          <p:nvPr/>
        </p:nvSpPr>
        <p:spPr bwMode="auto">
          <a:xfrm>
            <a:off x="0" y="-76200"/>
            <a:ext cx="3046413" cy="457200"/>
          </a:xfrm>
          <a:prstGeom prst="rect">
            <a:avLst/>
          </a:prstGeom>
          <a:noFill/>
          <a:ln w="9525">
            <a:noFill/>
            <a:miter lim="800000"/>
            <a:headEnd/>
            <a:tailEnd/>
          </a:ln>
          <a:effectLst>
            <a:outerShdw dist="35921" dir="2700000" algn="ctr" rotWithShape="0">
              <a:srgbClr val="100D00">
                <a:alpha val="74997"/>
              </a:srgbClr>
            </a:outerShdw>
          </a:effectLst>
        </p:spPr>
        <p:txBody>
          <a:bodyPr wrap="none">
            <a:spAutoFit/>
          </a:bodyPr>
          <a:lstStyle/>
          <a:p>
            <a:pPr>
              <a:defRPr/>
            </a:pPr>
            <a:r>
              <a:rPr lang="en-US">
                <a:latin typeface="Arial" pitchFamily="-105" charset="0"/>
                <a:ea typeface="Arial" pitchFamily="-105" charset="0"/>
              </a:rPr>
              <a:t>Source: Westermann</a:t>
            </a:r>
          </a:p>
        </p:txBody>
      </p:sp>
      <p:sp>
        <p:nvSpPr>
          <p:cNvPr id="127005" name="Text Box 3"/>
          <p:cNvSpPr txBox="1">
            <a:spLocks noChangeArrowheads="1"/>
          </p:cNvSpPr>
          <p:nvPr/>
        </p:nvSpPr>
        <p:spPr bwMode="auto">
          <a:xfrm>
            <a:off x="8458200" y="31908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a:solidFill>
                  <a:srgbClr val="FFFFFF"/>
                </a:solidFill>
              </a:rPr>
              <a:t>P 7</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 y="-76200"/>
            <a:ext cx="9296400" cy="70104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24933" name="Rectangle 5"/>
          <p:cNvSpPr>
            <a:spLocks noGrp="1" noChangeArrowheads="1"/>
          </p:cNvSpPr>
          <p:nvPr>
            <p:ph type="title" idx="4294967295"/>
          </p:nvPr>
        </p:nvSpPr>
        <p:spPr>
          <a:xfrm>
            <a:off x="0" y="277813"/>
            <a:ext cx="6858000" cy="1139825"/>
          </a:xfrm>
        </p:spPr>
        <p:txBody>
          <a:bodyPr/>
          <a:lstStyle/>
          <a:p>
            <a:pPr eaLnBrk="1" hangingPunct="1">
              <a:defRPr/>
            </a:pPr>
            <a:r>
              <a:rPr lang="en-US" sz="4400" b="1" dirty="0" err="1" smtClean="0">
                <a:effectLst/>
                <a:ea typeface="ＭＳ Ｐゴシック" pitchFamily="34" charset="-128"/>
              </a:rPr>
              <a:t>Thi</a:t>
            </a:r>
            <a:r>
              <a:rPr lang="en-US" sz="4400" b="1" dirty="0" smtClean="0">
                <a:effectLst/>
                <a:ea typeface="ＭＳ Ｐゴシック" pitchFamily="34" charset="-128"/>
              </a:rPr>
              <a:t> </a:t>
            </a:r>
            <a:r>
              <a:rPr lang="en-US" sz="4400" b="1" dirty="0" err="1" smtClean="0">
                <a:effectLst/>
                <a:ea typeface="ＭＳ Ｐゴシック" pitchFamily="34" charset="-128"/>
              </a:rPr>
              <a:t>thiên</a:t>
            </a:r>
            <a:r>
              <a:rPr lang="en-US" sz="4400" b="1" dirty="0" smtClean="0">
                <a:effectLst/>
                <a:ea typeface="ＭＳ Ｐゴシック" pitchFamily="34" charset="-128"/>
              </a:rPr>
              <a:t> </a:t>
            </a:r>
            <a:r>
              <a:rPr lang="en-US" sz="4400" b="1" dirty="0" err="1" smtClean="0">
                <a:effectLst/>
                <a:ea typeface="ＭＳ Ｐゴシック" pitchFamily="34" charset="-128"/>
              </a:rPr>
              <a:t>ngợi</a:t>
            </a:r>
            <a:r>
              <a:rPr lang="en-US" sz="4400" b="1" dirty="0" smtClean="0">
                <a:effectLst/>
                <a:ea typeface="ＭＳ Ｐゴシック" pitchFamily="34" charset="-128"/>
              </a:rPr>
              <a:t> </a:t>
            </a:r>
            <a:r>
              <a:rPr lang="en-US" sz="4400" b="1" dirty="0" err="1" smtClean="0">
                <a:effectLst/>
                <a:ea typeface="ＭＳ Ｐゴシック" pitchFamily="34" charset="-128"/>
              </a:rPr>
              <a:t>khen</a:t>
            </a:r>
            <a:endParaRPr lang="en-US" sz="4400" b="1" dirty="0" smtClean="0">
              <a:effectLst/>
              <a:ea typeface="ＭＳ Ｐゴシック" pitchFamily="34" charset="-128"/>
            </a:endParaRPr>
          </a:p>
        </p:txBody>
      </p:sp>
      <p:pic>
        <p:nvPicPr>
          <p:cNvPr id="128004" name="Picture 3" descr="praise &amp; lament.jpg"/>
          <p:cNvPicPr>
            <a:picLocks noChangeAspect="1"/>
          </p:cNvPicPr>
          <p:nvPr/>
        </p:nvPicPr>
        <p:blipFill>
          <a:blip r:embed="rId4">
            <a:extLst>
              <a:ext uri="{28A0092B-C50C-407E-A947-70E740481C1C}">
                <a14:useLocalDpi xmlns:a14="http://schemas.microsoft.com/office/drawing/2010/main" val="0"/>
              </a:ext>
            </a:extLst>
          </a:blip>
          <a:srcRect r="49750"/>
          <a:stretch>
            <a:fillRect/>
          </a:stretch>
        </p:blipFill>
        <p:spPr bwMode="auto">
          <a:xfrm>
            <a:off x="1066800" y="1524000"/>
            <a:ext cx="3352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87325" y="1844824"/>
            <a:ext cx="860505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vi-VN" altLang="vi-VN" sz="2800" b="1" dirty="0">
                <a:solidFill>
                  <a:srgbClr val="FFFFFF"/>
                </a:solidFill>
                <a:sym typeface="Symbol" panose="05050102010706020507" pitchFamily="18" charset="2"/>
              </a:rPr>
              <a:t>1 Hỡi người công bình, hãy vui vẻ nơi Đức Giê-hô-va; </a:t>
            </a:r>
          </a:p>
          <a:p>
            <a:pPr algn="ctr" eaLnBrk="1" hangingPunct="1"/>
            <a:r>
              <a:rPr lang="vi-VN" altLang="vi-VN" sz="2800" b="1" dirty="0">
                <a:solidFill>
                  <a:srgbClr val="FFFFFF"/>
                </a:solidFill>
                <a:sym typeface="Symbol" panose="05050102010706020507" pitchFamily="18" charset="2"/>
              </a:rPr>
              <a:t>Sự ngợi khen đáng cho người ngay thẳng. </a:t>
            </a:r>
          </a:p>
          <a:p>
            <a:pPr algn="ctr" eaLnBrk="1" hangingPunct="1"/>
            <a:r>
              <a:rPr lang="vi-VN" altLang="vi-VN" sz="2800" b="1" dirty="0">
                <a:solidFill>
                  <a:srgbClr val="FFFFFF"/>
                </a:solidFill>
                <a:sym typeface="Symbol" panose="05050102010706020507" pitchFamily="18" charset="2"/>
              </a:rPr>
              <a:t>2 Hãy dùng đàn cầm cảm tạ Đức Giê-hô-va; </a:t>
            </a:r>
          </a:p>
          <a:p>
            <a:pPr algn="ctr" eaLnBrk="1" hangingPunct="1"/>
            <a:r>
              <a:rPr lang="vi-VN" altLang="vi-VN" sz="2800" b="1" dirty="0">
                <a:solidFill>
                  <a:srgbClr val="FFFFFF"/>
                </a:solidFill>
                <a:sym typeface="Symbol" panose="05050102010706020507" pitchFamily="18" charset="2"/>
              </a:rPr>
              <a:t>Hãy dùng đàn sắt mười dây mà hát ngợi khen Ngài. </a:t>
            </a:r>
          </a:p>
          <a:p>
            <a:pPr algn="ctr" eaLnBrk="1" hangingPunct="1"/>
            <a:r>
              <a:rPr lang="vi-VN" altLang="vi-VN" sz="2800" b="1" dirty="0">
                <a:solidFill>
                  <a:srgbClr val="FFFFFF"/>
                </a:solidFill>
                <a:sym typeface="Symbol" panose="05050102010706020507" pitchFamily="18" charset="2"/>
              </a:rPr>
              <a:t>3 Khá hát cho Ngài một bài ca mới, </a:t>
            </a:r>
          </a:p>
          <a:p>
            <a:pPr algn="ctr" eaLnBrk="1" hangingPunct="1"/>
            <a:r>
              <a:rPr lang="vi-VN" altLang="vi-VN" sz="2800" b="1" dirty="0">
                <a:solidFill>
                  <a:srgbClr val="FFFFFF"/>
                </a:solidFill>
                <a:sym typeface="Symbol" panose="05050102010706020507" pitchFamily="18" charset="2"/>
              </a:rPr>
              <a:t>Và khéo gảy nhạc khí với tiếng vui mừng.</a:t>
            </a:r>
            <a:endParaRPr lang="en-US" altLang="vi-VN" sz="2800" b="1" dirty="0">
              <a:solidFill>
                <a:srgbClr val="FFFFFF"/>
              </a:solidFill>
              <a:sym typeface="Symbol" panose="05050102010706020507" pitchFamily="18" charset="2"/>
            </a:endParaRPr>
          </a:p>
          <a:p>
            <a:pPr algn="ctr" eaLnBrk="1" hangingPunct="1"/>
            <a:r>
              <a:rPr lang="en-US" altLang="vi-VN" sz="2800" b="1" dirty="0" err="1" smtClean="0">
                <a:solidFill>
                  <a:srgbClr val="FFFFFF"/>
                </a:solidFill>
                <a:sym typeface="Symbol" panose="05050102010706020507" pitchFamily="18" charset="2"/>
              </a:rPr>
              <a:t>Thi</a:t>
            </a:r>
            <a:r>
              <a:rPr lang="en-US" altLang="vi-VN" sz="2800" b="1" dirty="0" smtClean="0">
                <a:solidFill>
                  <a:srgbClr val="FFFFFF"/>
                </a:solidFill>
                <a:sym typeface="Symbol" panose="05050102010706020507" pitchFamily="18" charset="2"/>
              </a:rPr>
              <a:t> </a:t>
            </a:r>
            <a:r>
              <a:rPr lang="en-US" altLang="vi-VN" sz="2800" b="1" dirty="0" err="1" smtClean="0">
                <a:solidFill>
                  <a:srgbClr val="FFFFFF"/>
                </a:solidFill>
                <a:sym typeface="Symbol" panose="05050102010706020507" pitchFamily="18" charset="2"/>
              </a:rPr>
              <a:t>Thiên</a:t>
            </a:r>
            <a:r>
              <a:rPr lang="en-US" altLang="vi-VN" sz="2800" b="1" dirty="0" smtClean="0">
                <a:solidFill>
                  <a:srgbClr val="FFFFFF"/>
                </a:solidFill>
                <a:sym typeface="Symbol" panose="05050102010706020507" pitchFamily="18" charset="2"/>
              </a:rPr>
              <a:t> </a:t>
            </a:r>
            <a:r>
              <a:rPr lang="en-US" altLang="vi-VN" sz="2800" b="1" dirty="0">
                <a:solidFill>
                  <a:srgbClr val="FFFFFF"/>
                </a:solidFill>
                <a:sym typeface="Symbol" panose="05050102010706020507" pitchFamily="18" charset="2"/>
              </a:rPr>
              <a:t>33:1-3</a:t>
            </a:r>
          </a:p>
          <a:p>
            <a:pPr algn="ctr"/>
            <a:endParaRPr lang="en-US" altLang="vi-VN" sz="2800" b="1" dirty="0">
              <a:solidFill>
                <a:srgbClr val="FFFFFF"/>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3123" name="Rectangle 3"/>
          <p:cNvSpPr>
            <a:spLocks noGrp="1" noChangeArrowheads="1"/>
          </p:cNvSpPr>
          <p:nvPr>
            <p:ph type="title" idx="4294967295"/>
          </p:nvPr>
        </p:nvSpPr>
        <p:spPr>
          <a:xfrm>
            <a:off x="187325" y="277813"/>
            <a:ext cx="8667750" cy="1139825"/>
          </a:xfrm>
        </p:spPr>
        <p:txBody>
          <a:bodyPr/>
          <a:lstStyle/>
          <a:p>
            <a:pPr eaLnBrk="1" hangingPunct="1">
              <a:defRPr/>
            </a:pPr>
            <a:r>
              <a:rPr lang="en-US" sz="4000" b="1" dirty="0" err="1" smtClean="0">
                <a:ea typeface="ＭＳ Ｐゴシック" pitchFamily="34" charset="-128"/>
              </a:rPr>
              <a:t>Lời</a:t>
            </a:r>
            <a:r>
              <a:rPr lang="en-US" sz="4000" b="1" dirty="0" smtClean="0">
                <a:ea typeface="ＭＳ Ｐゴシック" pitchFamily="34" charset="-128"/>
              </a:rPr>
              <a:t> </a:t>
            </a:r>
            <a:r>
              <a:rPr lang="en-US" sz="4000" b="1" dirty="0" err="1" smtClean="0">
                <a:ea typeface="ＭＳ Ｐゴシック" pitchFamily="34" charset="-128"/>
              </a:rPr>
              <a:t>ngợi</a:t>
            </a:r>
            <a:r>
              <a:rPr lang="en-US" sz="4000" b="1" dirty="0" smtClean="0">
                <a:ea typeface="ＭＳ Ｐゴシック" pitchFamily="34" charset="-128"/>
              </a:rPr>
              <a:t> </a:t>
            </a:r>
            <a:r>
              <a:rPr lang="en-US" sz="4000" b="1" dirty="0" err="1" smtClean="0">
                <a:ea typeface="ＭＳ Ｐゴシック" pitchFamily="34" charset="-128"/>
              </a:rPr>
              <a:t>khen</a:t>
            </a:r>
            <a:r>
              <a:rPr lang="en-US" sz="4000" b="1" dirty="0" smtClean="0">
                <a:ea typeface="ＭＳ Ｐゴシック" pitchFamily="34" charset="-128"/>
              </a:rPr>
              <a:t> </a:t>
            </a:r>
            <a:r>
              <a:rPr lang="en-US" sz="4000" b="1" dirty="0" err="1" smtClean="0">
                <a:ea typeface="ＭＳ Ｐゴシック" pitchFamily="34" charset="-128"/>
              </a:rPr>
              <a:t>mang</a:t>
            </a:r>
            <a:r>
              <a:rPr lang="en-US" sz="4000" b="1" dirty="0" smtClean="0">
                <a:ea typeface="ＭＳ Ｐゴシック" pitchFamily="34" charset="-128"/>
              </a:rPr>
              <a:t> </a:t>
            </a:r>
            <a:r>
              <a:rPr lang="en-US" sz="4000" b="1" dirty="0" err="1" smtClean="0">
                <a:ea typeface="ＭＳ Ｐゴシック" pitchFamily="34" charset="-128"/>
              </a:rPr>
              <a:t>tính</a:t>
            </a:r>
            <a:r>
              <a:rPr lang="en-US" sz="4000" b="1" dirty="0" smtClean="0">
                <a:ea typeface="ＭＳ Ｐゴシック" pitchFamily="34" charset="-128"/>
              </a:rPr>
              <a:t> </a:t>
            </a:r>
            <a:r>
              <a:rPr lang="en-US" sz="4000" b="1" dirty="0" err="1" smtClean="0">
                <a:ea typeface="ＭＳ Ｐゴシック" pitchFamily="34" charset="-128"/>
              </a:rPr>
              <a:t>miêu</a:t>
            </a:r>
            <a:r>
              <a:rPr lang="en-US" sz="4000" b="1" dirty="0" smtClean="0">
                <a:ea typeface="ＭＳ Ｐゴシック" pitchFamily="34" charset="-128"/>
              </a:rPr>
              <a:t> </a:t>
            </a:r>
            <a:r>
              <a:rPr lang="en-US" sz="4000" b="1" dirty="0" err="1" smtClean="0">
                <a:ea typeface="ＭＳ Ｐゴシック" pitchFamily="34" charset="-128"/>
              </a:rPr>
              <a:t>tả</a:t>
            </a:r>
            <a:endParaRPr lang="en-US" sz="4000" b="1"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943600" cy="2438400"/>
          </a:xfrm>
          <a:solidFill>
            <a:schemeClr val="accent6"/>
          </a:solidFill>
        </p:spPr>
        <p:txBody>
          <a:bodyPr/>
          <a:lstStyle/>
          <a:p>
            <a:pPr>
              <a:defRPr/>
            </a:pPr>
            <a:r>
              <a:rPr lang="en-US" sz="4800" dirty="0" err="1" smtClean="0">
                <a:effectLst/>
                <a:ea typeface="ＭＳ Ｐゴシック" pitchFamily="34" charset="-128"/>
              </a:rPr>
              <a:t>Hôm</a:t>
            </a:r>
            <a:r>
              <a:rPr lang="en-US" sz="4800" dirty="0" smtClean="0">
                <a:effectLst/>
                <a:ea typeface="ＭＳ Ｐゴシック" pitchFamily="34" charset="-128"/>
              </a:rPr>
              <a:t> nay </a:t>
            </a:r>
            <a:r>
              <a:rPr lang="en-US" sz="4800" dirty="0" err="1" smtClean="0">
                <a:effectLst/>
                <a:ea typeface="ＭＳ Ｐゴシック" pitchFamily="34" charset="-128"/>
              </a:rPr>
              <a:t>chúng</a:t>
            </a:r>
            <a:r>
              <a:rPr lang="en-US" sz="4800" dirty="0" smtClean="0">
                <a:effectLst/>
                <a:ea typeface="ＭＳ Ｐゴシック" pitchFamily="34" charset="-128"/>
              </a:rPr>
              <a:t> ta </a:t>
            </a:r>
            <a:r>
              <a:rPr lang="en-US" sz="4800" dirty="0" err="1" smtClean="0">
                <a:effectLst/>
                <a:ea typeface="ＭＳ Ｐゴシック" pitchFamily="34" charset="-128"/>
              </a:rPr>
              <a:t>cần</a:t>
            </a:r>
            <a:r>
              <a:rPr lang="en-US" sz="4800" dirty="0" smtClean="0">
                <a:effectLst/>
                <a:ea typeface="ＭＳ Ｐゴシック" pitchFamily="34" charset="-128"/>
              </a:rPr>
              <a:t> </a:t>
            </a:r>
            <a:r>
              <a:rPr lang="en-US" sz="4800" dirty="0" err="1" smtClean="0">
                <a:effectLst/>
                <a:ea typeface="ＭＳ Ｐゴシック" pitchFamily="34" charset="-128"/>
              </a:rPr>
              <a:t>ngợi</a:t>
            </a:r>
            <a:r>
              <a:rPr lang="en-US" sz="4800" dirty="0" smtClean="0">
                <a:effectLst/>
                <a:ea typeface="ＭＳ Ｐゴシック" pitchFamily="34" charset="-128"/>
              </a:rPr>
              <a:t> </a:t>
            </a:r>
            <a:r>
              <a:rPr lang="en-US" sz="4800" dirty="0" err="1" smtClean="0">
                <a:effectLst/>
                <a:ea typeface="ＭＳ Ｐゴシック" pitchFamily="34" charset="-128"/>
              </a:rPr>
              <a:t>khen</a:t>
            </a:r>
            <a:r>
              <a:rPr lang="en-US" sz="4800" dirty="0" smtClean="0">
                <a:effectLst/>
                <a:ea typeface="ＭＳ Ｐゴシック" pitchFamily="34" charset="-128"/>
              </a:rPr>
              <a:t> </a:t>
            </a:r>
            <a:r>
              <a:rPr lang="en-US" sz="4800" dirty="0" err="1" smtClean="0">
                <a:effectLst/>
                <a:ea typeface="ＭＳ Ｐゴシック" pitchFamily="34" charset="-128"/>
              </a:rPr>
              <a:t>Đức</a:t>
            </a:r>
            <a:r>
              <a:rPr lang="en-US" sz="4800" dirty="0" smtClean="0">
                <a:effectLst/>
                <a:ea typeface="ＭＳ Ｐゴシック" pitchFamily="34" charset="-128"/>
              </a:rPr>
              <a:t> </a:t>
            </a:r>
            <a:r>
              <a:rPr lang="en-US" sz="4800" dirty="0" err="1" smtClean="0">
                <a:effectLst/>
                <a:ea typeface="ＭＳ Ｐゴシック" pitchFamily="34" charset="-128"/>
              </a:rPr>
              <a:t>Chúa</a:t>
            </a:r>
            <a:r>
              <a:rPr lang="en-US" sz="4800" dirty="0" smtClean="0">
                <a:effectLst/>
                <a:ea typeface="ＭＳ Ｐゴシック" pitchFamily="34" charset="-128"/>
              </a:rPr>
              <a:t> </a:t>
            </a:r>
            <a:r>
              <a:rPr lang="en-US" sz="4800" dirty="0" err="1" smtClean="0">
                <a:effectLst/>
                <a:ea typeface="ＭＳ Ｐゴシック" pitchFamily="34" charset="-128"/>
              </a:rPr>
              <a:t>Trời</a:t>
            </a:r>
            <a:r>
              <a:rPr lang="en-US" sz="4800" dirty="0" smtClean="0">
                <a:effectLst/>
                <a:ea typeface="ＭＳ Ｐゴシック" pitchFamily="34" charset="-128"/>
              </a:rPr>
              <a:t>!</a:t>
            </a:r>
          </a:p>
        </p:txBody>
      </p:sp>
      <p:pic>
        <p:nvPicPr>
          <p:cNvPr id="130051" name="Picture 2" descr="bored_in_chur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79663"/>
            <a:ext cx="91440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 descr="Praise God with Opened Ar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3"/>
          <p:cNvSpPr txBox="1">
            <a:spLocks noChangeArrowheads="1"/>
          </p:cNvSpPr>
          <p:nvPr/>
        </p:nvSpPr>
        <p:spPr bwMode="auto">
          <a:xfrm>
            <a:off x="8305800" y="31908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b="1">
                <a:solidFill>
                  <a:srgbClr val="FFFFFF"/>
                </a:solidFill>
              </a:rPr>
              <a:t>P 7</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6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Rectangle 3"/>
          <p:cNvSpPr>
            <a:spLocks noGrp="1" noChangeArrowheads="1"/>
          </p:cNvSpPr>
          <p:nvPr>
            <p:ph type="body" idx="1"/>
          </p:nvPr>
        </p:nvSpPr>
        <p:spPr>
          <a:xfrm>
            <a:off x="1187624" y="1196752"/>
            <a:ext cx="6840760" cy="784448"/>
          </a:xfrm>
          <a:noFill/>
        </p:spPr>
        <p:txBody>
          <a:bodyPr/>
          <a:lstStyle/>
          <a:p>
            <a:pPr eaLnBrk="1" hangingPunct="1">
              <a:lnSpc>
                <a:spcPct val="90000"/>
              </a:lnSpc>
            </a:pPr>
            <a:r>
              <a:rPr lang="en-US" altLang="vi-VN" b="1" dirty="0" err="1" smtClean="0">
                <a:solidFill>
                  <a:srgbClr val="E5F8FB"/>
                </a:solidFill>
                <a:ea typeface="ＭＳ Ｐゴシック" pitchFamily="34" charset="-128"/>
              </a:rPr>
              <a:t>Thánh</a:t>
            </a:r>
            <a:r>
              <a:rPr lang="en-US" altLang="vi-VN" b="1" dirty="0" smtClean="0">
                <a:solidFill>
                  <a:srgbClr val="E5F8FB"/>
                </a:solidFill>
                <a:ea typeface="ＭＳ Ｐゴシック" pitchFamily="34" charset="-128"/>
              </a:rPr>
              <a:t> Ca (</a:t>
            </a:r>
            <a:r>
              <a:rPr lang="en-US" altLang="vi-VN" b="1" dirty="0" err="1" smtClean="0">
                <a:solidFill>
                  <a:srgbClr val="E5F8FB"/>
                </a:solidFill>
                <a:ea typeface="ＭＳ Ｐゴシック" pitchFamily="34" charset="-128"/>
              </a:rPr>
              <a:t>Lời</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ngợi</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khen</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mang</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tính</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mô</a:t>
            </a:r>
            <a:r>
              <a:rPr lang="en-US" altLang="vi-VN" b="1" dirty="0" smtClean="0">
                <a:solidFill>
                  <a:srgbClr val="E5F8FB"/>
                </a:solidFill>
                <a:ea typeface="ＭＳ Ｐゴシック" pitchFamily="34" charset="-128"/>
              </a:rPr>
              <a:t> </a:t>
            </a:r>
            <a:r>
              <a:rPr lang="en-US" altLang="vi-VN" b="1" dirty="0" err="1" smtClean="0">
                <a:solidFill>
                  <a:srgbClr val="E5F8FB"/>
                </a:solidFill>
                <a:ea typeface="ＭＳ Ｐゴシック" pitchFamily="34" charset="-128"/>
              </a:rPr>
              <a:t>tả</a:t>
            </a:r>
            <a:r>
              <a:rPr lang="en-US" altLang="vi-VN" b="1" dirty="0" smtClean="0">
                <a:solidFill>
                  <a:srgbClr val="E5F8FB"/>
                </a:solidFill>
                <a:ea typeface="ＭＳ Ｐゴシック" pitchFamily="34" charset="-128"/>
              </a:rPr>
              <a:t>) </a:t>
            </a:r>
          </a:p>
          <a:p>
            <a:pPr eaLnBrk="1" hangingPunct="1">
              <a:lnSpc>
                <a:spcPct val="90000"/>
              </a:lnSpc>
            </a:pPr>
            <a:r>
              <a:rPr lang="en-US" altLang="vi-VN" dirty="0" err="1" smtClean="0">
                <a:solidFill>
                  <a:srgbClr val="E5F8FB"/>
                </a:solidFill>
                <a:ea typeface="ＭＳ Ｐゴシック" pitchFamily="34" charset="-128"/>
              </a:rPr>
              <a:t>Ăn</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năn</a:t>
            </a:r>
            <a:endParaRPr lang="en-US" altLang="vi-VN" dirty="0" smtClean="0">
              <a:solidFill>
                <a:srgbClr val="E5F8FB"/>
              </a:solidFill>
              <a:ea typeface="ＭＳ Ｐゴシック" pitchFamily="34" charset="-128"/>
            </a:endParaRPr>
          </a:p>
          <a:p>
            <a:pPr eaLnBrk="1" hangingPunct="1">
              <a:lnSpc>
                <a:spcPct val="90000"/>
              </a:lnSpc>
            </a:pPr>
            <a:r>
              <a:rPr lang="en-US" altLang="vi-VN" dirty="0" err="1" smtClean="0">
                <a:solidFill>
                  <a:srgbClr val="E5F8FB"/>
                </a:solidFill>
                <a:ea typeface="ＭＳ Ｐゴシック" pitchFamily="34" charset="-128"/>
              </a:rPr>
              <a:t>Khôn</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ngoan</a:t>
            </a:r>
            <a:endParaRPr lang="en-US" altLang="vi-VN" dirty="0" smtClean="0">
              <a:solidFill>
                <a:srgbClr val="E5F8FB"/>
              </a:solidFill>
              <a:ea typeface="ＭＳ Ｐゴシック" pitchFamily="34" charset="-128"/>
            </a:endParaRPr>
          </a:p>
          <a:p>
            <a:pPr eaLnBrk="1" hangingPunct="1">
              <a:lnSpc>
                <a:spcPct val="90000"/>
              </a:lnSpc>
            </a:pPr>
            <a:r>
              <a:rPr lang="en-US" altLang="vi-VN" dirty="0" err="1" smtClean="0">
                <a:solidFill>
                  <a:srgbClr val="E5F8FB"/>
                </a:solidFill>
                <a:ea typeface="ＭＳ Ｐゴシック" pitchFamily="34" charset="-128"/>
              </a:rPr>
              <a:t>Hoàng</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gia</a:t>
            </a:r>
            <a:endParaRPr lang="en-US" altLang="vi-VN" dirty="0" smtClean="0">
              <a:solidFill>
                <a:srgbClr val="E5F8FB"/>
              </a:solidFill>
              <a:ea typeface="ＭＳ Ｐゴシック" pitchFamily="34" charset="-128"/>
            </a:endParaRPr>
          </a:p>
          <a:p>
            <a:pPr eaLnBrk="1" hangingPunct="1">
              <a:lnSpc>
                <a:spcPct val="90000"/>
              </a:lnSpc>
            </a:pPr>
            <a:r>
              <a:rPr lang="en-US" altLang="vi-VN" dirty="0" err="1" smtClean="0">
                <a:solidFill>
                  <a:srgbClr val="E5F8FB"/>
                </a:solidFill>
                <a:ea typeface="ＭＳ Ｐゴシック" pitchFamily="34" charset="-128"/>
              </a:rPr>
              <a:t>Đấng</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Mê</a:t>
            </a:r>
            <a:r>
              <a:rPr lang="en-US" altLang="vi-VN" dirty="0" smtClean="0">
                <a:solidFill>
                  <a:srgbClr val="E5F8FB"/>
                </a:solidFill>
                <a:ea typeface="ＭＳ Ｐゴシック" pitchFamily="34" charset="-128"/>
              </a:rPr>
              <a:t>-</a:t>
            </a:r>
            <a:r>
              <a:rPr lang="en-US" altLang="vi-VN" dirty="0" err="1" smtClean="0">
                <a:solidFill>
                  <a:srgbClr val="E5F8FB"/>
                </a:solidFill>
                <a:ea typeface="ＭＳ Ｐゴシック" pitchFamily="34" charset="-128"/>
              </a:rPr>
              <a:t>si</a:t>
            </a:r>
            <a:r>
              <a:rPr lang="en-US" altLang="vi-VN" dirty="0" smtClean="0">
                <a:solidFill>
                  <a:srgbClr val="E5F8FB"/>
                </a:solidFill>
                <a:ea typeface="ＭＳ Ｐゴシック" pitchFamily="34" charset="-128"/>
              </a:rPr>
              <a:t>-a</a:t>
            </a:r>
          </a:p>
          <a:p>
            <a:pPr eaLnBrk="1" hangingPunct="1">
              <a:lnSpc>
                <a:spcPct val="90000"/>
              </a:lnSpc>
            </a:pPr>
            <a:r>
              <a:rPr lang="en-US" altLang="vi-VN" dirty="0" smtClean="0">
                <a:solidFill>
                  <a:srgbClr val="E5F8FB"/>
                </a:solidFill>
                <a:ea typeface="ＭＳ Ｐゴシック" pitchFamily="34" charset="-128"/>
              </a:rPr>
              <a:t>Ai </a:t>
            </a:r>
            <a:r>
              <a:rPr lang="en-US" altLang="vi-VN" dirty="0" err="1" smtClean="0">
                <a:solidFill>
                  <a:srgbClr val="E5F8FB"/>
                </a:solidFill>
                <a:ea typeface="ＭＳ Ｐゴシック" pitchFamily="34" charset="-128"/>
              </a:rPr>
              <a:t>oán</a:t>
            </a:r>
            <a:endParaRPr lang="en-US" altLang="vi-VN" dirty="0" smtClean="0">
              <a:solidFill>
                <a:srgbClr val="E5F8FB"/>
              </a:solidFill>
              <a:ea typeface="ＭＳ Ｐゴシック" pitchFamily="34" charset="-128"/>
            </a:endParaRPr>
          </a:p>
          <a:p>
            <a:pPr eaLnBrk="1" hangingPunct="1">
              <a:lnSpc>
                <a:spcPct val="90000"/>
              </a:lnSpc>
            </a:pPr>
            <a:r>
              <a:rPr lang="en-US" altLang="vi-VN" dirty="0" err="1" smtClean="0">
                <a:solidFill>
                  <a:srgbClr val="E5F8FB"/>
                </a:solidFill>
                <a:ea typeface="ＭＳ Ｐゴシック" pitchFamily="34" charset="-128"/>
              </a:rPr>
              <a:t>Nguyền</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rủa</a:t>
            </a:r>
            <a:endParaRPr lang="en-US" altLang="vi-VN" dirty="0" smtClean="0">
              <a:solidFill>
                <a:srgbClr val="E5F8FB"/>
              </a:solidFill>
              <a:ea typeface="ＭＳ Ｐゴシック" pitchFamily="34" charset="-128"/>
            </a:endParaRPr>
          </a:p>
          <a:p>
            <a:pPr eaLnBrk="1" hangingPunct="1">
              <a:lnSpc>
                <a:spcPct val="90000"/>
              </a:lnSpc>
            </a:pPr>
            <a:r>
              <a:rPr lang="en-US" altLang="vi-VN" dirty="0" err="1" smtClean="0">
                <a:solidFill>
                  <a:srgbClr val="E5F8FB"/>
                </a:solidFill>
                <a:ea typeface="ＭＳ Ｐゴシック" pitchFamily="34" charset="-128"/>
              </a:rPr>
              <a:t>Lịch</a:t>
            </a:r>
            <a:r>
              <a:rPr lang="en-US" altLang="vi-VN" dirty="0" smtClean="0">
                <a:solidFill>
                  <a:srgbClr val="E5F8FB"/>
                </a:solidFill>
                <a:ea typeface="ＭＳ Ｐゴシック" pitchFamily="34" charset="-128"/>
              </a:rPr>
              <a:t> </a:t>
            </a:r>
            <a:r>
              <a:rPr lang="en-US" altLang="vi-VN" dirty="0" err="1" smtClean="0">
                <a:solidFill>
                  <a:srgbClr val="E5F8FB"/>
                </a:solidFill>
                <a:ea typeface="ＭＳ Ｐゴシック" pitchFamily="34" charset="-128"/>
              </a:rPr>
              <a:t>sử</a:t>
            </a:r>
            <a:endParaRPr lang="en-US" altLang="vi-VN" dirty="0" smtClean="0">
              <a:solidFill>
                <a:srgbClr val="E5F8FB"/>
              </a:solidFill>
              <a:ea typeface="ＭＳ Ｐゴシック" pitchFamily="34" charset="-128"/>
            </a:endParaRPr>
          </a:p>
        </p:txBody>
      </p:sp>
      <p:sp>
        <p:nvSpPr>
          <p:cNvPr id="356356" name="Text Box 4"/>
          <p:cNvSpPr txBox="1">
            <a:spLocks noChangeArrowheads="1"/>
          </p:cNvSpPr>
          <p:nvPr/>
        </p:nvSpPr>
        <p:spPr bwMode="auto">
          <a:xfrm>
            <a:off x="836104" y="2174063"/>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en-US" altLang="vi-VN" sz="2800" i="1" dirty="0">
              <a:solidFill>
                <a:srgbClr val="0033CC"/>
              </a:solidFill>
            </a:endParaRPr>
          </a:p>
          <a:p>
            <a:pPr eaLnBrk="1" hangingPunct="1">
              <a:spcBef>
                <a:spcPct val="25000"/>
              </a:spcBef>
            </a:pPr>
            <a:r>
              <a:rPr lang="en-US" altLang="vi-VN" sz="2800" i="1" dirty="0">
                <a:solidFill>
                  <a:srgbClr val="0033CC"/>
                </a:solidFill>
              </a:rPr>
              <a:t> </a:t>
            </a:r>
            <a:r>
              <a:rPr lang="en-US" altLang="vi-VN" sz="2800" i="1" dirty="0" err="1" smtClean="0">
                <a:solidFill>
                  <a:srgbClr val="0033CC"/>
                </a:solidFill>
              </a:rPr>
              <a:t>Hãy</a:t>
            </a:r>
            <a:r>
              <a:rPr lang="en-US" altLang="vi-VN" sz="2800" i="1" dirty="0" smtClean="0">
                <a:solidFill>
                  <a:srgbClr val="0033CC"/>
                </a:solidFill>
              </a:rPr>
              <a:t> </a:t>
            </a:r>
            <a:r>
              <a:rPr lang="en-US" altLang="vi-VN" sz="2800" i="1" dirty="0" err="1">
                <a:solidFill>
                  <a:srgbClr val="0033CC"/>
                </a:solidFill>
              </a:rPr>
              <a:t>hát</a:t>
            </a:r>
            <a:r>
              <a:rPr lang="en-US" altLang="vi-VN" sz="2800" i="1" dirty="0">
                <a:solidFill>
                  <a:srgbClr val="0033CC"/>
                </a:solidFill>
              </a:rPr>
              <a:t> </a:t>
            </a:r>
            <a:r>
              <a:rPr lang="en-US" altLang="vi-VN" sz="2800" i="1" dirty="0" err="1">
                <a:solidFill>
                  <a:srgbClr val="0033CC"/>
                </a:solidFill>
              </a:rPr>
              <a:t>cho</a:t>
            </a:r>
            <a:r>
              <a:rPr lang="en-US" altLang="vi-VN" sz="2800" i="1" dirty="0">
                <a:solidFill>
                  <a:srgbClr val="0033CC"/>
                </a:solidFill>
              </a:rPr>
              <a:t> </a:t>
            </a:r>
            <a:r>
              <a:rPr lang="en-US" altLang="vi-VN" sz="2800" i="1" dirty="0" err="1">
                <a:solidFill>
                  <a:srgbClr val="0033CC"/>
                </a:solidFill>
              </a:rPr>
              <a:t>Đức</a:t>
            </a:r>
            <a:r>
              <a:rPr lang="en-US" altLang="vi-VN" sz="2800" i="1" dirty="0">
                <a:solidFill>
                  <a:srgbClr val="0033CC"/>
                </a:solidFill>
              </a:rPr>
              <a:t> </a:t>
            </a:r>
            <a:r>
              <a:rPr lang="en-US" altLang="vi-VN" sz="2800" i="1" dirty="0" err="1">
                <a:solidFill>
                  <a:srgbClr val="0033CC"/>
                </a:solidFill>
              </a:rPr>
              <a:t>Giê-hô-va</a:t>
            </a:r>
            <a:r>
              <a:rPr lang="en-US" altLang="vi-VN" sz="2800" i="1" dirty="0">
                <a:solidFill>
                  <a:srgbClr val="0033CC"/>
                </a:solidFill>
              </a:rPr>
              <a:t> </a:t>
            </a:r>
            <a:r>
              <a:rPr lang="en-US" altLang="vi-VN" sz="2800" i="1" dirty="0" err="1">
                <a:solidFill>
                  <a:srgbClr val="0033CC"/>
                </a:solidFill>
              </a:rPr>
              <a:t>một</a:t>
            </a:r>
            <a:r>
              <a:rPr lang="en-US" altLang="vi-VN" sz="2800" i="1" dirty="0">
                <a:solidFill>
                  <a:srgbClr val="0033CC"/>
                </a:solidFill>
              </a:rPr>
              <a:t> </a:t>
            </a:r>
            <a:r>
              <a:rPr lang="en-US" altLang="vi-VN" sz="2800" i="1" dirty="0" err="1">
                <a:solidFill>
                  <a:srgbClr val="0033CC"/>
                </a:solidFill>
              </a:rPr>
              <a:t>bài</a:t>
            </a:r>
            <a:r>
              <a:rPr lang="en-US" altLang="vi-VN" sz="2800" i="1" dirty="0">
                <a:solidFill>
                  <a:srgbClr val="0033CC"/>
                </a:solidFill>
              </a:rPr>
              <a:t> ca </a:t>
            </a:r>
            <a:r>
              <a:rPr lang="en-US" altLang="vi-VN" sz="2800" i="1" dirty="0" err="1">
                <a:solidFill>
                  <a:srgbClr val="0033CC"/>
                </a:solidFill>
              </a:rPr>
              <a:t>mới</a:t>
            </a:r>
            <a:r>
              <a:rPr lang="en-US" altLang="vi-VN" sz="2800" i="1" dirty="0">
                <a:solidFill>
                  <a:srgbClr val="0033CC"/>
                </a:solidFill>
              </a:rPr>
              <a:t>; </a:t>
            </a:r>
          </a:p>
          <a:p>
            <a:pPr eaLnBrk="1" hangingPunct="1">
              <a:spcBef>
                <a:spcPct val="25000"/>
              </a:spcBef>
            </a:pPr>
            <a:r>
              <a:rPr lang="en-US" altLang="vi-VN" sz="2800" i="1" dirty="0" err="1">
                <a:solidFill>
                  <a:srgbClr val="0033CC"/>
                </a:solidFill>
              </a:rPr>
              <a:t>Vì</a:t>
            </a:r>
            <a:r>
              <a:rPr lang="en-US" altLang="vi-VN" sz="2800" i="1" dirty="0">
                <a:solidFill>
                  <a:srgbClr val="0033CC"/>
                </a:solidFill>
              </a:rPr>
              <a:t> </a:t>
            </a:r>
            <a:r>
              <a:rPr lang="en-US" altLang="vi-VN" sz="2800" i="1" dirty="0" err="1">
                <a:solidFill>
                  <a:srgbClr val="0033CC"/>
                </a:solidFill>
              </a:rPr>
              <a:t>Ngài</a:t>
            </a:r>
            <a:r>
              <a:rPr lang="en-US" altLang="vi-VN" sz="2800" i="1" dirty="0">
                <a:solidFill>
                  <a:srgbClr val="0033CC"/>
                </a:solidFill>
              </a:rPr>
              <a:t> </a:t>
            </a:r>
            <a:r>
              <a:rPr lang="en-US" altLang="vi-VN" sz="2800" i="1" dirty="0" err="1">
                <a:solidFill>
                  <a:srgbClr val="0033CC"/>
                </a:solidFill>
              </a:rPr>
              <a:t>đã</a:t>
            </a:r>
            <a:r>
              <a:rPr lang="en-US" altLang="vi-VN" sz="2800" i="1" dirty="0">
                <a:solidFill>
                  <a:srgbClr val="0033CC"/>
                </a:solidFill>
              </a:rPr>
              <a:t> </a:t>
            </a:r>
            <a:r>
              <a:rPr lang="en-US" altLang="vi-VN" sz="2800" i="1" dirty="0" err="1">
                <a:solidFill>
                  <a:srgbClr val="0033CC"/>
                </a:solidFill>
              </a:rPr>
              <a:t>làm</a:t>
            </a:r>
            <a:r>
              <a:rPr lang="en-US" altLang="vi-VN" sz="2800" i="1" dirty="0">
                <a:solidFill>
                  <a:srgbClr val="0033CC"/>
                </a:solidFill>
              </a:rPr>
              <a:t> </a:t>
            </a:r>
            <a:r>
              <a:rPr lang="en-US" altLang="vi-VN" sz="2800" i="1" dirty="0" err="1">
                <a:solidFill>
                  <a:srgbClr val="0033CC"/>
                </a:solidFill>
              </a:rPr>
              <a:t>những</a:t>
            </a:r>
            <a:r>
              <a:rPr lang="en-US" altLang="vi-VN" sz="2800" i="1" dirty="0">
                <a:solidFill>
                  <a:srgbClr val="0033CC"/>
                </a:solidFill>
              </a:rPr>
              <a:t> </a:t>
            </a:r>
            <a:r>
              <a:rPr lang="en-US" altLang="vi-VN" sz="2800" i="1" dirty="0" err="1">
                <a:solidFill>
                  <a:srgbClr val="0033CC"/>
                </a:solidFill>
              </a:rPr>
              <a:t>sự</a:t>
            </a:r>
            <a:r>
              <a:rPr lang="en-US" altLang="vi-VN" sz="2800" i="1" dirty="0">
                <a:solidFill>
                  <a:srgbClr val="0033CC"/>
                </a:solidFill>
              </a:rPr>
              <a:t> </a:t>
            </a:r>
            <a:r>
              <a:rPr lang="en-US" altLang="vi-VN" sz="2800" i="1" dirty="0" err="1">
                <a:solidFill>
                  <a:srgbClr val="0033CC"/>
                </a:solidFill>
              </a:rPr>
              <a:t>lạ</a:t>
            </a:r>
            <a:r>
              <a:rPr lang="en-US" altLang="vi-VN" sz="2800" i="1" dirty="0">
                <a:solidFill>
                  <a:srgbClr val="0033CC"/>
                </a:solidFill>
              </a:rPr>
              <a:t> </a:t>
            </a:r>
            <a:r>
              <a:rPr lang="en-US" altLang="vi-VN" sz="2800" i="1" dirty="0" err="1">
                <a:solidFill>
                  <a:srgbClr val="0033CC"/>
                </a:solidFill>
              </a:rPr>
              <a:t>lùng</a:t>
            </a:r>
            <a:r>
              <a:rPr lang="en-US" altLang="vi-VN" sz="2800" i="1" dirty="0">
                <a:solidFill>
                  <a:srgbClr val="0033CC"/>
                </a:solidFill>
              </a:rPr>
              <a:t>: </a:t>
            </a:r>
          </a:p>
          <a:p>
            <a:pPr eaLnBrk="1" hangingPunct="1">
              <a:spcBef>
                <a:spcPct val="25000"/>
              </a:spcBef>
            </a:pPr>
            <a:r>
              <a:rPr lang="en-US" altLang="vi-VN" sz="2800" dirty="0" err="1">
                <a:solidFill>
                  <a:srgbClr val="0033CC"/>
                </a:solidFill>
              </a:rPr>
              <a:t>Tay</a:t>
            </a:r>
            <a:r>
              <a:rPr lang="en-US" altLang="vi-VN" sz="2800" dirty="0">
                <a:solidFill>
                  <a:srgbClr val="0033CC"/>
                </a:solidFill>
              </a:rPr>
              <a:t> </a:t>
            </a:r>
            <a:r>
              <a:rPr lang="en-US" altLang="vi-VN" sz="2800" dirty="0" err="1">
                <a:solidFill>
                  <a:srgbClr val="0033CC"/>
                </a:solidFill>
              </a:rPr>
              <a:t>hữu</a:t>
            </a:r>
            <a:r>
              <a:rPr lang="en-US" altLang="vi-VN" sz="2800" dirty="0">
                <a:solidFill>
                  <a:srgbClr val="0033CC"/>
                </a:solidFill>
              </a:rPr>
              <a:t> </a:t>
            </a:r>
            <a:r>
              <a:rPr lang="en-US" altLang="vi-VN" sz="2800" dirty="0" err="1">
                <a:solidFill>
                  <a:srgbClr val="0033CC"/>
                </a:solidFill>
              </a:rPr>
              <a:t>và</a:t>
            </a:r>
            <a:r>
              <a:rPr lang="en-US" altLang="vi-VN" sz="2800" dirty="0">
                <a:solidFill>
                  <a:srgbClr val="0033CC"/>
                </a:solidFill>
              </a:rPr>
              <a:t> </a:t>
            </a:r>
            <a:r>
              <a:rPr lang="en-US" altLang="vi-VN" sz="2800" dirty="0" err="1">
                <a:solidFill>
                  <a:srgbClr val="0033CC"/>
                </a:solidFill>
              </a:rPr>
              <a:t>cánh</a:t>
            </a:r>
            <a:r>
              <a:rPr lang="en-US" altLang="vi-VN" sz="2800" dirty="0">
                <a:solidFill>
                  <a:srgbClr val="0033CC"/>
                </a:solidFill>
              </a:rPr>
              <a:t> </a:t>
            </a:r>
            <a:r>
              <a:rPr lang="en-US" altLang="vi-VN" sz="2800" dirty="0" err="1">
                <a:solidFill>
                  <a:srgbClr val="0033CC"/>
                </a:solidFill>
              </a:rPr>
              <a:t>tay</a:t>
            </a:r>
            <a:r>
              <a:rPr lang="en-US" altLang="vi-VN" sz="2800" dirty="0">
                <a:solidFill>
                  <a:srgbClr val="0033CC"/>
                </a:solidFill>
              </a:rPr>
              <a:t> </a:t>
            </a:r>
            <a:r>
              <a:rPr lang="en-US" altLang="vi-VN" sz="2800" dirty="0" err="1">
                <a:solidFill>
                  <a:srgbClr val="0033CC"/>
                </a:solidFill>
              </a:rPr>
              <a:t>thánh</a:t>
            </a:r>
            <a:r>
              <a:rPr lang="en-US" altLang="vi-VN" sz="2800" dirty="0">
                <a:solidFill>
                  <a:srgbClr val="0033CC"/>
                </a:solidFill>
              </a:rPr>
              <a:t> </a:t>
            </a:r>
            <a:r>
              <a:rPr lang="en-US" altLang="vi-VN" sz="2800" dirty="0" err="1">
                <a:solidFill>
                  <a:srgbClr val="0033CC"/>
                </a:solidFill>
              </a:rPr>
              <a:t>của</a:t>
            </a:r>
            <a:r>
              <a:rPr lang="en-US" altLang="vi-VN" sz="2800" dirty="0">
                <a:solidFill>
                  <a:srgbClr val="0033CC"/>
                </a:solidFill>
              </a:rPr>
              <a:t> </a:t>
            </a:r>
            <a:r>
              <a:rPr lang="en-US" altLang="vi-VN" sz="2800" dirty="0" err="1">
                <a:solidFill>
                  <a:srgbClr val="0033CC"/>
                </a:solidFill>
              </a:rPr>
              <a:t>Ngài</a:t>
            </a:r>
            <a:r>
              <a:rPr lang="en-US" altLang="vi-VN" sz="2800" dirty="0">
                <a:solidFill>
                  <a:srgbClr val="0033CC"/>
                </a:solidFill>
              </a:rPr>
              <a:t> </a:t>
            </a:r>
            <a:r>
              <a:rPr lang="en-US" altLang="vi-VN" sz="2800" dirty="0" err="1">
                <a:solidFill>
                  <a:srgbClr val="0033CC"/>
                </a:solidFill>
              </a:rPr>
              <a:t>đã</a:t>
            </a:r>
            <a:r>
              <a:rPr lang="en-US" altLang="vi-VN" sz="2800" dirty="0">
                <a:solidFill>
                  <a:srgbClr val="0033CC"/>
                </a:solidFill>
              </a:rPr>
              <a:t> </a:t>
            </a:r>
            <a:r>
              <a:rPr lang="en-US" altLang="vi-VN" sz="2800" dirty="0" err="1">
                <a:solidFill>
                  <a:srgbClr val="0033CC"/>
                </a:solidFill>
              </a:rPr>
              <a:t>giải</a:t>
            </a:r>
            <a:r>
              <a:rPr lang="en-US" altLang="vi-VN" sz="2800" dirty="0">
                <a:solidFill>
                  <a:srgbClr val="0033CC"/>
                </a:solidFill>
              </a:rPr>
              <a:t> </a:t>
            </a:r>
            <a:r>
              <a:rPr lang="en-US" altLang="vi-VN" sz="2800" dirty="0" err="1">
                <a:solidFill>
                  <a:srgbClr val="0033CC"/>
                </a:solidFill>
              </a:rPr>
              <a:t>cứu</a:t>
            </a:r>
            <a:r>
              <a:rPr lang="en-US" altLang="vi-VN" sz="2800" dirty="0">
                <a:solidFill>
                  <a:srgbClr val="0033CC"/>
                </a:solidFill>
              </a:rPr>
              <a:t> </a:t>
            </a:r>
            <a:r>
              <a:rPr lang="en-US" altLang="vi-VN" sz="2800" dirty="0" err="1">
                <a:solidFill>
                  <a:srgbClr val="0033CC"/>
                </a:solidFill>
              </a:rPr>
              <a:t>Ngài</a:t>
            </a:r>
            <a:r>
              <a:rPr lang="en-US" altLang="vi-VN" sz="2800" dirty="0">
                <a:solidFill>
                  <a:srgbClr val="0033CC"/>
                </a:solidFill>
              </a:rPr>
              <a:t>.</a:t>
            </a:r>
          </a:p>
          <a:p>
            <a:pPr algn="r" eaLnBrk="1" hangingPunct="1"/>
            <a:r>
              <a:rPr lang="en-US" altLang="vi-VN" sz="2800" dirty="0" smtClean="0">
                <a:solidFill>
                  <a:srgbClr val="0033CC"/>
                </a:solidFill>
              </a:rPr>
              <a:t>(</a:t>
            </a:r>
            <a:r>
              <a:rPr lang="en-US" altLang="vi-VN" sz="2800" dirty="0" err="1" smtClean="0">
                <a:solidFill>
                  <a:srgbClr val="0033CC"/>
                </a:solidFill>
              </a:rPr>
              <a:t>Thi</a:t>
            </a:r>
            <a:r>
              <a:rPr lang="en-US" altLang="vi-VN" sz="2800" dirty="0" smtClean="0">
                <a:solidFill>
                  <a:srgbClr val="0033CC"/>
                </a:solidFill>
              </a:rPr>
              <a:t> </a:t>
            </a:r>
            <a:r>
              <a:rPr lang="en-US" altLang="vi-VN" sz="2800" dirty="0">
                <a:solidFill>
                  <a:srgbClr val="0033CC"/>
                </a:solidFill>
              </a:rPr>
              <a:t>98:1)</a:t>
            </a:r>
          </a:p>
        </p:txBody>
      </p:sp>
      <p:sp>
        <p:nvSpPr>
          <p:cNvPr id="131077" name="Rectangle 6"/>
          <p:cNvSpPr>
            <a:spLocks noGrp="1" noChangeArrowheads="1"/>
          </p:cNvSpPr>
          <p:nvPr>
            <p:ph type="title"/>
          </p:nvPr>
        </p:nvSpPr>
        <p:spPr>
          <a:xfrm>
            <a:off x="381000" y="381000"/>
            <a:ext cx="8229600" cy="701675"/>
          </a:xfrm>
          <a:noFill/>
        </p:spPr>
        <p:txBody>
          <a:bodyPr anchor="t">
            <a:spAutoFit/>
          </a:bodyPr>
          <a:lstStyle/>
          <a:p>
            <a:pPr eaLnBrk="1" hangingPunct="1">
              <a:spcBef>
                <a:spcPct val="50000"/>
              </a:spcBef>
            </a:pPr>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sz="4000" dirty="0" smtClean="0">
              <a:solidFill>
                <a:srgbClr val="E5F8FB"/>
              </a:solidFill>
              <a:ea typeface="ＭＳ Ｐゴシック" pitchFamily="34" charset="-128"/>
            </a:endParaRPr>
          </a:p>
        </p:txBody>
      </p:sp>
      <p:sp>
        <p:nvSpPr>
          <p:cNvPr id="356359" name="Text Box 7"/>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
        <p:nvSpPr>
          <p:cNvPr id="7" name="Text Box 7"/>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28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56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5635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35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635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63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635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635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6355">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356356"/>
                                        </p:tgtEl>
                                        <p:attrNameLst>
                                          <p:attrName>style.visibility</p:attrName>
                                        </p:attrNameLst>
                                      </p:cBhvr>
                                      <p:to>
                                        <p:strVal val="visible"/>
                                      </p:to>
                                    </p:set>
                                    <p:anim calcmode="lin" valueType="num">
                                      <p:cBhvr>
                                        <p:cTn id="27" dur="3000" fill="hold"/>
                                        <p:tgtEl>
                                          <p:spTgt spid="356356"/>
                                        </p:tgtEl>
                                        <p:attrNameLst>
                                          <p:attrName>ppt_w</p:attrName>
                                        </p:attrNameLst>
                                      </p:cBhvr>
                                      <p:tavLst>
                                        <p:tav tm="0">
                                          <p:val>
                                            <p:fltVal val="0"/>
                                          </p:val>
                                        </p:tav>
                                        <p:tav tm="100000">
                                          <p:val>
                                            <p:strVal val="#ppt_w"/>
                                          </p:val>
                                        </p:tav>
                                      </p:tavLst>
                                    </p:anim>
                                    <p:anim calcmode="lin" valueType="num">
                                      <p:cBhvr>
                                        <p:cTn id="28" dur="3000" fill="hold"/>
                                        <p:tgtEl>
                                          <p:spTgt spid="356356"/>
                                        </p:tgtEl>
                                        <p:attrNameLst>
                                          <p:attrName>ppt_h</p:attrName>
                                        </p:attrNameLst>
                                      </p:cBhvr>
                                      <p:tavLst>
                                        <p:tav tm="0">
                                          <p:val>
                                            <p:fltVal val="0"/>
                                          </p:val>
                                        </p:tav>
                                        <p:tav tm="100000">
                                          <p:val>
                                            <p:strVal val="#ppt_h"/>
                                          </p:val>
                                        </p:tav>
                                      </p:tavLst>
                                    </p:anim>
                                    <p:anim calcmode="lin" valueType="num">
                                      <p:cBhvr>
                                        <p:cTn id="29" dur="3000" fill="hold"/>
                                        <p:tgtEl>
                                          <p:spTgt spid="356356"/>
                                        </p:tgtEl>
                                        <p:attrNameLst>
                                          <p:attrName>style.rotation</p:attrName>
                                        </p:attrNameLst>
                                      </p:cBhvr>
                                      <p:tavLst>
                                        <p:tav tm="0">
                                          <p:val>
                                            <p:fltVal val="360"/>
                                          </p:val>
                                        </p:tav>
                                        <p:tav tm="100000">
                                          <p:val>
                                            <p:fltVal val="0"/>
                                          </p:val>
                                        </p:tav>
                                      </p:tavLst>
                                    </p:anim>
                                    <p:animEffect transition="in" filter="fade">
                                      <p:cBhvr>
                                        <p:cTn id="30" dur="3000"/>
                                        <p:tgtEl>
                                          <p:spTgt spid="356356"/>
                                        </p:tgtEl>
                                      </p:cBhvr>
                                    </p:animEffect>
                                  </p:childTnLst>
                                </p:cTn>
                              </p:par>
                            </p:childTnLst>
                          </p:cTn>
                        </p:par>
                        <p:par>
                          <p:cTn id="31" fill="hold" nodeType="afterGroup">
                            <p:stCondLst>
                              <p:cond delay="3000"/>
                            </p:stCondLst>
                            <p:childTnLst>
                              <p:par>
                                <p:cTn id="32" presetID="34" presetClass="emph" presetSubtype="0" fill="hold" nodeType="after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356355">
                                            <p:txEl>
                                              <p:pRg st="0" end="0"/>
                                            </p:txEl>
                                          </p:spTgt>
                                        </p:tgtEl>
                                        <p:attrNameLst>
                                          <p:attrName>ppt_x</p:attrName>
                                          <p:attrName>ppt_y</p:attrName>
                                        </p:attrNameLst>
                                      </p:cBhvr>
                                    </p:animMotion>
                                    <p:animRot by="1500000">
                                      <p:cBhvr>
                                        <p:cTn id="34" dur="125" fill="hold">
                                          <p:stCondLst>
                                            <p:cond delay="0"/>
                                          </p:stCondLst>
                                        </p:cTn>
                                        <p:tgtEl>
                                          <p:spTgt spid="356355">
                                            <p:txEl>
                                              <p:pRg st="0" end="0"/>
                                            </p:txEl>
                                          </p:spTgt>
                                        </p:tgtEl>
                                        <p:attrNameLst>
                                          <p:attrName>r</p:attrName>
                                        </p:attrNameLst>
                                      </p:cBhvr>
                                    </p:animRot>
                                    <p:animRot by="-1500000">
                                      <p:cBhvr>
                                        <p:cTn id="35" dur="125" fill="hold">
                                          <p:stCondLst>
                                            <p:cond delay="125"/>
                                          </p:stCondLst>
                                        </p:cTn>
                                        <p:tgtEl>
                                          <p:spTgt spid="356355">
                                            <p:txEl>
                                              <p:pRg st="0" end="0"/>
                                            </p:txEl>
                                          </p:spTgt>
                                        </p:tgtEl>
                                        <p:attrNameLst>
                                          <p:attrName>r</p:attrName>
                                        </p:attrNameLst>
                                      </p:cBhvr>
                                    </p:animRot>
                                    <p:animRot by="-1500000">
                                      <p:cBhvr>
                                        <p:cTn id="36" dur="125" fill="hold">
                                          <p:stCondLst>
                                            <p:cond delay="250"/>
                                          </p:stCondLst>
                                        </p:cTn>
                                        <p:tgtEl>
                                          <p:spTgt spid="356355">
                                            <p:txEl>
                                              <p:pRg st="0" end="0"/>
                                            </p:txEl>
                                          </p:spTgt>
                                        </p:tgtEl>
                                        <p:attrNameLst>
                                          <p:attrName>r</p:attrName>
                                        </p:attrNameLst>
                                      </p:cBhvr>
                                    </p:animRot>
                                    <p:animRot by="1500000">
                                      <p:cBhvr>
                                        <p:cTn id="37" dur="125" fill="hold">
                                          <p:stCondLst>
                                            <p:cond delay="375"/>
                                          </p:stCondLst>
                                        </p:cTn>
                                        <p:tgtEl>
                                          <p:spTgt spid="356355">
                                            <p:txEl>
                                              <p:pRg st="0" end="0"/>
                                            </p:txEl>
                                          </p:spTgt>
                                        </p:tgtEl>
                                        <p:attrNameLst>
                                          <p:attrName>r</p:attrName>
                                        </p:attrNameLst>
                                      </p:cBhvr>
                                    </p:animRot>
                                  </p:childTnLst>
                                </p:cTn>
                              </p:par>
                            </p:childTnLst>
                          </p:cTn>
                        </p:par>
                        <p:par>
                          <p:cTn id="38" fill="hold">
                            <p:stCondLst>
                              <p:cond delay="5050"/>
                            </p:stCondLst>
                            <p:childTnLst>
                              <p:par>
                                <p:cTn id="39" presetID="34" presetClass="emph" presetSubtype="0" fill="hold" nodeType="afterEffect">
                                  <p:stCondLst>
                                    <p:cond delay="0"/>
                                  </p:stCondLst>
                                  <p:iterate type="lt">
                                    <p:tmPct val="10000"/>
                                  </p:iterate>
                                  <p:childTnLst>
                                    <p:animMotion origin="layout" path="M 0.0 0.0 L 0.0 -0.07213" pathEditMode="relative" ptsTypes="">
                                      <p:cBhvr>
                                        <p:cTn id="40" dur="250" accel="50000" decel="50000" autoRev="1" fill="hold">
                                          <p:stCondLst>
                                            <p:cond delay="0"/>
                                          </p:stCondLst>
                                        </p:cTn>
                                        <p:tgtEl>
                                          <p:spTgt spid="356355">
                                            <p:txEl>
                                              <p:pRg st="1" end="1"/>
                                            </p:txEl>
                                          </p:spTgt>
                                        </p:tgtEl>
                                        <p:attrNameLst>
                                          <p:attrName>ppt_x</p:attrName>
                                          <p:attrName>ppt_y</p:attrName>
                                        </p:attrNameLst>
                                      </p:cBhvr>
                                    </p:animMotion>
                                    <p:animRot by="1500000">
                                      <p:cBhvr>
                                        <p:cTn id="41" dur="125" fill="hold">
                                          <p:stCondLst>
                                            <p:cond delay="0"/>
                                          </p:stCondLst>
                                        </p:cTn>
                                        <p:tgtEl>
                                          <p:spTgt spid="356355">
                                            <p:txEl>
                                              <p:pRg st="1" end="1"/>
                                            </p:txEl>
                                          </p:spTgt>
                                        </p:tgtEl>
                                        <p:attrNameLst>
                                          <p:attrName>r</p:attrName>
                                        </p:attrNameLst>
                                      </p:cBhvr>
                                    </p:animRot>
                                    <p:animRot by="-1500000">
                                      <p:cBhvr>
                                        <p:cTn id="42" dur="125" fill="hold">
                                          <p:stCondLst>
                                            <p:cond delay="125"/>
                                          </p:stCondLst>
                                        </p:cTn>
                                        <p:tgtEl>
                                          <p:spTgt spid="356355">
                                            <p:txEl>
                                              <p:pRg st="1" end="1"/>
                                            </p:txEl>
                                          </p:spTgt>
                                        </p:tgtEl>
                                        <p:attrNameLst>
                                          <p:attrName>r</p:attrName>
                                        </p:attrNameLst>
                                      </p:cBhvr>
                                    </p:animRot>
                                    <p:animRot by="-1500000">
                                      <p:cBhvr>
                                        <p:cTn id="43" dur="125" fill="hold">
                                          <p:stCondLst>
                                            <p:cond delay="250"/>
                                          </p:stCondLst>
                                        </p:cTn>
                                        <p:tgtEl>
                                          <p:spTgt spid="356355">
                                            <p:txEl>
                                              <p:pRg st="1" end="1"/>
                                            </p:txEl>
                                          </p:spTgt>
                                        </p:tgtEl>
                                        <p:attrNameLst>
                                          <p:attrName>r</p:attrName>
                                        </p:attrNameLst>
                                      </p:cBhvr>
                                    </p:animRot>
                                    <p:animRot by="1500000">
                                      <p:cBhvr>
                                        <p:cTn id="44" dur="125" fill="hold">
                                          <p:stCondLst>
                                            <p:cond delay="375"/>
                                          </p:stCondLst>
                                        </p:cTn>
                                        <p:tgtEl>
                                          <p:spTgt spid="35635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lum bright="28000" contrast="-34000"/>
            <a:extLst>
              <a:ext uri="{28A0092B-C50C-407E-A947-70E740481C1C}">
                <a14:useLocalDpi xmlns:a14="http://schemas.microsoft.com/office/drawing/2010/main" val="0"/>
              </a:ext>
            </a:extLst>
          </a:blip>
          <a:srcRect b="6580"/>
          <a:stretch>
            <a:fillRect/>
          </a:stretch>
        </p:blipFill>
        <p:spPr bwMode="auto">
          <a:xfrm>
            <a:off x="0" y="990600"/>
            <a:ext cx="9144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533400" y="2514600"/>
            <a:ext cx="8229600" cy="1143000"/>
          </a:xfrm>
          <a:noFill/>
        </p:spPr>
        <p:txBody>
          <a:bodyPr/>
          <a:lstStyle/>
          <a:p>
            <a:pPr eaLnBrk="1" hangingPunct="1"/>
            <a:r>
              <a:rPr lang="en-GB" altLang="vi-VN" sz="6600" b="1" smtClean="0">
                <a:solidFill>
                  <a:srgbClr val="B12143"/>
                </a:solidFill>
                <a:latin typeface="Arial Black" panose="020B0A04020102020204" pitchFamily="34" charset="0"/>
                <a:ea typeface="ＭＳ Ｐゴシック" pitchFamily="34" charset="-128"/>
              </a:rPr>
              <a:t>THI THIÊN:</a:t>
            </a:r>
            <a:endParaRPr lang="en-US" altLang="vi-VN" sz="6600" b="1" smtClean="0">
              <a:solidFill>
                <a:srgbClr val="B12143"/>
              </a:solidFill>
              <a:latin typeface="Arial Black" panose="020B0A04020102020204" pitchFamily="34" charset="0"/>
              <a:ea typeface="ＭＳ Ｐゴシック" pitchFamily="34" charset="-128"/>
            </a:endParaRPr>
          </a:p>
        </p:txBody>
      </p:sp>
      <p:sp>
        <p:nvSpPr>
          <p:cNvPr id="58372" name="Rectangle 4"/>
          <p:cNvSpPr>
            <a:spLocks noChangeArrowheads="1"/>
          </p:cNvSpPr>
          <p:nvPr/>
        </p:nvSpPr>
        <p:spPr bwMode="auto">
          <a:xfrm>
            <a:off x="1219200" y="3962400"/>
            <a:ext cx="6858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20000"/>
              </a:spcBef>
            </a:pPr>
            <a:r>
              <a:rPr lang="en-GB" altLang="vi-VN" sz="4400" b="1">
                <a:solidFill>
                  <a:srgbClr val="B12143"/>
                </a:solidFill>
                <a:latin typeface="Times New Roman" panose="02020603050405020304" pitchFamily="18" charset="0"/>
                <a:cs typeface="Times New Roman" panose="02020603050405020304" pitchFamily="18" charset="0"/>
              </a:rPr>
              <a:t>Bài ca Thờ Phượng của mọi thời đại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7" name="Rectangle 3"/>
          <p:cNvSpPr>
            <a:spLocks noGrp="1" noChangeArrowheads="1"/>
          </p:cNvSpPr>
          <p:nvPr>
            <p:ph type="body" idx="1"/>
          </p:nvPr>
        </p:nvSpPr>
        <p:spPr>
          <a:xfrm>
            <a:off x="304800" y="1570038"/>
            <a:ext cx="8839200" cy="487362"/>
          </a:xfrm>
          <a:noFill/>
        </p:spPr>
        <p:txBody>
          <a:bodyPr/>
          <a:lstStyle/>
          <a:p>
            <a:pPr eaLnBrk="1" hangingPunct="1">
              <a:lnSpc>
                <a:spcPct val="90000"/>
              </a:lnSpc>
            </a:pPr>
            <a:r>
              <a:rPr lang="en-US" altLang="vi-VN" sz="2800" b="1" dirty="0" err="1" smtClean="0">
                <a:solidFill>
                  <a:srgbClr val="E5F8FB"/>
                </a:solidFill>
                <a:ea typeface="ＭＳ Ｐゴシック" pitchFamily="34" charset="-128"/>
              </a:rPr>
              <a:t>Cấu</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trúc</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thánh</a:t>
            </a:r>
            <a:r>
              <a:rPr lang="en-US" altLang="vi-VN" sz="2800" b="1" dirty="0" smtClean="0">
                <a:solidFill>
                  <a:srgbClr val="E5F8FB"/>
                </a:solidFill>
                <a:ea typeface="ＭＳ Ｐゴシック" pitchFamily="34" charset="-128"/>
              </a:rPr>
              <a:t> ca (</a:t>
            </a:r>
            <a:r>
              <a:rPr lang="en-US" altLang="vi-VN" sz="2800" b="1" dirty="0" err="1" smtClean="0">
                <a:solidFill>
                  <a:srgbClr val="E5F8FB"/>
                </a:solidFill>
                <a:ea typeface="ＭＳ Ｐゴシック" pitchFamily="34" charset="-128"/>
              </a:rPr>
              <a:t>Ngợi</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khen</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mang</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tính</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miêu</a:t>
            </a:r>
            <a:r>
              <a:rPr lang="en-US" altLang="vi-VN" sz="2800" b="1" dirty="0" smtClean="0">
                <a:solidFill>
                  <a:srgbClr val="E5F8FB"/>
                </a:solidFill>
                <a:ea typeface="ＭＳ Ｐゴシック" pitchFamily="34" charset="-128"/>
              </a:rPr>
              <a:t> </a:t>
            </a:r>
            <a:r>
              <a:rPr lang="en-US" altLang="vi-VN" sz="2800" b="1" dirty="0" err="1" smtClean="0">
                <a:solidFill>
                  <a:srgbClr val="E5F8FB"/>
                </a:solidFill>
                <a:ea typeface="ＭＳ Ｐゴシック" pitchFamily="34" charset="-128"/>
              </a:rPr>
              <a:t>tả</a:t>
            </a:r>
            <a:r>
              <a:rPr lang="en-US" altLang="vi-VN" sz="2800" b="1" dirty="0" smtClean="0">
                <a:solidFill>
                  <a:srgbClr val="E5F8FB"/>
                </a:solidFill>
                <a:ea typeface="ＭＳ Ｐゴシック" pitchFamily="34" charset="-128"/>
              </a:rPr>
              <a:t>)</a:t>
            </a:r>
            <a:endParaRPr lang="en-US" altLang="vi-VN" sz="2800" dirty="0" smtClean="0">
              <a:solidFill>
                <a:srgbClr val="E5F8FB"/>
              </a:solidFill>
              <a:ea typeface="ＭＳ Ｐゴシック" pitchFamily="34" charset="-128"/>
            </a:endParaRPr>
          </a:p>
        </p:txBody>
      </p:sp>
      <p:sp>
        <p:nvSpPr>
          <p:cNvPr id="487428" name="Text Box 4"/>
          <p:cNvSpPr txBox="1">
            <a:spLocks noChangeArrowheads="1"/>
          </p:cNvSpPr>
          <p:nvPr/>
        </p:nvSpPr>
        <p:spPr bwMode="auto">
          <a:xfrm>
            <a:off x="723900" y="2455311"/>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en-US" altLang="vi-VN" sz="2800" i="1" dirty="0">
              <a:solidFill>
                <a:srgbClr val="0033CC"/>
              </a:solidFill>
            </a:endParaRPr>
          </a:p>
          <a:p>
            <a:pPr eaLnBrk="1" hangingPunct="1"/>
            <a:r>
              <a:rPr lang="en-US" altLang="vi-VN" sz="2800" i="1" dirty="0" err="1" smtClean="0">
                <a:solidFill>
                  <a:srgbClr val="0033CC"/>
                </a:solidFill>
              </a:rPr>
              <a:t>Phần</a:t>
            </a:r>
            <a:r>
              <a:rPr lang="en-US" altLang="vi-VN" sz="2800" i="1" dirty="0" smtClean="0">
                <a:solidFill>
                  <a:srgbClr val="0033CC"/>
                </a:solidFill>
              </a:rPr>
              <a:t> </a:t>
            </a:r>
            <a:r>
              <a:rPr lang="en-US" altLang="vi-VN" sz="2800" i="1" dirty="0" err="1" smtClean="0">
                <a:solidFill>
                  <a:srgbClr val="0033CC"/>
                </a:solidFill>
              </a:rPr>
              <a:t>mở</a:t>
            </a:r>
            <a:r>
              <a:rPr lang="en-US" altLang="vi-VN" sz="2800" i="1" dirty="0" smtClean="0">
                <a:solidFill>
                  <a:srgbClr val="0033CC"/>
                </a:solidFill>
              </a:rPr>
              <a:t> </a:t>
            </a:r>
            <a:r>
              <a:rPr lang="en-US" altLang="vi-VN" sz="2800" i="1" dirty="0" err="1" smtClean="0">
                <a:solidFill>
                  <a:srgbClr val="0033CC"/>
                </a:solidFill>
              </a:rPr>
              <a:t>đầu</a:t>
            </a:r>
            <a:r>
              <a:rPr lang="en-US" altLang="vi-VN" sz="2800" i="1" dirty="0" smtClean="0">
                <a:solidFill>
                  <a:srgbClr val="0033CC"/>
                </a:solidFill>
              </a:rPr>
              <a:t>: </a:t>
            </a:r>
            <a:r>
              <a:rPr lang="en-US" altLang="vi-VN" sz="2800" i="1" dirty="0" err="1" smtClean="0">
                <a:solidFill>
                  <a:srgbClr val="0033CC"/>
                </a:solidFill>
              </a:rPr>
              <a:t>vd</a:t>
            </a:r>
            <a:r>
              <a:rPr lang="en-US" altLang="vi-VN" sz="2800" i="1" dirty="0" smtClean="0">
                <a:solidFill>
                  <a:srgbClr val="0033CC"/>
                </a:solidFill>
              </a:rPr>
              <a:t>., </a:t>
            </a:r>
            <a:r>
              <a:rPr lang="ru-RU" altLang="ja-JP" sz="2800" i="1" dirty="0" smtClean="0">
                <a:solidFill>
                  <a:srgbClr val="0033CC"/>
                </a:solidFill>
              </a:rPr>
              <a:t>"</a:t>
            </a:r>
            <a:r>
              <a:rPr lang="en-US" altLang="ja-JP" sz="2800" i="1" dirty="0" err="1" smtClean="0">
                <a:solidFill>
                  <a:srgbClr val="0033CC"/>
                </a:solidFill>
              </a:rPr>
              <a:t>Halêlugia</a:t>
            </a:r>
            <a:r>
              <a:rPr lang="ru-RU" altLang="ja-JP" sz="2800" i="1" dirty="0" smtClean="0">
                <a:solidFill>
                  <a:srgbClr val="0033CC"/>
                </a:solidFill>
              </a:rPr>
              <a:t>"</a:t>
            </a:r>
            <a:endParaRPr lang="en-US" altLang="ja-JP" sz="2800" i="1" dirty="0">
              <a:solidFill>
                <a:srgbClr val="0033CC"/>
              </a:solidFill>
            </a:endParaRPr>
          </a:p>
          <a:p>
            <a:pPr eaLnBrk="1" hangingPunct="1"/>
            <a:r>
              <a:rPr lang="en-US" altLang="vi-VN" sz="2800" i="1" dirty="0" err="1" smtClean="0">
                <a:solidFill>
                  <a:srgbClr val="0033CC"/>
                </a:solidFill>
              </a:rPr>
              <a:t>Kêu</a:t>
            </a:r>
            <a:r>
              <a:rPr lang="en-US" altLang="vi-VN" sz="2800" i="1" dirty="0" smtClean="0">
                <a:solidFill>
                  <a:srgbClr val="0033CC"/>
                </a:solidFill>
              </a:rPr>
              <a:t> </a:t>
            </a:r>
            <a:r>
              <a:rPr lang="en-US" altLang="vi-VN" sz="2800" i="1" dirty="0" err="1" smtClean="0">
                <a:solidFill>
                  <a:srgbClr val="0033CC"/>
                </a:solidFill>
              </a:rPr>
              <a:t>gọi</a:t>
            </a:r>
            <a:r>
              <a:rPr lang="en-US" altLang="vi-VN" sz="2800" i="1" dirty="0" smtClean="0">
                <a:solidFill>
                  <a:srgbClr val="0033CC"/>
                </a:solidFill>
              </a:rPr>
              <a:t> </a:t>
            </a:r>
            <a:r>
              <a:rPr lang="en-US" altLang="vi-VN" sz="2800" i="1" dirty="0" err="1" smtClean="0">
                <a:solidFill>
                  <a:srgbClr val="0033CC"/>
                </a:solidFill>
              </a:rPr>
              <a:t>ngợi</a:t>
            </a:r>
            <a:r>
              <a:rPr lang="en-US" altLang="vi-VN" sz="2800" i="1" dirty="0" smtClean="0">
                <a:solidFill>
                  <a:srgbClr val="0033CC"/>
                </a:solidFill>
              </a:rPr>
              <a:t> </a:t>
            </a:r>
            <a:r>
              <a:rPr lang="en-US" altLang="vi-VN" sz="2800" i="1" dirty="0" err="1" smtClean="0">
                <a:solidFill>
                  <a:srgbClr val="0033CC"/>
                </a:solidFill>
              </a:rPr>
              <a:t>khen</a:t>
            </a:r>
            <a:endParaRPr lang="en-US" altLang="vi-VN" sz="2800" i="1" dirty="0">
              <a:solidFill>
                <a:srgbClr val="0033CC"/>
              </a:solidFill>
            </a:endParaRPr>
          </a:p>
          <a:p>
            <a:pPr eaLnBrk="1" hangingPunct="1"/>
            <a:r>
              <a:rPr lang="en-US" altLang="vi-VN" sz="2800" i="1" dirty="0" err="1" smtClean="0">
                <a:solidFill>
                  <a:srgbClr val="0033CC"/>
                </a:solidFill>
              </a:rPr>
              <a:t>Lý</a:t>
            </a:r>
            <a:r>
              <a:rPr lang="en-US" altLang="vi-VN" sz="2800" i="1" dirty="0" smtClean="0">
                <a:solidFill>
                  <a:srgbClr val="0033CC"/>
                </a:solidFill>
              </a:rPr>
              <a:t> do </a:t>
            </a:r>
            <a:r>
              <a:rPr lang="en-US" altLang="vi-VN" sz="2800" i="1" dirty="0" err="1" smtClean="0">
                <a:solidFill>
                  <a:srgbClr val="0033CC"/>
                </a:solidFill>
              </a:rPr>
              <a:t>ngợi</a:t>
            </a:r>
            <a:r>
              <a:rPr lang="en-US" altLang="vi-VN" sz="2800" i="1" dirty="0" smtClean="0">
                <a:solidFill>
                  <a:srgbClr val="0033CC"/>
                </a:solidFill>
              </a:rPr>
              <a:t> </a:t>
            </a:r>
            <a:r>
              <a:rPr lang="en-US" altLang="vi-VN" sz="2800" i="1" dirty="0" err="1" smtClean="0">
                <a:solidFill>
                  <a:srgbClr val="0033CC"/>
                </a:solidFill>
              </a:rPr>
              <a:t>khen</a:t>
            </a:r>
            <a:endParaRPr lang="en-US" altLang="vi-VN" sz="2800" i="1" dirty="0">
              <a:solidFill>
                <a:srgbClr val="0033CC"/>
              </a:solidFill>
            </a:endParaRPr>
          </a:p>
          <a:p>
            <a:pPr eaLnBrk="1" hangingPunct="1"/>
            <a:r>
              <a:rPr lang="en-US" altLang="vi-VN" sz="2800" i="1" dirty="0" err="1" smtClean="0">
                <a:solidFill>
                  <a:srgbClr val="0033CC"/>
                </a:solidFill>
              </a:rPr>
              <a:t>Kết</a:t>
            </a:r>
            <a:r>
              <a:rPr lang="en-US" altLang="vi-VN" sz="2800" i="1" dirty="0" smtClean="0">
                <a:solidFill>
                  <a:srgbClr val="0033CC"/>
                </a:solidFill>
              </a:rPr>
              <a:t> </a:t>
            </a:r>
            <a:r>
              <a:rPr lang="en-US" altLang="vi-VN" sz="2800" i="1" dirty="0" err="1" smtClean="0">
                <a:solidFill>
                  <a:srgbClr val="0033CC"/>
                </a:solidFill>
              </a:rPr>
              <a:t>luận</a:t>
            </a:r>
            <a:r>
              <a:rPr lang="en-US" altLang="vi-VN" sz="2800" i="1" dirty="0" smtClean="0">
                <a:solidFill>
                  <a:srgbClr val="0033CC"/>
                </a:solidFill>
              </a:rPr>
              <a:t>: </a:t>
            </a:r>
            <a:r>
              <a:rPr lang="en-US" altLang="vi-VN" sz="2800" i="1" dirty="0" err="1" smtClean="0">
                <a:solidFill>
                  <a:srgbClr val="0033CC"/>
                </a:solidFill>
              </a:rPr>
              <a:t>làm</a:t>
            </a:r>
            <a:r>
              <a:rPr lang="en-US" altLang="vi-VN" sz="2800" i="1" dirty="0" smtClean="0">
                <a:solidFill>
                  <a:srgbClr val="0033CC"/>
                </a:solidFill>
              </a:rPr>
              <a:t> </a:t>
            </a:r>
            <a:r>
              <a:rPr lang="en-US" altLang="vi-VN" sz="2800" i="1" dirty="0" err="1" smtClean="0">
                <a:solidFill>
                  <a:srgbClr val="0033CC"/>
                </a:solidFill>
              </a:rPr>
              <a:t>mới</a:t>
            </a:r>
            <a:r>
              <a:rPr lang="en-US" altLang="vi-VN" sz="2800" i="1" dirty="0" smtClean="0">
                <a:solidFill>
                  <a:srgbClr val="0033CC"/>
                </a:solidFill>
              </a:rPr>
              <a:t> </a:t>
            </a:r>
            <a:r>
              <a:rPr lang="en-US" altLang="vi-VN" sz="2800" i="1" dirty="0" err="1" smtClean="0">
                <a:solidFill>
                  <a:srgbClr val="0033CC"/>
                </a:solidFill>
              </a:rPr>
              <a:t>lời</a:t>
            </a:r>
            <a:r>
              <a:rPr lang="en-US" altLang="vi-VN" sz="2800" i="1" dirty="0" smtClean="0">
                <a:solidFill>
                  <a:srgbClr val="0033CC"/>
                </a:solidFill>
              </a:rPr>
              <a:t> </a:t>
            </a:r>
            <a:r>
              <a:rPr lang="en-US" altLang="vi-VN" sz="2800" i="1" dirty="0" err="1" smtClean="0">
                <a:solidFill>
                  <a:srgbClr val="0033CC"/>
                </a:solidFill>
              </a:rPr>
              <a:t>kêu</a:t>
            </a:r>
            <a:r>
              <a:rPr lang="en-US" altLang="vi-VN" sz="2800" i="1" dirty="0" smtClean="0">
                <a:solidFill>
                  <a:srgbClr val="0033CC"/>
                </a:solidFill>
              </a:rPr>
              <a:t> </a:t>
            </a:r>
            <a:r>
              <a:rPr lang="en-US" altLang="vi-VN" sz="2800" i="1" dirty="0" err="1" smtClean="0">
                <a:solidFill>
                  <a:srgbClr val="0033CC"/>
                </a:solidFill>
              </a:rPr>
              <a:t>gọi</a:t>
            </a:r>
            <a:r>
              <a:rPr lang="en-US" altLang="vi-VN" sz="2800" i="1" dirty="0" smtClean="0">
                <a:solidFill>
                  <a:srgbClr val="0033CC"/>
                </a:solidFill>
              </a:rPr>
              <a:t> </a:t>
            </a:r>
            <a:r>
              <a:rPr lang="en-US" altLang="vi-VN" sz="2800" i="1" dirty="0" err="1" smtClean="0">
                <a:solidFill>
                  <a:srgbClr val="0033CC"/>
                </a:solidFill>
              </a:rPr>
              <a:t>ngợi</a:t>
            </a:r>
            <a:r>
              <a:rPr lang="en-US" altLang="vi-VN" sz="2800" i="1" dirty="0" smtClean="0">
                <a:solidFill>
                  <a:srgbClr val="0033CC"/>
                </a:solidFill>
              </a:rPr>
              <a:t> </a:t>
            </a:r>
            <a:r>
              <a:rPr lang="en-US" altLang="vi-VN" sz="2800" i="1" dirty="0" err="1" smtClean="0">
                <a:solidFill>
                  <a:srgbClr val="0033CC"/>
                </a:solidFill>
              </a:rPr>
              <a:t>khen</a:t>
            </a:r>
            <a:r>
              <a:rPr lang="en-US" altLang="vi-VN" sz="2800" i="1" dirty="0" smtClean="0">
                <a:solidFill>
                  <a:srgbClr val="0033CC"/>
                </a:solidFill>
              </a:rPr>
              <a:t> </a:t>
            </a:r>
          </a:p>
          <a:p>
            <a:pPr eaLnBrk="1" hangingPunct="1"/>
            <a:r>
              <a:rPr lang="en-US" altLang="vi-VN" sz="2800" i="1" dirty="0" err="1" smtClean="0">
                <a:solidFill>
                  <a:srgbClr val="0033CC"/>
                </a:solidFill>
              </a:rPr>
              <a:t>Phần</a:t>
            </a:r>
            <a:r>
              <a:rPr lang="en-US" altLang="vi-VN" sz="2800" i="1" dirty="0" smtClean="0">
                <a:solidFill>
                  <a:srgbClr val="0033CC"/>
                </a:solidFill>
              </a:rPr>
              <a:t> </a:t>
            </a:r>
            <a:r>
              <a:rPr lang="en-US" altLang="vi-VN" sz="2800" i="1" dirty="0" err="1" smtClean="0">
                <a:solidFill>
                  <a:srgbClr val="0033CC"/>
                </a:solidFill>
              </a:rPr>
              <a:t>kết</a:t>
            </a:r>
            <a:r>
              <a:rPr lang="en-US" altLang="vi-VN" sz="2800" i="1" dirty="0" smtClean="0">
                <a:solidFill>
                  <a:srgbClr val="0033CC"/>
                </a:solidFill>
              </a:rPr>
              <a:t> </a:t>
            </a:r>
            <a:r>
              <a:rPr lang="en-US" altLang="vi-VN" sz="2800" i="1" dirty="0" err="1" smtClean="0">
                <a:solidFill>
                  <a:srgbClr val="0033CC"/>
                </a:solidFill>
              </a:rPr>
              <a:t>vd</a:t>
            </a:r>
            <a:r>
              <a:rPr lang="en-US" altLang="vi-VN" sz="2800" i="1" dirty="0" smtClean="0">
                <a:solidFill>
                  <a:srgbClr val="0033CC"/>
                </a:solidFill>
              </a:rPr>
              <a:t>., </a:t>
            </a:r>
            <a:r>
              <a:rPr lang="ru-RU" altLang="ja-JP" sz="2800" i="1" dirty="0" smtClean="0">
                <a:solidFill>
                  <a:srgbClr val="0033CC"/>
                </a:solidFill>
              </a:rPr>
              <a:t>"</a:t>
            </a:r>
            <a:r>
              <a:rPr lang="en-US" altLang="ja-JP" sz="2800" i="1" dirty="0" err="1" smtClean="0">
                <a:solidFill>
                  <a:srgbClr val="0033CC"/>
                </a:solidFill>
              </a:rPr>
              <a:t>Halêlugia</a:t>
            </a:r>
            <a:r>
              <a:rPr lang="ru-RU" altLang="ja-JP" sz="2800" i="1" dirty="0" smtClean="0">
                <a:solidFill>
                  <a:srgbClr val="0033CC"/>
                </a:solidFill>
              </a:rPr>
              <a:t>"</a:t>
            </a:r>
            <a:endParaRPr lang="en-US" altLang="vi-VN" sz="2800" i="1" dirty="0">
              <a:solidFill>
                <a:srgbClr val="0033CC"/>
              </a:solidFill>
            </a:endParaRPr>
          </a:p>
        </p:txBody>
      </p:sp>
      <p:sp>
        <p:nvSpPr>
          <p:cNvPr id="132101" name="Rectangle 5"/>
          <p:cNvSpPr>
            <a:spLocks noGrp="1" noChangeArrowheads="1"/>
          </p:cNvSpPr>
          <p:nvPr>
            <p:ph type="title"/>
          </p:nvPr>
        </p:nvSpPr>
        <p:spPr>
          <a:xfrm>
            <a:off x="381000" y="381000"/>
            <a:ext cx="8229600" cy="701675"/>
          </a:xfrm>
          <a:noFill/>
        </p:spPr>
        <p:txBody>
          <a:bodyPr anchor="t">
            <a:spAutoFit/>
          </a:bodyPr>
          <a:lstStyle/>
          <a:p>
            <a:pPr eaLnBrk="1" hangingPunct="1">
              <a:spcBef>
                <a:spcPct val="50000"/>
              </a:spcBef>
            </a:pPr>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sz="4000" dirty="0" smtClean="0">
              <a:solidFill>
                <a:srgbClr val="E5F8FB"/>
              </a:solidFill>
              <a:ea typeface="ＭＳ Ｐゴシック" pitchFamily="34" charset="-128"/>
            </a:endParaRPr>
          </a:p>
        </p:txBody>
      </p:sp>
      <p:sp>
        <p:nvSpPr>
          <p:cNvPr id="487430" name="Text Box 6"/>
          <p:cNvSpPr txBox="1">
            <a:spLocks noChangeArrowheads="1"/>
          </p:cNvSpPr>
          <p:nvPr/>
        </p:nvSpPr>
        <p:spPr bwMode="auto">
          <a:xfrm>
            <a:off x="8197850" y="95250"/>
            <a:ext cx="869950" cy="120015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charset="0"/>
                <a:ea typeface="Arial" charset="0"/>
              </a:rPr>
              <a:t>388c</a:t>
            </a:r>
          </a:p>
          <a:p>
            <a:pPr>
              <a:defRPr/>
            </a:pPr>
            <a:r>
              <a:rPr lang="en-US" b="1" dirty="0">
                <a:solidFill>
                  <a:srgbClr val="FFFFFF"/>
                </a:solidFill>
                <a:latin typeface="Arial" charset="0"/>
                <a:ea typeface="Arial" charset="0"/>
              </a:rPr>
              <a:t>P 30</a:t>
            </a:r>
          </a:p>
          <a:p>
            <a:pPr>
              <a:defRPr/>
            </a:pPr>
            <a:r>
              <a:rPr lang="en-US" b="1" dirty="0">
                <a:solidFill>
                  <a:srgbClr val="FFFFFF"/>
                </a:solidFill>
                <a:latin typeface="Arial" charset="0"/>
                <a:ea typeface="Arial" charset="0"/>
              </a:rPr>
              <a:t>P 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0"/>
                                  </p:iterate>
                                  <p:childTnLst>
                                    <p:set>
                                      <p:cBhvr>
                                        <p:cTn id="6" dur="1" fill="hold">
                                          <p:stCondLst>
                                            <p:cond delay="0"/>
                                          </p:stCondLst>
                                        </p:cTn>
                                        <p:tgtEl>
                                          <p:spTgt spid="48742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7427">
                                            <p:txEl>
                                              <p:pRg st="0" end="0"/>
                                            </p:txEl>
                                          </p:spTgt>
                                        </p:tgtEl>
                                        <p:attrNameLst>
                                          <p:attrName>ppt_x</p:attrName>
                                          <p:attrName>ppt_y</p:attrName>
                                        </p:attrNameLst>
                                      </p:cBhvr>
                                    </p:animMotion>
                                    <p:animRot by="1500000">
                                      <p:cBhvr>
                                        <p:cTn id="10" dur="125" fill="hold">
                                          <p:stCondLst>
                                            <p:cond delay="0"/>
                                          </p:stCondLst>
                                        </p:cTn>
                                        <p:tgtEl>
                                          <p:spTgt spid="487427">
                                            <p:txEl>
                                              <p:pRg st="0" end="0"/>
                                            </p:txEl>
                                          </p:spTgt>
                                        </p:tgtEl>
                                        <p:attrNameLst>
                                          <p:attrName>r</p:attrName>
                                        </p:attrNameLst>
                                      </p:cBhvr>
                                    </p:animRot>
                                    <p:animRot by="-1500000">
                                      <p:cBhvr>
                                        <p:cTn id="11" dur="125" fill="hold">
                                          <p:stCondLst>
                                            <p:cond delay="125"/>
                                          </p:stCondLst>
                                        </p:cTn>
                                        <p:tgtEl>
                                          <p:spTgt spid="487427">
                                            <p:txEl>
                                              <p:pRg st="0" end="0"/>
                                            </p:txEl>
                                          </p:spTgt>
                                        </p:tgtEl>
                                        <p:attrNameLst>
                                          <p:attrName>r</p:attrName>
                                        </p:attrNameLst>
                                      </p:cBhvr>
                                    </p:animRot>
                                    <p:animRot by="-1500000">
                                      <p:cBhvr>
                                        <p:cTn id="12" dur="125" fill="hold">
                                          <p:stCondLst>
                                            <p:cond delay="250"/>
                                          </p:stCondLst>
                                        </p:cTn>
                                        <p:tgtEl>
                                          <p:spTgt spid="487427">
                                            <p:txEl>
                                              <p:pRg st="0" end="0"/>
                                            </p:txEl>
                                          </p:spTgt>
                                        </p:tgtEl>
                                        <p:attrNameLst>
                                          <p:attrName>r</p:attrName>
                                        </p:attrNameLst>
                                      </p:cBhvr>
                                    </p:animRot>
                                    <p:animRot by="1500000">
                                      <p:cBhvr>
                                        <p:cTn id="13" dur="125" fill="hold">
                                          <p:stCondLst>
                                            <p:cond delay="375"/>
                                          </p:stCondLst>
                                        </p:cTn>
                                        <p:tgtEl>
                                          <p:spTgt spid="487427">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7428">
                                            <p:bg/>
                                          </p:spTgt>
                                        </p:tgtEl>
                                        <p:attrNameLst>
                                          <p:attrName>style.visibility</p:attrName>
                                        </p:attrNameLst>
                                      </p:cBhvr>
                                      <p:to>
                                        <p:strVal val="visible"/>
                                      </p:to>
                                    </p:set>
                                    <p:animEffect transition="in" filter="fade">
                                      <p:cBhvr>
                                        <p:cTn id="18" dur="2000"/>
                                        <p:tgtEl>
                                          <p:spTgt spid="487428">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7428">
                                            <p:txEl>
                                              <p:pRg st="1" end="1"/>
                                            </p:txEl>
                                          </p:spTgt>
                                        </p:tgtEl>
                                        <p:attrNameLst>
                                          <p:attrName>style.visibility</p:attrName>
                                        </p:attrNameLst>
                                      </p:cBhvr>
                                      <p:to>
                                        <p:strVal val="visible"/>
                                      </p:to>
                                    </p:set>
                                    <p:animEffect transition="in" filter="fade">
                                      <p:cBhvr>
                                        <p:cTn id="23" dur="2000"/>
                                        <p:tgtEl>
                                          <p:spTgt spid="487428">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7428">
                                            <p:txEl>
                                              <p:pRg st="2" end="2"/>
                                            </p:txEl>
                                          </p:spTgt>
                                        </p:tgtEl>
                                        <p:attrNameLst>
                                          <p:attrName>style.visibility</p:attrName>
                                        </p:attrNameLst>
                                      </p:cBhvr>
                                      <p:to>
                                        <p:strVal val="visible"/>
                                      </p:to>
                                    </p:set>
                                    <p:animEffect transition="in" filter="fade">
                                      <p:cBhvr>
                                        <p:cTn id="28" dur="2000"/>
                                        <p:tgtEl>
                                          <p:spTgt spid="48742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7428">
                                            <p:txEl>
                                              <p:pRg st="3" end="3"/>
                                            </p:txEl>
                                          </p:spTgt>
                                        </p:tgtEl>
                                        <p:attrNameLst>
                                          <p:attrName>style.visibility</p:attrName>
                                        </p:attrNameLst>
                                      </p:cBhvr>
                                      <p:to>
                                        <p:strVal val="visible"/>
                                      </p:to>
                                    </p:set>
                                    <p:animEffect transition="in" filter="fade">
                                      <p:cBhvr>
                                        <p:cTn id="33" dur="2000"/>
                                        <p:tgtEl>
                                          <p:spTgt spid="487428">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7428">
                                            <p:txEl>
                                              <p:pRg st="4" end="4"/>
                                            </p:txEl>
                                          </p:spTgt>
                                        </p:tgtEl>
                                        <p:attrNameLst>
                                          <p:attrName>style.visibility</p:attrName>
                                        </p:attrNameLst>
                                      </p:cBhvr>
                                      <p:to>
                                        <p:strVal val="visible"/>
                                      </p:to>
                                    </p:set>
                                    <p:animEffect transition="in" filter="fade">
                                      <p:cBhvr>
                                        <p:cTn id="38" dur="2000"/>
                                        <p:tgtEl>
                                          <p:spTgt spid="48742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7428">
                                            <p:txEl>
                                              <p:pRg st="5" end="5"/>
                                            </p:txEl>
                                          </p:spTgt>
                                        </p:tgtEl>
                                        <p:attrNameLst>
                                          <p:attrName>style.visibility</p:attrName>
                                        </p:attrNameLst>
                                      </p:cBhvr>
                                      <p:to>
                                        <p:strVal val="visible"/>
                                      </p:to>
                                    </p:set>
                                    <p:animEffect transition="in" filter="fade">
                                      <p:cBhvr>
                                        <p:cTn id="43" dur="2000"/>
                                        <p:tgtEl>
                                          <p:spTgt spid="4874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8"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 y="-76200"/>
            <a:ext cx="9296400" cy="70104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mn-lt"/>
              <a:ea typeface="+mn-ea"/>
            </a:endParaRPr>
          </a:p>
        </p:txBody>
      </p:sp>
      <p:sp>
        <p:nvSpPr>
          <p:cNvPr id="124933" name="Rectangle 5"/>
          <p:cNvSpPr>
            <a:spLocks noGrp="1" noChangeArrowheads="1"/>
          </p:cNvSpPr>
          <p:nvPr>
            <p:ph type="title" idx="4294967295"/>
          </p:nvPr>
        </p:nvSpPr>
        <p:spPr>
          <a:xfrm>
            <a:off x="2743200" y="536575"/>
            <a:ext cx="6400800" cy="1139825"/>
          </a:xfrm>
        </p:spPr>
        <p:txBody>
          <a:bodyPr/>
          <a:lstStyle/>
          <a:p>
            <a:pPr algn="r" eaLnBrk="1" hangingPunct="1">
              <a:defRPr/>
            </a:pPr>
            <a:r>
              <a:rPr lang="en-US" sz="4400" b="1" dirty="0" err="1" smtClean="0">
                <a:effectLst/>
                <a:ea typeface="ＭＳ Ｐゴシック" pitchFamily="34" charset="-128"/>
              </a:rPr>
              <a:t>Thi</a:t>
            </a:r>
            <a:r>
              <a:rPr lang="en-US" sz="4400" b="1" dirty="0" smtClean="0">
                <a:effectLst/>
                <a:ea typeface="ＭＳ Ｐゴシック" pitchFamily="34" charset="-128"/>
              </a:rPr>
              <a:t> </a:t>
            </a:r>
            <a:r>
              <a:rPr lang="en-US" sz="4400" b="1" dirty="0" err="1" smtClean="0">
                <a:effectLst/>
                <a:ea typeface="ＭＳ Ｐゴシック" pitchFamily="34" charset="-128"/>
              </a:rPr>
              <a:t>Thiên</a:t>
            </a:r>
            <a:r>
              <a:rPr lang="en-US" sz="4400" b="1" dirty="0" smtClean="0">
                <a:effectLst/>
                <a:ea typeface="ＭＳ Ｐゴシック" pitchFamily="34" charset="-128"/>
              </a:rPr>
              <a:t> than van</a:t>
            </a:r>
          </a:p>
        </p:txBody>
      </p:sp>
      <p:pic>
        <p:nvPicPr>
          <p:cNvPr id="133124" name="Picture 3" descr="praise &amp; lament.jpg"/>
          <p:cNvPicPr>
            <a:picLocks noChangeAspect="1"/>
          </p:cNvPicPr>
          <p:nvPr/>
        </p:nvPicPr>
        <p:blipFill>
          <a:blip r:embed="rId4">
            <a:extLst>
              <a:ext uri="{28A0092B-C50C-407E-A947-70E740481C1C}">
                <a14:useLocalDpi xmlns:a14="http://schemas.microsoft.com/office/drawing/2010/main" val="0"/>
              </a:ext>
            </a:extLst>
          </a:blip>
          <a:srcRect l="51393"/>
          <a:stretch>
            <a:fillRect/>
          </a:stretch>
        </p:blipFill>
        <p:spPr bwMode="auto">
          <a:xfrm>
            <a:off x="4495800" y="1524000"/>
            <a:ext cx="324326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ChangeArrowheads="1"/>
          </p:cNvSpPr>
          <p:nvPr/>
        </p:nvSpPr>
        <p:spPr bwMode="auto">
          <a:xfrm>
            <a:off x="1066800" y="1508125"/>
            <a:ext cx="6934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en-US" altLang="vi-VN" sz="4000" b="1" dirty="0" err="1" smtClean="0">
                <a:solidFill>
                  <a:srgbClr val="FFFFFF"/>
                </a:solidFill>
              </a:rPr>
              <a:t>Đức</a:t>
            </a:r>
            <a:r>
              <a:rPr lang="en-US" altLang="vi-VN" sz="4000" b="1" dirty="0" smtClean="0">
                <a:solidFill>
                  <a:srgbClr val="FFFFFF"/>
                </a:solidFill>
              </a:rPr>
              <a:t> </a:t>
            </a:r>
            <a:r>
              <a:rPr lang="en-US" altLang="vi-VN" sz="4000" b="1" dirty="0" err="1" smtClean="0">
                <a:solidFill>
                  <a:srgbClr val="FFFFFF"/>
                </a:solidFill>
              </a:rPr>
              <a:t>Chúa</a:t>
            </a:r>
            <a:r>
              <a:rPr lang="en-US" altLang="vi-VN" sz="4000" b="1" dirty="0" smtClean="0">
                <a:solidFill>
                  <a:srgbClr val="FFFFFF"/>
                </a:solidFill>
              </a:rPr>
              <a:t> </a:t>
            </a:r>
            <a:r>
              <a:rPr lang="en-US" altLang="vi-VN" sz="4000" b="1" dirty="0" err="1" smtClean="0">
                <a:solidFill>
                  <a:srgbClr val="FFFFFF"/>
                </a:solidFill>
              </a:rPr>
              <a:t>Trời</a:t>
            </a:r>
            <a:r>
              <a:rPr lang="en-US" altLang="vi-VN" sz="4000" b="1" dirty="0" smtClean="0">
                <a:solidFill>
                  <a:srgbClr val="FFFFFF"/>
                </a:solidFill>
              </a:rPr>
              <a:t> </a:t>
            </a:r>
            <a:r>
              <a:rPr lang="en-US" altLang="vi-VN" sz="4000" b="1" dirty="0" err="1" smtClean="0">
                <a:solidFill>
                  <a:srgbClr val="FFFFFF"/>
                </a:solidFill>
              </a:rPr>
              <a:t>tôi</a:t>
            </a:r>
            <a:r>
              <a:rPr lang="en-US" altLang="vi-VN" sz="4000" b="1" dirty="0" smtClean="0">
                <a:solidFill>
                  <a:srgbClr val="FFFFFF"/>
                </a:solidFill>
              </a:rPr>
              <a:t> </a:t>
            </a:r>
            <a:r>
              <a:rPr lang="en-US" altLang="vi-VN" sz="4000" b="1" dirty="0" err="1" smtClean="0">
                <a:solidFill>
                  <a:srgbClr val="FFFFFF"/>
                </a:solidFill>
              </a:rPr>
              <a:t>ôi</a:t>
            </a:r>
            <a:r>
              <a:rPr lang="en-US" altLang="vi-VN" sz="4000" b="1" dirty="0" smtClean="0">
                <a:solidFill>
                  <a:srgbClr val="FFFFFF"/>
                </a:solidFill>
              </a:rPr>
              <a:t>, </a:t>
            </a:r>
            <a:r>
              <a:rPr lang="en-US" altLang="vi-VN" sz="4000" b="1" dirty="0" err="1" smtClean="0">
                <a:solidFill>
                  <a:srgbClr val="FFFFFF"/>
                </a:solidFill>
              </a:rPr>
              <a:t>sao</a:t>
            </a:r>
            <a:r>
              <a:rPr lang="en-US" altLang="vi-VN" sz="4000" b="1" dirty="0" smtClean="0">
                <a:solidFill>
                  <a:srgbClr val="FFFFFF"/>
                </a:solidFill>
              </a:rPr>
              <a:t> </a:t>
            </a:r>
            <a:r>
              <a:rPr lang="en-US" altLang="vi-VN" sz="4000" b="1" dirty="0" err="1" smtClean="0">
                <a:solidFill>
                  <a:srgbClr val="FFFFFF"/>
                </a:solidFill>
              </a:rPr>
              <a:t>Ngài</a:t>
            </a:r>
            <a:r>
              <a:rPr lang="en-US" altLang="vi-VN" sz="4000" b="1" dirty="0" smtClean="0">
                <a:solidFill>
                  <a:srgbClr val="FFFFFF"/>
                </a:solidFill>
              </a:rPr>
              <a:t> </a:t>
            </a:r>
            <a:r>
              <a:rPr lang="en-US" altLang="vi-VN" sz="4000" b="1" dirty="0" err="1" smtClean="0">
                <a:solidFill>
                  <a:srgbClr val="FFFFFF"/>
                </a:solidFill>
              </a:rPr>
              <a:t>cho</a:t>
            </a:r>
            <a:r>
              <a:rPr lang="en-US" altLang="vi-VN" sz="4000" b="1" dirty="0" smtClean="0">
                <a:solidFill>
                  <a:srgbClr val="FFFFFF"/>
                </a:solidFill>
              </a:rPr>
              <a:t> </a:t>
            </a:r>
            <a:r>
              <a:rPr lang="en-US" altLang="vi-VN" sz="4000" b="1" dirty="0" err="1" smtClean="0">
                <a:solidFill>
                  <a:srgbClr val="FFFFFF"/>
                </a:solidFill>
              </a:rPr>
              <a:t>phép</a:t>
            </a:r>
            <a:r>
              <a:rPr lang="en-US" altLang="vi-VN" sz="4000" b="1" dirty="0" smtClean="0">
                <a:solidFill>
                  <a:srgbClr val="FFFFFF"/>
                </a:solidFill>
              </a:rPr>
              <a:t> </a:t>
            </a:r>
            <a:r>
              <a:rPr lang="en-US" altLang="vi-VN" sz="4000" b="1" dirty="0" err="1" smtClean="0">
                <a:solidFill>
                  <a:srgbClr val="FFFFFF"/>
                </a:solidFill>
              </a:rPr>
              <a:t>điều</a:t>
            </a:r>
            <a:r>
              <a:rPr lang="en-US" altLang="vi-VN" sz="4000" b="1" dirty="0" smtClean="0">
                <a:solidFill>
                  <a:srgbClr val="FFFFFF"/>
                </a:solidFill>
              </a:rPr>
              <a:t> </a:t>
            </a:r>
            <a:r>
              <a:rPr lang="en-US" altLang="vi-VN" sz="4000" b="1" dirty="0" err="1" smtClean="0">
                <a:solidFill>
                  <a:srgbClr val="FFFFFF"/>
                </a:solidFill>
              </a:rPr>
              <a:t>này</a:t>
            </a:r>
            <a:r>
              <a:rPr lang="en-US" altLang="vi-VN" sz="4000" b="1" dirty="0" smtClean="0">
                <a:solidFill>
                  <a:srgbClr val="FFFFFF"/>
                </a:solidFill>
              </a:rPr>
              <a:t> </a:t>
            </a:r>
            <a:r>
              <a:rPr lang="en-US" altLang="vi-VN" sz="4000" b="1" dirty="0" err="1" smtClean="0">
                <a:solidFill>
                  <a:srgbClr val="FFFFFF"/>
                </a:solidFill>
              </a:rPr>
              <a:t>xảy</a:t>
            </a:r>
            <a:r>
              <a:rPr lang="en-US" altLang="vi-VN" sz="4000" b="1" dirty="0" smtClean="0">
                <a:solidFill>
                  <a:srgbClr val="FFFFFF"/>
                </a:solidFill>
              </a:rPr>
              <a:t> </a:t>
            </a:r>
            <a:r>
              <a:rPr lang="en-US" altLang="vi-VN" sz="4000" b="1" dirty="0" err="1" smtClean="0">
                <a:solidFill>
                  <a:srgbClr val="FFFFFF"/>
                </a:solidFill>
              </a:rPr>
              <a:t>đến</a:t>
            </a:r>
            <a:r>
              <a:rPr lang="en-US" altLang="vi-VN" sz="4000" b="1" dirty="0" smtClean="0">
                <a:solidFill>
                  <a:srgbClr val="FFFFFF"/>
                </a:solidFill>
              </a:rPr>
              <a:t> </a:t>
            </a:r>
            <a:r>
              <a:rPr lang="en-US" altLang="vi-VN" sz="4000" b="1" dirty="0" err="1" smtClean="0">
                <a:solidFill>
                  <a:srgbClr val="FFFFFF"/>
                </a:solidFill>
              </a:rPr>
              <a:t>với</a:t>
            </a:r>
            <a:r>
              <a:rPr lang="en-US" altLang="vi-VN" sz="4000" b="1" dirty="0" smtClean="0">
                <a:solidFill>
                  <a:srgbClr val="FFFFFF"/>
                </a:solidFill>
              </a:rPr>
              <a:t> </a:t>
            </a:r>
            <a:r>
              <a:rPr lang="en-US" altLang="vi-VN" sz="4000" b="1" dirty="0" err="1" smtClean="0">
                <a:solidFill>
                  <a:srgbClr val="FFFFFF"/>
                </a:solidFill>
              </a:rPr>
              <a:t>tôi</a:t>
            </a:r>
            <a:r>
              <a:rPr lang="en-US" altLang="vi-VN" sz="4000" b="1" dirty="0" smtClean="0">
                <a:solidFill>
                  <a:srgbClr val="FFFFFF"/>
                </a:solidFill>
              </a:rPr>
              <a:t>? </a:t>
            </a:r>
          </a:p>
          <a:p>
            <a:pPr algn="ctr" eaLnBrk="1" hangingPunct="1"/>
            <a:r>
              <a:rPr lang="en-US" altLang="vi-VN" sz="4000" b="1" dirty="0" err="1" smtClean="0">
                <a:solidFill>
                  <a:srgbClr val="FFFFFF"/>
                </a:solidFill>
              </a:rPr>
              <a:t>Nhân</a:t>
            </a:r>
            <a:r>
              <a:rPr lang="en-US" altLang="vi-VN" sz="4000" b="1" dirty="0" smtClean="0">
                <a:solidFill>
                  <a:srgbClr val="FFFFFF"/>
                </a:solidFill>
              </a:rPr>
              <a:t> </a:t>
            </a:r>
            <a:r>
              <a:rPr lang="en-US" altLang="vi-VN" sz="4000" b="1" dirty="0" err="1">
                <a:solidFill>
                  <a:srgbClr val="FFFFFF"/>
                </a:solidFill>
              </a:rPr>
              <a:t>sao</a:t>
            </a:r>
            <a:r>
              <a:rPr lang="en-US" altLang="vi-VN" sz="4000" b="1" dirty="0">
                <a:solidFill>
                  <a:srgbClr val="FFFFFF"/>
                </a:solidFill>
              </a:rPr>
              <a:t> </a:t>
            </a:r>
            <a:r>
              <a:rPr lang="en-US" altLang="vi-VN" sz="4000" b="1" dirty="0" err="1">
                <a:solidFill>
                  <a:srgbClr val="FFFFFF"/>
                </a:solidFill>
              </a:rPr>
              <a:t>Ngài</a:t>
            </a:r>
            <a:r>
              <a:rPr lang="en-US" altLang="vi-VN" sz="4000" b="1" dirty="0">
                <a:solidFill>
                  <a:srgbClr val="FFFFFF"/>
                </a:solidFill>
              </a:rPr>
              <a:t> </a:t>
            </a:r>
            <a:r>
              <a:rPr lang="en-US" altLang="vi-VN" sz="4000" b="1" dirty="0" err="1">
                <a:solidFill>
                  <a:srgbClr val="FFFFFF"/>
                </a:solidFill>
              </a:rPr>
              <a:t>đứng</a:t>
            </a:r>
            <a:r>
              <a:rPr lang="en-US" altLang="vi-VN" sz="4000" b="1" dirty="0">
                <a:solidFill>
                  <a:srgbClr val="FFFFFF"/>
                </a:solidFill>
              </a:rPr>
              <a:t> </a:t>
            </a:r>
            <a:r>
              <a:rPr lang="en-US" altLang="vi-VN" sz="4000" b="1" dirty="0" err="1">
                <a:solidFill>
                  <a:srgbClr val="FFFFFF"/>
                </a:solidFill>
              </a:rPr>
              <a:t>xa</a:t>
            </a:r>
            <a:r>
              <a:rPr lang="en-US" altLang="vi-VN" sz="4000" b="1" dirty="0">
                <a:solidFill>
                  <a:srgbClr val="FFFFFF"/>
                </a:solidFill>
              </a:rPr>
              <a:t>, </a:t>
            </a:r>
            <a:r>
              <a:rPr lang="en-US" altLang="vi-VN" sz="4000" b="1" dirty="0" err="1">
                <a:solidFill>
                  <a:srgbClr val="FFFFFF"/>
                </a:solidFill>
              </a:rPr>
              <a:t>không</a:t>
            </a:r>
            <a:r>
              <a:rPr lang="en-US" altLang="vi-VN" sz="4000" b="1" dirty="0">
                <a:solidFill>
                  <a:srgbClr val="FFFFFF"/>
                </a:solidFill>
              </a:rPr>
              <a:t> </a:t>
            </a:r>
            <a:r>
              <a:rPr lang="en-US" altLang="vi-VN" sz="4000" b="1" dirty="0" err="1">
                <a:solidFill>
                  <a:srgbClr val="FFFFFF"/>
                </a:solidFill>
              </a:rPr>
              <a:t>giúp</a:t>
            </a:r>
            <a:r>
              <a:rPr lang="en-US" altLang="vi-VN" sz="4000" b="1" dirty="0">
                <a:solidFill>
                  <a:srgbClr val="FFFFFF"/>
                </a:solidFill>
              </a:rPr>
              <a:t> </a:t>
            </a:r>
            <a:r>
              <a:rPr lang="en-US" altLang="vi-VN" sz="4000" b="1" dirty="0" err="1">
                <a:solidFill>
                  <a:srgbClr val="FFFFFF"/>
                </a:solidFill>
              </a:rPr>
              <a:t>đỡ</a:t>
            </a:r>
            <a:r>
              <a:rPr lang="en-US" altLang="vi-VN" sz="4000" b="1" dirty="0">
                <a:solidFill>
                  <a:srgbClr val="FFFFFF"/>
                </a:solidFill>
              </a:rPr>
              <a:t> </a:t>
            </a:r>
            <a:r>
              <a:rPr lang="en-US" altLang="vi-VN" sz="4000" b="1" dirty="0" err="1">
                <a:solidFill>
                  <a:srgbClr val="FFFFFF"/>
                </a:solidFill>
              </a:rPr>
              <a:t>tôi</a:t>
            </a:r>
            <a:r>
              <a:rPr lang="en-US" altLang="vi-VN" sz="4000" b="1" dirty="0">
                <a:solidFill>
                  <a:srgbClr val="FFFFFF"/>
                </a:solidFill>
              </a:rPr>
              <a:t>, </a:t>
            </a:r>
            <a:r>
              <a:rPr lang="en-US" altLang="vi-VN" sz="4000" b="1" dirty="0" err="1">
                <a:solidFill>
                  <a:srgbClr val="FFFFFF"/>
                </a:solidFill>
              </a:rPr>
              <a:t>và</a:t>
            </a:r>
            <a:r>
              <a:rPr lang="en-US" altLang="vi-VN" sz="4000" b="1" dirty="0">
                <a:solidFill>
                  <a:srgbClr val="FFFFFF"/>
                </a:solidFill>
              </a:rPr>
              <a:t> </a:t>
            </a:r>
            <a:r>
              <a:rPr lang="en-US" altLang="vi-VN" sz="4000" b="1" dirty="0" err="1">
                <a:solidFill>
                  <a:srgbClr val="FFFFFF"/>
                </a:solidFill>
              </a:rPr>
              <a:t>chẳng</a:t>
            </a:r>
            <a:r>
              <a:rPr lang="en-US" altLang="vi-VN" sz="4000" b="1" dirty="0">
                <a:solidFill>
                  <a:srgbClr val="FFFFFF"/>
                </a:solidFill>
              </a:rPr>
              <a:t> </a:t>
            </a:r>
            <a:r>
              <a:rPr lang="en-US" altLang="vi-VN" sz="4000" b="1" dirty="0" err="1">
                <a:solidFill>
                  <a:srgbClr val="FFFFFF"/>
                </a:solidFill>
              </a:rPr>
              <a:t>nghe</a:t>
            </a:r>
            <a:r>
              <a:rPr lang="en-US" altLang="vi-VN" sz="4000" b="1" dirty="0">
                <a:solidFill>
                  <a:srgbClr val="FFFFFF"/>
                </a:solidFill>
              </a:rPr>
              <a:t> </a:t>
            </a:r>
            <a:r>
              <a:rPr lang="en-US" altLang="vi-VN" sz="4000" b="1" dirty="0" err="1">
                <a:solidFill>
                  <a:srgbClr val="FFFFFF"/>
                </a:solidFill>
              </a:rPr>
              <a:t>lời</a:t>
            </a:r>
            <a:r>
              <a:rPr lang="en-US" altLang="vi-VN" sz="4000" b="1" dirty="0">
                <a:solidFill>
                  <a:srgbClr val="FFFFFF"/>
                </a:solidFill>
              </a:rPr>
              <a:t> </a:t>
            </a:r>
            <a:r>
              <a:rPr lang="en-US" altLang="vi-VN" sz="4000" b="1" dirty="0" err="1">
                <a:solidFill>
                  <a:srgbClr val="FFFFFF"/>
                </a:solidFill>
              </a:rPr>
              <a:t>rên</a:t>
            </a:r>
            <a:r>
              <a:rPr lang="en-US" altLang="vi-VN" sz="4000" b="1" dirty="0">
                <a:solidFill>
                  <a:srgbClr val="FFFFFF"/>
                </a:solidFill>
              </a:rPr>
              <a:t> </a:t>
            </a:r>
            <a:r>
              <a:rPr lang="en-US" altLang="vi-VN" sz="4000" b="1" dirty="0" err="1">
                <a:solidFill>
                  <a:srgbClr val="FFFFFF"/>
                </a:solidFill>
              </a:rPr>
              <a:t>siết</a:t>
            </a:r>
            <a:r>
              <a:rPr lang="en-US" altLang="vi-VN" sz="4000" b="1" dirty="0">
                <a:solidFill>
                  <a:srgbClr val="FFFFFF"/>
                </a:solidFill>
              </a:rPr>
              <a:t> </a:t>
            </a:r>
            <a:r>
              <a:rPr lang="en-US" altLang="vi-VN" sz="4000" b="1" dirty="0" err="1">
                <a:solidFill>
                  <a:srgbClr val="FFFFFF"/>
                </a:solidFill>
              </a:rPr>
              <a:t>tôi</a:t>
            </a:r>
            <a:r>
              <a:rPr lang="en-US" altLang="vi-VN" sz="4000" b="1" dirty="0">
                <a:solidFill>
                  <a:srgbClr val="FFFFFF"/>
                </a:solidFill>
              </a:rPr>
              <a:t>?</a:t>
            </a:r>
          </a:p>
        </p:txBody>
      </p:sp>
      <p:sp>
        <p:nvSpPr>
          <p:cNvPr id="124933" name="Rectangle 5"/>
          <p:cNvSpPr>
            <a:spLocks noGrp="1" noChangeArrowheads="1"/>
          </p:cNvSpPr>
          <p:nvPr>
            <p:ph type="title" idx="4294967295"/>
          </p:nvPr>
        </p:nvSpPr>
        <p:spPr/>
        <p:txBody>
          <a:bodyPr/>
          <a:lstStyle/>
          <a:p>
            <a:pPr eaLnBrk="1" hangingPunct="1">
              <a:defRPr/>
            </a:pPr>
            <a:r>
              <a:rPr lang="en-US" dirty="0" smtClean="0">
                <a:ea typeface="ＭＳ Ｐゴシック" pitchFamily="34" charset="-128"/>
              </a:rPr>
              <a:t>Than </a:t>
            </a:r>
            <a:r>
              <a:rPr lang="en-US" dirty="0" err="1" smtClean="0">
                <a:ea typeface="ＭＳ Ｐゴシック" pitchFamily="34" charset="-128"/>
              </a:rPr>
              <a:t>vãn</a:t>
            </a:r>
            <a:r>
              <a:rPr lang="en-US" dirty="0" smtClean="0">
                <a:ea typeface="ＭＳ Ｐゴシック" pitchFamily="34" charset="-128"/>
              </a:rPr>
              <a:t>/</a:t>
            </a:r>
            <a:r>
              <a:rPr lang="en-US" dirty="0" err="1" smtClean="0">
                <a:ea typeface="ＭＳ Ｐゴシック" pitchFamily="34" charset="-128"/>
              </a:rPr>
              <a:t>ai</a:t>
            </a:r>
            <a:r>
              <a:rPr lang="en-US" dirty="0" smtClean="0">
                <a:ea typeface="ＭＳ Ｐゴシック" pitchFamily="34" charset="-128"/>
              </a:rPr>
              <a:t> </a:t>
            </a:r>
            <a:r>
              <a:rPr lang="en-US" dirty="0" err="1" smtClean="0">
                <a:ea typeface="ＭＳ Ｐゴシック" pitchFamily="34" charset="-128"/>
              </a:rPr>
              <a:t>oán</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7" name="Rectangle 4"/>
          <p:cNvSpPr>
            <a:spLocks noChangeArrowheads="1"/>
          </p:cNvSpPr>
          <p:nvPr/>
        </p:nvSpPr>
        <p:spPr bwMode="auto">
          <a:xfrm>
            <a:off x="395288" y="1303338"/>
            <a:ext cx="82804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FF"/>
                </a:solidFill>
              </a:rPr>
              <a:t>"L</a:t>
            </a:r>
            <a:r>
              <a:rPr lang="en-US" sz="3200" b="1" dirty="0" smtClean="0">
                <a:solidFill>
                  <a:srgbClr val="FFFFFF"/>
                </a:solidFill>
              </a:rPr>
              <a:t>ORD</a:t>
            </a:r>
            <a:r>
              <a:rPr lang="en-US" sz="3600" b="1" dirty="0">
                <a:solidFill>
                  <a:srgbClr val="FFFFFF"/>
                </a:solidFill>
              </a:rPr>
              <a:t>, hear my prayer! </a:t>
            </a:r>
          </a:p>
          <a:p>
            <a:pPr algn="ctr"/>
            <a:r>
              <a:rPr lang="en-US" sz="3600" b="1" dirty="0">
                <a:solidFill>
                  <a:srgbClr val="FFFFFF"/>
                </a:solidFill>
              </a:rPr>
              <a:t>		 Listen to my plea! </a:t>
            </a:r>
          </a:p>
          <a:p>
            <a:pPr algn="ctr"/>
            <a:r>
              <a:rPr lang="en-US" sz="3600" b="1" baseline="30000" dirty="0" smtClean="0">
                <a:solidFill>
                  <a:srgbClr val="FFFFFF"/>
                </a:solidFill>
              </a:rPr>
              <a:t>2</a:t>
            </a:r>
            <a:r>
              <a:rPr lang="en-US" sz="3600" b="1" dirty="0" smtClean="0">
                <a:solidFill>
                  <a:srgbClr val="FFFFFF"/>
                </a:solidFill>
              </a:rPr>
              <a:t>Don</a:t>
            </a:r>
            <a:r>
              <a:rPr lang="fr-FR" sz="3600" b="1" dirty="0" smtClean="0">
                <a:solidFill>
                  <a:srgbClr val="FFFFFF"/>
                </a:solidFill>
              </a:rPr>
              <a:t>'</a:t>
            </a:r>
            <a:r>
              <a:rPr lang="en-US" sz="3600" b="1" dirty="0" smtClean="0">
                <a:solidFill>
                  <a:srgbClr val="FFFFFF"/>
                </a:solidFill>
              </a:rPr>
              <a:t>t </a:t>
            </a:r>
            <a:r>
              <a:rPr lang="en-US" sz="3600" b="1" dirty="0">
                <a:solidFill>
                  <a:srgbClr val="FFFFFF"/>
                </a:solidFill>
              </a:rPr>
              <a:t>turn away from me </a:t>
            </a:r>
          </a:p>
          <a:p>
            <a:pPr algn="ctr"/>
            <a:r>
              <a:rPr lang="en-US" sz="3600" b="1" dirty="0">
                <a:solidFill>
                  <a:srgbClr val="FFFFFF"/>
                </a:solidFill>
              </a:rPr>
              <a:t>		 in my time of distress. </a:t>
            </a:r>
          </a:p>
          <a:p>
            <a:pPr algn="ctr"/>
            <a:r>
              <a:rPr lang="en-US" sz="3600" b="1" dirty="0">
                <a:solidFill>
                  <a:srgbClr val="FFFFFF"/>
                </a:solidFill>
              </a:rPr>
              <a:t>	 Bend down to listen, </a:t>
            </a:r>
          </a:p>
          <a:p>
            <a:pPr algn="ctr"/>
            <a:r>
              <a:rPr lang="en-US" sz="3600" b="1" dirty="0">
                <a:solidFill>
                  <a:srgbClr val="FFFFFF"/>
                </a:solidFill>
              </a:rPr>
              <a:t>		 and answer me quickly when I call to you</a:t>
            </a:r>
            <a:r>
              <a:rPr lang="en-US" sz="3600" b="1" dirty="0" smtClean="0">
                <a:solidFill>
                  <a:srgbClr val="FFFFFF"/>
                </a:solidFill>
              </a:rPr>
              <a:t>."</a:t>
            </a:r>
            <a:r>
              <a:rPr lang="en-US" sz="3600" b="1" dirty="0">
                <a:solidFill>
                  <a:srgbClr val="FFFFFF"/>
                </a:solidFill>
              </a:rPr>
              <a:t/>
            </a:r>
            <a:br>
              <a:rPr lang="en-US" sz="3600" b="1" dirty="0">
                <a:solidFill>
                  <a:srgbClr val="FFFFFF"/>
                </a:solidFill>
              </a:rPr>
            </a:br>
            <a:endParaRPr lang="en-US" sz="3600" b="1" dirty="0">
              <a:solidFill>
                <a:srgbClr val="FFFFFF"/>
              </a:solidFill>
            </a:endParaRPr>
          </a:p>
          <a:p>
            <a:pPr algn="ctr"/>
            <a:r>
              <a:rPr lang="en-US" sz="3600" b="1" dirty="0">
                <a:solidFill>
                  <a:srgbClr val="FFFFFF"/>
                </a:solidFill>
              </a:rPr>
              <a:t>Psalm 102:1-2</a:t>
            </a:r>
          </a:p>
        </p:txBody>
      </p:sp>
      <p:sp>
        <p:nvSpPr>
          <p:cNvPr id="124933" name="Rectangle 5"/>
          <p:cNvSpPr>
            <a:spLocks noGrp="1" noChangeArrowheads="1"/>
          </p:cNvSpPr>
          <p:nvPr>
            <p:ph type="title" idx="4294967295"/>
          </p:nvPr>
        </p:nvSpPr>
        <p:spPr>
          <a:xfrm>
            <a:off x="457200" y="73025"/>
            <a:ext cx="8229600" cy="1139825"/>
          </a:xfrm>
        </p:spPr>
        <p:txBody>
          <a:bodyPr/>
          <a:lstStyle/>
          <a:p>
            <a:pPr eaLnBrk="1" hangingPunct="1">
              <a:defRPr/>
            </a:pPr>
            <a:r>
              <a:rPr lang="en-US" sz="4400" b="1" dirty="0">
                <a:latin typeface="Tahoma" charset="0"/>
                <a:cs typeface="Arial" charset="0"/>
              </a:rPr>
              <a:t>Lament</a:t>
            </a:r>
            <a:endParaRPr lang="en-US" b="1" dirty="0">
              <a:latin typeface="Tahoma" charset="0"/>
              <a:cs typeface="Arial" charset="0"/>
            </a:endParaRPr>
          </a:p>
        </p:txBody>
      </p:sp>
    </p:spTree>
    <p:extLst>
      <p:ext uri="{BB962C8B-B14F-4D97-AF65-F5344CB8AC3E}">
        <p14:creationId xmlns:p14="http://schemas.microsoft.com/office/powerpoint/2010/main" val="31973710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6" name="Picture 5" descr="complaining 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mplaining m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lain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0"/>
            <a:ext cx="152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5"/>
          <p:cNvSpPr>
            <a:spLocks noGrp="1" noChangeArrowheads="1"/>
          </p:cNvSpPr>
          <p:nvPr>
            <p:ph type="title" idx="4294967295"/>
          </p:nvPr>
        </p:nvSpPr>
        <p:spPr>
          <a:xfrm>
            <a:off x="0" y="3810000"/>
            <a:ext cx="9144000" cy="9144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vi-VN" b="1" dirty="0" err="1" smtClean="0">
                <a:effectLst/>
                <a:ea typeface="ＭＳ Ｐゴシック" pitchFamily="34" charset="-128"/>
              </a:rPr>
              <a:t>Khi</a:t>
            </a:r>
            <a:r>
              <a:rPr lang="en-US" altLang="vi-VN" b="1" dirty="0" smtClean="0">
                <a:effectLst/>
                <a:ea typeface="ＭＳ Ｐゴシック" pitchFamily="34" charset="-128"/>
              </a:rPr>
              <a:t> </a:t>
            </a:r>
            <a:r>
              <a:rPr lang="en-US" altLang="vi-VN" b="1" dirty="0" err="1" smtClean="0">
                <a:effectLst/>
                <a:ea typeface="ＭＳ Ｐゴシック" pitchFamily="34" charset="-128"/>
              </a:rPr>
              <a:t>nào</a:t>
            </a:r>
            <a:r>
              <a:rPr lang="en-US" altLang="vi-VN" b="1" dirty="0" smtClean="0">
                <a:effectLst/>
                <a:ea typeface="ＭＳ Ｐゴシック" pitchFamily="34" charset="-128"/>
              </a:rPr>
              <a:t> </a:t>
            </a:r>
            <a:r>
              <a:rPr lang="en-US" altLang="vi-VN" b="1" dirty="0" err="1" smtClean="0">
                <a:effectLst/>
                <a:ea typeface="ＭＳ Ｐゴシック" pitchFamily="34" charset="-128"/>
              </a:rPr>
              <a:t>có</a:t>
            </a:r>
            <a:r>
              <a:rPr lang="en-US" altLang="vi-VN" b="1" dirty="0" smtClean="0">
                <a:effectLst/>
                <a:ea typeface="ＭＳ Ｐゴシック" pitchFamily="34" charset="-128"/>
              </a:rPr>
              <a:t> </a:t>
            </a:r>
            <a:r>
              <a:rPr lang="en-US" altLang="vi-VN" b="1" dirty="0" err="1" smtClean="0">
                <a:effectLst/>
                <a:ea typeface="ＭＳ Ｐゴシック" pitchFamily="34" charset="-128"/>
              </a:rPr>
              <a:t>thể</a:t>
            </a:r>
            <a:r>
              <a:rPr lang="en-US" altLang="vi-VN" b="1" dirty="0" smtClean="0">
                <a:effectLst/>
                <a:ea typeface="ＭＳ Ｐゴシック" pitchFamily="34" charset="-128"/>
              </a:rPr>
              <a:t> </a:t>
            </a:r>
            <a:r>
              <a:rPr lang="en-US" altLang="vi-VN" b="1" dirty="0" err="1" smtClean="0">
                <a:effectLst/>
                <a:ea typeface="ＭＳ Ｐゴシック" pitchFamily="34" charset="-128"/>
              </a:rPr>
              <a:t>phàn</a:t>
            </a:r>
            <a:r>
              <a:rPr lang="en-US" altLang="vi-VN" b="1" dirty="0" smtClean="0">
                <a:effectLst/>
                <a:ea typeface="ＭＳ Ｐゴシック" pitchFamily="34" charset="-128"/>
              </a:rPr>
              <a:t> </a:t>
            </a:r>
            <a:r>
              <a:rPr lang="en-US" altLang="vi-VN" b="1" dirty="0" err="1" smtClean="0">
                <a:effectLst/>
                <a:ea typeface="ＭＳ Ｐゴシック" pitchFamily="34" charset="-128"/>
              </a:rPr>
              <a:t>nàn</a:t>
            </a:r>
            <a:r>
              <a:rPr lang="en-US" altLang="vi-VN" b="1" dirty="0" smtClean="0">
                <a:effectLst/>
                <a:ea typeface="ＭＳ Ｐゴシック" pitchFamily="34" charset="-128"/>
              </a:rPr>
              <a:t>?</a:t>
            </a:r>
          </a:p>
        </p:txBody>
      </p:sp>
      <p:sp>
        <p:nvSpPr>
          <p:cNvPr id="5" name="Rectangle 5"/>
          <p:cNvSpPr txBox="1">
            <a:spLocks noChangeArrowheads="1"/>
          </p:cNvSpPr>
          <p:nvPr/>
        </p:nvSpPr>
        <p:spPr bwMode="auto">
          <a:xfrm>
            <a:off x="2590800" y="4572000"/>
            <a:ext cx="3810000" cy="2286000"/>
          </a:xfrm>
          <a:prstGeom prst="rect">
            <a:avLst/>
          </a:prstGeom>
          <a:noFill/>
          <a:ln w="9525">
            <a:noFill/>
            <a:miter lim="800000"/>
            <a:headEnd/>
            <a:tailEnd/>
          </a:ln>
          <a:effectLst/>
        </p:spPr>
        <p:txBody>
          <a:bodyPr anchor="ctr" anchorCtr="1"/>
          <a:lstStyle/>
          <a:p>
            <a:pPr algn="ctr">
              <a:defRPr/>
            </a:pPr>
            <a:r>
              <a:rPr lang="en-US" sz="3200" b="1" dirty="0" err="1" smtClean="0">
                <a:solidFill>
                  <a:schemeClr val="tx2"/>
                </a:solidFill>
                <a:effectLst>
                  <a:outerShdw blurRad="38100" dist="38100" dir="2700000" algn="tl">
                    <a:srgbClr val="000000"/>
                  </a:outerShdw>
                </a:effectLst>
              </a:rPr>
              <a:t>Được</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phép</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phàn</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nàn</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với</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người</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có</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thể</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giải</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quyết</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vấn</a:t>
            </a:r>
            <a:r>
              <a:rPr lang="en-US" sz="3200" b="1" dirty="0" smtClean="0">
                <a:solidFill>
                  <a:schemeClr val="tx2"/>
                </a:solidFill>
                <a:effectLst>
                  <a:outerShdw blurRad="38100" dist="38100" dir="2700000" algn="tl">
                    <a:srgbClr val="000000"/>
                  </a:outerShdw>
                </a:effectLst>
              </a:rPr>
              <a:t> </a:t>
            </a:r>
            <a:r>
              <a:rPr lang="en-US" sz="3200" b="1" dirty="0" err="1" smtClean="0">
                <a:solidFill>
                  <a:schemeClr val="tx2"/>
                </a:solidFill>
                <a:effectLst>
                  <a:outerShdw blurRad="38100" dist="38100" dir="2700000" algn="tl">
                    <a:srgbClr val="000000"/>
                  </a:outerShdw>
                </a:effectLst>
              </a:rPr>
              <a:t>đề</a:t>
            </a:r>
            <a:r>
              <a:rPr lang="en-US" sz="3200" b="1" dirty="0" smtClean="0">
                <a:solidFill>
                  <a:schemeClr val="tx2"/>
                </a:solidFill>
                <a:effectLst>
                  <a:outerShdw blurRad="38100" dist="38100" dir="2700000" algn="tl">
                    <a:srgbClr val="000000"/>
                  </a:outerShdw>
                </a:effectLst>
              </a:rPr>
              <a:t>!</a:t>
            </a:r>
            <a:endParaRPr lang="en-US" sz="3200" b="1" dirty="0">
              <a:solidFill>
                <a:schemeClr val="tx2"/>
              </a:solidFill>
              <a:effectLst>
                <a:outerShdw blurRad="38100" dist="38100" dir="2700000" algn="tl">
                  <a:srgbClr val="000000"/>
                </a:outerShdw>
              </a:effectLst>
            </a:endParaRPr>
          </a:p>
        </p:txBody>
      </p:sp>
      <p:pic>
        <p:nvPicPr>
          <p:cNvPr id="9" name="Picture 8" descr="complaining to peop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26606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overwhelmed woma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016500"/>
            <a:ext cx="2514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533400" y="2055813"/>
            <a:ext cx="3429000" cy="1569660"/>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algn="ctr">
              <a:defRPr/>
            </a:pPr>
            <a:r>
              <a:rPr lang="en-US" sz="3200" b="1" u="sng" dirty="0" err="1" smtClean="0">
                <a:solidFill>
                  <a:srgbClr val="FFFFFF"/>
                </a:solidFill>
                <a:latin typeface="Arial" charset="0"/>
                <a:ea typeface="Arial" charset="0"/>
              </a:rPr>
              <a:t>Dân</a:t>
            </a:r>
            <a:r>
              <a:rPr lang="en-US" sz="3200" b="1" u="sng" dirty="0" smtClean="0">
                <a:solidFill>
                  <a:srgbClr val="FFFFFF"/>
                </a:solidFill>
                <a:latin typeface="Arial" charset="0"/>
                <a:ea typeface="Arial" charset="0"/>
              </a:rPr>
              <a:t> </a:t>
            </a:r>
            <a:r>
              <a:rPr lang="en-US" sz="3200" b="1" u="sng" dirty="0" err="1" smtClean="0">
                <a:solidFill>
                  <a:srgbClr val="FFFFFF"/>
                </a:solidFill>
                <a:latin typeface="Arial" charset="0"/>
                <a:ea typeface="Arial" charset="0"/>
              </a:rPr>
              <a:t>số</a:t>
            </a:r>
            <a:r>
              <a:rPr lang="en-US" sz="3200" b="1" u="sng" dirty="0" smtClean="0">
                <a:solidFill>
                  <a:srgbClr val="FFFFFF"/>
                </a:solidFill>
                <a:latin typeface="Arial" charset="0"/>
                <a:ea typeface="Arial" charset="0"/>
              </a:rPr>
              <a:t> </a:t>
            </a:r>
            <a:r>
              <a:rPr lang="en-US" sz="3200" b="1" u="sng" dirty="0" err="1" smtClean="0">
                <a:solidFill>
                  <a:srgbClr val="FFFFFF"/>
                </a:solidFill>
                <a:latin typeface="Arial" charset="0"/>
                <a:ea typeface="Arial" charset="0"/>
              </a:rPr>
              <a:t>ký</a:t>
            </a:r>
            <a:endParaRPr lang="en-US" sz="3200" b="1" u="sng" dirty="0">
              <a:solidFill>
                <a:srgbClr val="FFFFFF"/>
              </a:solidFill>
              <a:latin typeface="Arial" charset="0"/>
              <a:ea typeface="Arial" charset="0"/>
            </a:endParaRPr>
          </a:p>
          <a:p>
            <a:pPr algn="ctr">
              <a:defRPr/>
            </a:pPr>
            <a:r>
              <a:rPr lang="en-US" sz="3200" b="1" dirty="0" err="1" smtClean="0">
                <a:solidFill>
                  <a:srgbClr val="FFFFFF"/>
                </a:solidFill>
                <a:latin typeface="Arial" charset="0"/>
                <a:ea typeface="Arial" charset="0"/>
              </a:rPr>
              <a:t>Phàn</a:t>
            </a:r>
            <a:r>
              <a:rPr lang="en-US" sz="3200" b="1" dirty="0" smtClean="0">
                <a:solidFill>
                  <a:srgbClr val="FFFFFF"/>
                </a:solidFill>
                <a:latin typeface="Arial" charset="0"/>
                <a:ea typeface="Arial" charset="0"/>
              </a:rPr>
              <a:t> </a:t>
            </a:r>
            <a:r>
              <a:rPr lang="en-US" sz="3200" b="1" dirty="0" err="1" smtClean="0">
                <a:solidFill>
                  <a:srgbClr val="FFFFFF"/>
                </a:solidFill>
                <a:latin typeface="Arial" charset="0"/>
                <a:ea typeface="Arial" charset="0"/>
              </a:rPr>
              <a:t>nàn</a:t>
            </a:r>
            <a:endParaRPr lang="en-US" sz="3200" b="1" dirty="0" smtClean="0">
              <a:solidFill>
                <a:srgbClr val="FFFFFF"/>
              </a:solidFill>
              <a:latin typeface="Arial" charset="0"/>
              <a:ea typeface="Arial" charset="0"/>
            </a:endParaRPr>
          </a:p>
          <a:p>
            <a:pPr algn="ctr">
              <a:defRPr/>
            </a:pPr>
            <a:r>
              <a:rPr lang="en-US" sz="3200" b="1" dirty="0" err="1" smtClean="0">
                <a:solidFill>
                  <a:srgbClr val="FFFF00"/>
                </a:solidFill>
                <a:latin typeface="Arial" charset="0"/>
                <a:ea typeface="Arial" charset="0"/>
              </a:rPr>
              <a:t>Bị</a:t>
            </a:r>
            <a:r>
              <a:rPr lang="en-US" sz="3200" b="1" dirty="0" smtClean="0">
                <a:solidFill>
                  <a:srgbClr val="FFFF00"/>
                </a:solidFill>
                <a:latin typeface="Arial" charset="0"/>
                <a:ea typeface="Arial" charset="0"/>
              </a:rPr>
              <a:t> </a:t>
            </a:r>
            <a:r>
              <a:rPr lang="en-US" sz="3200" b="1" dirty="0" err="1" smtClean="0">
                <a:solidFill>
                  <a:srgbClr val="FFFF00"/>
                </a:solidFill>
                <a:latin typeface="Arial" charset="0"/>
                <a:ea typeface="Arial" charset="0"/>
              </a:rPr>
              <a:t>đoán</a:t>
            </a:r>
            <a:r>
              <a:rPr lang="en-US" sz="3200" b="1" dirty="0" smtClean="0">
                <a:solidFill>
                  <a:srgbClr val="FFFF00"/>
                </a:solidFill>
                <a:latin typeface="Arial" charset="0"/>
                <a:ea typeface="Arial" charset="0"/>
              </a:rPr>
              <a:t> </a:t>
            </a:r>
            <a:r>
              <a:rPr lang="en-US" sz="3200" b="1" dirty="0" err="1" smtClean="0">
                <a:solidFill>
                  <a:srgbClr val="FFFF00"/>
                </a:solidFill>
                <a:latin typeface="Arial" charset="0"/>
                <a:ea typeface="Arial" charset="0"/>
              </a:rPr>
              <a:t>phạt</a:t>
            </a:r>
            <a:endParaRPr lang="en-US" sz="3200" b="1" dirty="0">
              <a:solidFill>
                <a:srgbClr val="FFFF00"/>
              </a:solidFill>
              <a:latin typeface="Arial" charset="0"/>
              <a:ea typeface="Arial" charset="0"/>
            </a:endParaRPr>
          </a:p>
        </p:txBody>
      </p:sp>
      <p:sp>
        <p:nvSpPr>
          <p:cNvPr id="4" name="Rectangle 4"/>
          <p:cNvSpPr>
            <a:spLocks noChangeArrowheads="1"/>
          </p:cNvSpPr>
          <p:nvPr/>
        </p:nvSpPr>
        <p:spPr bwMode="auto">
          <a:xfrm>
            <a:off x="4724400" y="2055813"/>
            <a:ext cx="3429000" cy="1569660"/>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algn="ctr">
              <a:defRPr/>
            </a:pPr>
            <a:r>
              <a:rPr lang="en-US" sz="3200" b="1" u="sng" dirty="0" err="1" smtClean="0">
                <a:solidFill>
                  <a:srgbClr val="FFFFFF"/>
                </a:solidFill>
                <a:latin typeface="Arial" charset="0"/>
                <a:ea typeface="Arial" charset="0"/>
              </a:rPr>
              <a:t>Thi</a:t>
            </a:r>
            <a:r>
              <a:rPr lang="en-US" sz="3200" b="1" u="sng" dirty="0" smtClean="0">
                <a:solidFill>
                  <a:srgbClr val="FFFFFF"/>
                </a:solidFill>
                <a:latin typeface="Arial" charset="0"/>
                <a:ea typeface="Arial" charset="0"/>
              </a:rPr>
              <a:t> </a:t>
            </a:r>
            <a:r>
              <a:rPr lang="en-US" sz="3200" b="1" u="sng" dirty="0" err="1" smtClean="0">
                <a:solidFill>
                  <a:srgbClr val="FFFFFF"/>
                </a:solidFill>
                <a:latin typeface="Arial" charset="0"/>
                <a:ea typeface="Arial" charset="0"/>
              </a:rPr>
              <a:t>Thiên</a:t>
            </a:r>
            <a:endParaRPr lang="en-US" sz="3200" b="1" u="sng" dirty="0">
              <a:solidFill>
                <a:srgbClr val="FFFFFF"/>
              </a:solidFill>
              <a:latin typeface="Arial" charset="0"/>
              <a:ea typeface="Arial" charset="0"/>
            </a:endParaRPr>
          </a:p>
          <a:p>
            <a:pPr algn="ctr">
              <a:defRPr/>
            </a:pPr>
            <a:r>
              <a:rPr lang="en-US" sz="3200" b="1" dirty="0" err="1" smtClean="0">
                <a:solidFill>
                  <a:srgbClr val="FFFFFF"/>
                </a:solidFill>
                <a:latin typeface="Arial" charset="0"/>
                <a:ea typeface="Arial" charset="0"/>
              </a:rPr>
              <a:t>Phàn</a:t>
            </a:r>
            <a:r>
              <a:rPr lang="en-US" sz="3200" b="1" dirty="0" smtClean="0">
                <a:solidFill>
                  <a:srgbClr val="FFFFFF"/>
                </a:solidFill>
                <a:latin typeface="Arial" charset="0"/>
                <a:ea typeface="Arial" charset="0"/>
              </a:rPr>
              <a:t> </a:t>
            </a:r>
            <a:r>
              <a:rPr lang="en-US" sz="3200" b="1" dirty="0" err="1" smtClean="0">
                <a:solidFill>
                  <a:srgbClr val="FFFFFF"/>
                </a:solidFill>
                <a:latin typeface="Arial" charset="0"/>
                <a:ea typeface="Arial" charset="0"/>
              </a:rPr>
              <a:t>nàn</a:t>
            </a:r>
            <a:endParaRPr lang="en-US" sz="3200" b="1" dirty="0" smtClean="0">
              <a:solidFill>
                <a:srgbClr val="FFFFFF"/>
              </a:solidFill>
              <a:latin typeface="Arial" charset="0"/>
              <a:ea typeface="Arial" charset="0"/>
            </a:endParaRPr>
          </a:p>
          <a:p>
            <a:pPr algn="ctr">
              <a:defRPr/>
            </a:pPr>
            <a:r>
              <a:rPr lang="en-US" sz="3200" b="1" dirty="0" err="1" smtClean="0">
                <a:solidFill>
                  <a:srgbClr val="FFFF00"/>
                </a:solidFill>
                <a:latin typeface="Arial" charset="0"/>
                <a:ea typeface="Arial" charset="0"/>
              </a:rPr>
              <a:t>Được</a:t>
            </a:r>
            <a:r>
              <a:rPr lang="en-US" sz="3200" b="1" dirty="0" smtClean="0">
                <a:solidFill>
                  <a:srgbClr val="FFFF00"/>
                </a:solidFill>
                <a:latin typeface="Arial" charset="0"/>
                <a:ea typeface="Arial" charset="0"/>
              </a:rPr>
              <a:t> </a:t>
            </a:r>
            <a:r>
              <a:rPr lang="en-US" sz="3200" b="1" dirty="0" err="1" smtClean="0">
                <a:solidFill>
                  <a:srgbClr val="FFFF00"/>
                </a:solidFill>
                <a:latin typeface="Arial" charset="0"/>
                <a:ea typeface="Arial" charset="0"/>
              </a:rPr>
              <a:t>cho</a:t>
            </a:r>
            <a:r>
              <a:rPr lang="en-US" sz="3200" b="1" dirty="0" smtClean="0">
                <a:solidFill>
                  <a:srgbClr val="FFFF00"/>
                </a:solidFill>
                <a:latin typeface="Arial" charset="0"/>
                <a:ea typeface="Arial" charset="0"/>
              </a:rPr>
              <a:t> </a:t>
            </a:r>
            <a:r>
              <a:rPr lang="en-US" sz="3200" b="1" dirty="0" err="1" smtClean="0">
                <a:solidFill>
                  <a:srgbClr val="FFFF00"/>
                </a:solidFill>
                <a:latin typeface="Arial" charset="0"/>
                <a:ea typeface="Arial" charset="0"/>
              </a:rPr>
              <a:t>phép</a:t>
            </a:r>
            <a:endParaRPr lang="en-US" sz="3200" b="1" dirty="0">
              <a:solidFill>
                <a:srgbClr val="FFFF00"/>
              </a:solidFill>
              <a:latin typeface="Arial" charset="0"/>
              <a:ea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11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1122"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cry to god seeking-g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0" name="Rectangle 4"/>
          <p:cNvSpPr>
            <a:spLocks noChangeArrowheads="1"/>
          </p:cNvSpPr>
          <p:nvPr/>
        </p:nvSpPr>
        <p:spPr bwMode="auto">
          <a:xfrm>
            <a:off x="533400" y="1447800"/>
            <a:ext cx="8305800" cy="4339650"/>
          </a:xfrm>
          <a:prstGeom prst="rect">
            <a:avLst/>
          </a:prstGeom>
          <a:noFill/>
          <a:ln w="9525">
            <a:noFill/>
            <a:miter lim="800000"/>
            <a:headEnd/>
            <a:tailEnd/>
          </a:ln>
        </p:spPr>
        <p:txBody>
          <a:bodyPr>
            <a:spAutoFit/>
          </a:bodyPr>
          <a:lstStyle/>
          <a:p>
            <a:pPr algn="ctr">
              <a:defRPr/>
            </a:pPr>
            <a:r>
              <a:rPr lang="en-US" sz="4000" b="1" dirty="0">
                <a:solidFill>
                  <a:srgbClr val="FFFFFF"/>
                </a:solidFill>
                <a:effectLst>
                  <a:glow rad="190500">
                    <a:schemeClr val="accent6">
                      <a:alpha val="75000"/>
                    </a:schemeClr>
                  </a:glow>
                </a:effectLst>
                <a:latin typeface="Arial" charset="0"/>
                <a:ea typeface="Arial" charset="0"/>
              </a:rPr>
              <a:t>1 </a:t>
            </a:r>
            <a:r>
              <a:rPr lang="en-US" sz="4000" b="1" dirty="0" err="1">
                <a:solidFill>
                  <a:srgbClr val="FFFFFF"/>
                </a:solidFill>
                <a:effectLst>
                  <a:glow rad="190500">
                    <a:schemeClr val="accent6">
                      <a:alpha val="75000"/>
                    </a:schemeClr>
                  </a:glow>
                </a:effectLst>
                <a:latin typeface="Arial" charset="0"/>
                <a:ea typeface="Arial" charset="0"/>
              </a:rPr>
              <a:t>Hỡi</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Đức</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Giê-hô-va</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xin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nghe</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lời</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cầu</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nguyện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tôi</a:t>
            </a:r>
            <a:r>
              <a:rPr lang="en-US" sz="4000" b="1" dirty="0">
                <a:solidFill>
                  <a:srgbClr val="FFFFFF"/>
                </a:solidFill>
                <a:effectLst>
                  <a:glow rad="190500">
                    <a:schemeClr val="accent6">
                      <a:alpha val="75000"/>
                    </a:schemeClr>
                  </a:glow>
                </a:effectLst>
                <a:latin typeface="Arial" charset="0"/>
                <a:ea typeface="Arial" charset="0"/>
              </a:rPr>
              <a:t>, </a:t>
            </a:r>
          </a:p>
          <a:p>
            <a:pPr algn="ctr">
              <a:defRPr/>
            </a:pPr>
            <a:r>
              <a:rPr lang="en-US" sz="4000" b="1" dirty="0" err="1">
                <a:solidFill>
                  <a:srgbClr val="FFFFFF"/>
                </a:solidFill>
                <a:effectLst>
                  <a:glow rad="190500">
                    <a:schemeClr val="accent6">
                      <a:alpha val="75000"/>
                    </a:schemeClr>
                  </a:glow>
                </a:effectLst>
                <a:latin typeface="Arial" charset="0"/>
                <a:ea typeface="Arial" charset="0"/>
              </a:rPr>
              <a:t>Nguyện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tiếng</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tôi</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thấu</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đến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Ngài</a:t>
            </a:r>
            <a:r>
              <a:rPr lang="en-US" sz="4000" b="1" dirty="0">
                <a:solidFill>
                  <a:srgbClr val="FFFFFF"/>
                </a:solidFill>
                <a:effectLst>
                  <a:glow rad="190500">
                    <a:schemeClr val="accent6">
                      <a:alpha val="75000"/>
                    </a:schemeClr>
                  </a:glow>
                </a:effectLst>
                <a:latin typeface="Arial" charset="0"/>
                <a:ea typeface="Arial" charset="0"/>
              </a:rPr>
              <a:t>. </a:t>
            </a:r>
          </a:p>
          <a:p>
            <a:pPr algn="ctr">
              <a:defRPr/>
            </a:pPr>
            <a:r>
              <a:rPr lang="en-US" sz="4000" b="1" dirty="0">
                <a:solidFill>
                  <a:srgbClr val="FFFFFF"/>
                </a:solidFill>
                <a:effectLst>
                  <a:glow rad="190500">
                    <a:schemeClr val="accent6">
                      <a:alpha val="75000"/>
                    </a:schemeClr>
                  </a:glow>
                </a:effectLst>
                <a:latin typeface="Arial" charset="0"/>
                <a:ea typeface="Arial" charset="0"/>
              </a:rPr>
              <a:t>2 </a:t>
            </a:r>
            <a:r>
              <a:rPr lang="en-US" sz="4000" b="1" dirty="0" err="1">
                <a:solidFill>
                  <a:srgbClr val="FFFFFF"/>
                </a:solidFill>
                <a:effectLst>
                  <a:glow rad="190500">
                    <a:schemeClr val="accent6">
                      <a:alpha val="75000"/>
                    </a:schemeClr>
                  </a:glow>
                </a:effectLst>
                <a:latin typeface="Arial" charset="0"/>
                <a:ea typeface="Arial" charset="0"/>
              </a:rPr>
              <a:t>Trong</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ngày</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gian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truân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xin</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chớ</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giấu</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mặt</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Ngài</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cùng</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tôi</a:t>
            </a:r>
            <a:r>
              <a:rPr lang="en-US" sz="4000" b="1" dirty="0">
                <a:solidFill>
                  <a:srgbClr val="FFFFFF"/>
                </a:solidFill>
                <a:effectLst>
                  <a:glow rad="190500">
                    <a:schemeClr val="accent6">
                      <a:alpha val="75000"/>
                    </a:schemeClr>
                  </a:glow>
                </a:effectLst>
                <a:latin typeface="Arial" charset="0"/>
                <a:ea typeface="Arial" charset="0"/>
              </a:rPr>
              <a:t>; </a:t>
            </a:r>
          </a:p>
          <a:p>
            <a:pPr algn="ctr">
              <a:defRPr/>
            </a:pPr>
            <a:r>
              <a:rPr lang="en-US" sz="4000" b="1" dirty="0">
                <a:solidFill>
                  <a:srgbClr val="FFFFFF"/>
                </a:solidFill>
                <a:effectLst>
                  <a:glow rad="190500">
                    <a:schemeClr val="accent6">
                      <a:alpha val="75000"/>
                    </a:schemeClr>
                  </a:glow>
                </a:effectLst>
                <a:latin typeface="Arial" charset="0"/>
                <a:ea typeface="Arial" charset="0"/>
              </a:rPr>
              <a:t>Xin </a:t>
            </a:r>
            <a:r>
              <a:rPr lang="en-US" sz="4000" b="1" dirty="0" err="1">
                <a:solidFill>
                  <a:srgbClr val="FFFFFF"/>
                </a:solidFill>
                <a:effectLst>
                  <a:glow rad="190500">
                    <a:schemeClr val="accent6">
                      <a:alpha val="75000"/>
                    </a:schemeClr>
                  </a:glow>
                </a:effectLst>
                <a:latin typeface="Arial" charset="0"/>
                <a:ea typeface="Arial" charset="0"/>
              </a:rPr>
              <a:t>hãy</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nghiêng</a:t>
            </a:r>
            <a:r>
              <a:rPr lang="en-US" sz="4000" b="1" dirty="0">
                <a:solidFill>
                  <a:srgbClr val="FFFFFF"/>
                </a:solidFill>
                <a:effectLst>
                  <a:glow rad="190500">
                    <a:schemeClr val="accent6">
                      <a:alpha val="75000"/>
                    </a:schemeClr>
                  </a:glow>
                </a:effectLst>
                <a:latin typeface="Arial" charset="0"/>
                <a:ea typeface="Arial" charset="0"/>
              </a:rPr>
              <a:t> tai qua </a:t>
            </a:r>
            <a:r>
              <a:rPr lang="en-US" sz="4000" b="1" dirty="0" err="1">
                <a:solidFill>
                  <a:srgbClr val="FFFFFF"/>
                </a:solidFill>
                <a:effectLst>
                  <a:glow rad="190500">
                    <a:schemeClr val="accent6">
                      <a:alpha val="75000"/>
                    </a:schemeClr>
                  </a:glow>
                </a:effectLst>
                <a:latin typeface="Arial" charset="0"/>
                <a:ea typeface="Arial" charset="0"/>
              </a:rPr>
              <a:t>nghe</a:t>
            </a:r>
            <a:r>
              <a:rPr lang="en-US" sz="4000" b="1" dirty="0">
                <a:solidFill>
                  <a:srgbClr val="FFFFFF"/>
                </a:solidFill>
                <a:effectLst>
                  <a:glow rad="190500">
                    <a:schemeClr val="accent6">
                      <a:alpha val="75000"/>
                    </a:schemeClr>
                  </a:glow>
                </a:effectLst>
                <a:latin typeface="Arial" charset="0"/>
                <a:ea typeface="Arial" charset="0"/>
              </a:rPr>
              <a:t> </a:t>
            </a:r>
            <a:r>
              <a:rPr lang="en-US" sz="4000" b="1" dirty="0" err="1">
                <a:solidFill>
                  <a:srgbClr val="FFFFFF"/>
                </a:solidFill>
                <a:effectLst>
                  <a:glow rad="190500">
                    <a:schemeClr val="accent6">
                      <a:alpha val="75000"/>
                    </a:schemeClr>
                  </a:glow>
                </a:effectLst>
                <a:latin typeface="Arial" charset="0"/>
                <a:ea typeface="Arial" charset="0"/>
              </a:rPr>
              <a:t>tôi</a:t>
            </a:r>
            <a:r>
              <a:rPr lang="en-US" sz="4000" b="1" dirty="0">
                <a:solidFill>
                  <a:srgbClr val="FFFFFF"/>
                </a:solidFill>
                <a:effectLst>
                  <a:glow rad="190500">
                    <a:schemeClr val="accent6">
                      <a:alpha val="75000"/>
                    </a:schemeClr>
                  </a:glow>
                </a:effectLst>
                <a:latin typeface="Arial" charset="0"/>
                <a:ea typeface="Arial" charset="0"/>
              </a:rPr>
              <a:t>;</a:t>
            </a:r>
          </a:p>
          <a:p>
            <a:pPr algn="ctr">
              <a:defRPr/>
            </a:pPr>
            <a:r>
              <a:rPr lang="en-US" sz="3600" b="1" dirty="0" err="1" smtClean="0">
                <a:solidFill>
                  <a:srgbClr val="FFFFFF"/>
                </a:solidFill>
                <a:effectLst>
                  <a:glow rad="190500">
                    <a:schemeClr val="accent6">
                      <a:alpha val="75000"/>
                    </a:schemeClr>
                  </a:glow>
                </a:effectLst>
                <a:latin typeface="Arial" charset="0"/>
                <a:ea typeface="Arial" charset="0"/>
              </a:rPr>
              <a:t>Thi</a:t>
            </a:r>
            <a:r>
              <a:rPr lang="en-US" sz="3600" b="1" dirty="0" smtClean="0">
                <a:solidFill>
                  <a:srgbClr val="FFFFFF"/>
                </a:solidFill>
                <a:effectLst>
                  <a:glow rad="190500">
                    <a:schemeClr val="accent6">
                      <a:alpha val="75000"/>
                    </a:schemeClr>
                  </a:glow>
                </a:effectLst>
                <a:latin typeface="Arial" charset="0"/>
                <a:ea typeface="Arial" charset="0"/>
              </a:rPr>
              <a:t> </a:t>
            </a:r>
            <a:r>
              <a:rPr lang="en-US" sz="3600" b="1" dirty="0">
                <a:solidFill>
                  <a:srgbClr val="FFFFFF"/>
                </a:solidFill>
                <a:effectLst>
                  <a:glow rad="190500">
                    <a:schemeClr val="accent6">
                      <a:alpha val="75000"/>
                    </a:schemeClr>
                  </a:glow>
                </a:effectLst>
                <a:latin typeface="Arial" charset="0"/>
                <a:ea typeface="Arial" charset="0"/>
              </a:rPr>
              <a:t>102:1-2</a:t>
            </a:r>
          </a:p>
        </p:txBody>
      </p:sp>
      <p:sp>
        <p:nvSpPr>
          <p:cNvPr id="125957" name="Rectangle 5"/>
          <p:cNvSpPr>
            <a:spLocks noGrp="1" noChangeArrowheads="1"/>
          </p:cNvSpPr>
          <p:nvPr>
            <p:ph type="title" idx="4294967295"/>
          </p:nvPr>
        </p:nvSpPr>
        <p:spPr>
          <a:xfrm>
            <a:off x="457200" y="76200"/>
            <a:ext cx="8229600" cy="1139825"/>
          </a:xfrm>
        </p:spPr>
        <p:txBody>
          <a:bodyPr/>
          <a:lstStyle/>
          <a:p>
            <a:pPr eaLnBrk="1" hangingPunct="1">
              <a:defRPr/>
            </a:pPr>
            <a:r>
              <a:rPr lang="en-US" sz="4400" dirty="0" err="1" smtClean="0">
                <a:ea typeface="ＭＳ Ｐゴシック" pitchFamily="34" charset="-128"/>
              </a:rPr>
              <a:t>Chỉ</a:t>
            </a:r>
            <a:r>
              <a:rPr lang="en-US" sz="4400" dirty="0" smtClean="0">
                <a:ea typeface="ＭＳ Ｐゴシック" pitchFamily="34" charset="-128"/>
              </a:rPr>
              <a:t> than </a:t>
            </a:r>
            <a:r>
              <a:rPr lang="en-US" sz="4400" dirty="0" err="1" smtClean="0">
                <a:ea typeface="ＭＳ Ｐゴシック" pitchFamily="34" charset="-128"/>
              </a:rPr>
              <a:t>vãn</a:t>
            </a:r>
            <a:r>
              <a:rPr lang="en-US" sz="4400" dirty="0" smtClean="0">
                <a:ea typeface="ＭＳ Ｐゴシック" pitchFamily="34" charset="-128"/>
              </a:rPr>
              <a:t> </a:t>
            </a:r>
            <a:r>
              <a:rPr lang="en-US" sz="4400" dirty="0" err="1" smtClean="0">
                <a:ea typeface="ＭＳ Ｐゴシック" pitchFamily="34" charset="-128"/>
              </a:rPr>
              <a:t>với</a:t>
            </a:r>
            <a:r>
              <a:rPr lang="en-US" sz="4400" dirty="0" smtClean="0">
                <a:ea typeface="ＭＳ Ｐゴシック" pitchFamily="34" charset="-128"/>
              </a:rPr>
              <a:t> </a:t>
            </a:r>
            <a:r>
              <a:rPr lang="en-US" sz="4400" dirty="0" err="1" smtClean="0">
                <a:ea typeface="ＭＳ Ｐゴシック" pitchFamily="34" charset="-128"/>
              </a:rPr>
              <a:t>một</a:t>
            </a:r>
            <a:r>
              <a:rPr lang="en-US" sz="4400" dirty="0" smtClean="0">
                <a:ea typeface="ＭＳ Ｐゴシック" pitchFamily="34" charset="-128"/>
              </a:rPr>
              <a:t> </a:t>
            </a:r>
            <a:r>
              <a:rPr lang="en-US" sz="4400" dirty="0" err="1" smtClean="0">
                <a:ea typeface="ＭＳ Ｐゴシック" pitchFamily="34" charset="-128"/>
              </a:rPr>
              <a:t>mình</a:t>
            </a:r>
            <a:r>
              <a:rPr lang="en-US" sz="4400" dirty="0" smtClean="0">
                <a:ea typeface="ＭＳ Ｐゴシック" pitchFamily="34" charset="-128"/>
              </a:rPr>
              <a:t> </a:t>
            </a:r>
            <a:r>
              <a:rPr lang="en-US" sz="4400" dirty="0" err="1" smtClean="0">
                <a:ea typeface="ＭＳ Ｐゴシック" pitchFamily="34" charset="-128"/>
              </a:rPr>
              <a:t>Chúa</a:t>
            </a:r>
            <a:endParaRPr lang="en-US" sz="4400"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song of trust.jpg"/>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0" y="1371600"/>
            <a:ext cx="3810000" cy="2862322"/>
          </a:xfrm>
          <a:prstGeom prst="rect">
            <a:avLst/>
          </a:prstGeom>
          <a:noFill/>
          <a:ln w="9525">
            <a:noFill/>
            <a:miter lim="800000"/>
            <a:headEnd/>
            <a:tailEnd/>
          </a:ln>
        </p:spPr>
        <p:txBody>
          <a:bodyPr>
            <a:spAutoFit/>
          </a:bodyPr>
          <a:lstStyle/>
          <a:p>
            <a:pPr algn="ctr">
              <a:defRPr/>
            </a:pPr>
            <a:r>
              <a:rPr lang="en-US" sz="3600" b="1" dirty="0" err="1" smtClean="0">
                <a:solidFill>
                  <a:srgbClr val="100D00"/>
                </a:solidFill>
                <a:effectLst>
                  <a:glow rad="203200">
                    <a:schemeClr val="tx1">
                      <a:alpha val="75000"/>
                    </a:schemeClr>
                  </a:glow>
                </a:effectLst>
                <a:latin typeface="Arial" charset="0"/>
                <a:ea typeface="Arial" charset="0"/>
              </a:rPr>
              <a:t>Những</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thi</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thiên</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ai</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oán</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này</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đã</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mở</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rộng</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thêm</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những</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phần</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riêng</a:t>
            </a:r>
            <a:r>
              <a:rPr lang="en-US" sz="3600" b="1" dirty="0" smtClean="0">
                <a:solidFill>
                  <a:srgbClr val="100D00"/>
                </a:solidFill>
                <a:effectLst>
                  <a:glow rad="203200">
                    <a:schemeClr val="tx1">
                      <a:alpha val="75000"/>
                    </a:schemeClr>
                  </a:glow>
                </a:effectLst>
                <a:latin typeface="Arial" charset="0"/>
                <a:ea typeface="Arial" charset="0"/>
              </a:rPr>
              <a:t> </a:t>
            </a:r>
            <a:r>
              <a:rPr lang="en-US" sz="3600" b="1" dirty="0" err="1" smtClean="0">
                <a:solidFill>
                  <a:srgbClr val="100D00"/>
                </a:solidFill>
                <a:effectLst>
                  <a:glow rad="203200">
                    <a:schemeClr val="tx1">
                      <a:alpha val="75000"/>
                    </a:schemeClr>
                  </a:glow>
                </a:effectLst>
                <a:latin typeface="Arial" charset="0"/>
                <a:ea typeface="Arial" charset="0"/>
              </a:rPr>
              <a:t>tư</a:t>
            </a:r>
            <a:endParaRPr lang="en-US" sz="3600" b="1" dirty="0">
              <a:solidFill>
                <a:srgbClr val="100D00"/>
              </a:solidFill>
              <a:effectLst>
                <a:glow rad="203200">
                  <a:schemeClr val="tx1">
                    <a:alpha val="75000"/>
                  </a:schemeClr>
                </a:glow>
              </a:effectLst>
              <a:latin typeface="Arial" charset="0"/>
              <a:ea typeface="Arial" charset="0"/>
            </a:endParaRPr>
          </a:p>
        </p:txBody>
      </p:sp>
      <p:sp>
        <p:nvSpPr>
          <p:cNvPr id="124933" name="Rectangle 5"/>
          <p:cNvSpPr>
            <a:spLocks noGrp="1" noChangeArrowheads="1"/>
          </p:cNvSpPr>
          <p:nvPr>
            <p:ph type="title" idx="4294967295"/>
          </p:nvPr>
        </p:nvSpPr>
        <p:spPr>
          <a:xfrm>
            <a:off x="1752600" y="125413"/>
            <a:ext cx="5791200" cy="941387"/>
          </a:xfrm>
          <a:solidFill>
            <a:srgbClr val="100D00"/>
          </a:solidFill>
        </p:spPr>
        <p:txBody>
          <a:bodyPr/>
          <a:lstStyle/>
          <a:p>
            <a:pPr eaLnBrk="1" hangingPunct="1">
              <a:defRPr/>
            </a:pPr>
            <a:r>
              <a:rPr lang="en-US" b="1" dirty="0" err="1" smtClean="0">
                <a:ea typeface="ＭＳ Ｐゴシック" pitchFamily="34" charset="-128"/>
              </a:rPr>
              <a:t>Bài</a:t>
            </a:r>
            <a:r>
              <a:rPr lang="en-US" b="1" dirty="0" smtClean="0">
                <a:ea typeface="ＭＳ Ｐゴシック" pitchFamily="34" charset="-128"/>
              </a:rPr>
              <a:t> ca tin </a:t>
            </a:r>
            <a:r>
              <a:rPr lang="en-US" b="1" dirty="0" err="1" smtClean="0">
                <a:ea typeface="ＭＳ Ｐゴシック" pitchFamily="34" charset="-128"/>
              </a:rPr>
              <a:t>cậy</a:t>
            </a:r>
            <a:endParaRPr lang="en-US" b="1" dirty="0" smtClean="0">
              <a:ea typeface="ＭＳ Ｐゴシック" pitchFamily="34" charset="-128"/>
            </a:endParaRPr>
          </a:p>
        </p:txBody>
      </p:sp>
      <p:sp>
        <p:nvSpPr>
          <p:cNvPr id="137221" name="Text Box 7"/>
          <p:cNvSpPr txBox="1">
            <a:spLocks noChangeArrowheads="1"/>
          </p:cNvSpPr>
          <p:nvPr/>
        </p:nvSpPr>
        <p:spPr bwMode="auto">
          <a:xfrm>
            <a:off x="8001000" y="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b="1">
                <a:solidFill>
                  <a:srgbClr val="100D00"/>
                </a:solidFill>
              </a:rPr>
              <a:t>P 31</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dist="107763" dir="2700000" algn="ctr" rotWithShape="0">
              <a:srgbClr val="000000">
                <a:alpha val="74997"/>
              </a:srgbClr>
            </a:outerShdw>
          </a:effectLst>
        </p:spPr>
        <p:txBody>
          <a:bodyPr/>
          <a:lstStyle/>
          <a:p>
            <a:pPr eaLnBrk="1" hangingPunct="1">
              <a:defRPr/>
            </a:pPr>
            <a:r>
              <a:rPr lang="en-US" sz="6000" b="1" dirty="0" err="1" smtClean="0">
                <a:solidFill>
                  <a:schemeClr val="bg1"/>
                </a:solidFill>
                <a:latin typeface="Aramis Regular" charset="0"/>
                <a:cs typeface="ＭＳ Ｐゴシック" charset="0"/>
              </a:rPr>
              <a:t>Thi</a:t>
            </a:r>
            <a:r>
              <a:rPr lang="en-US" sz="6000" b="1" dirty="0" smtClean="0">
                <a:solidFill>
                  <a:schemeClr val="bg1"/>
                </a:solidFill>
                <a:latin typeface="Aramis Regular" charset="0"/>
                <a:cs typeface="ＭＳ Ｐゴシック" charset="0"/>
              </a:rPr>
              <a:t> </a:t>
            </a:r>
            <a:r>
              <a:rPr lang="en-US" sz="6000" b="1" dirty="0" err="1" smtClean="0">
                <a:solidFill>
                  <a:schemeClr val="bg1"/>
                </a:solidFill>
                <a:latin typeface="Aramis Regular" charset="0"/>
                <a:cs typeface="ＭＳ Ｐゴシック" charset="0"/>
              </a:rPr>
              <a:t>Thiên</a:t>
            </a:r>
            <a:r>
              <a:rPr lang="en-US" sz="6000" b="1" dirty="0" smtClean="0">
                <a:solidFill>
                  <a:schemeClr val="bg1"/>
                </a:solidFill>
                <a:latin typeface="Aramis Regular" charset="0"/>
                <a:cs typeface="ＭＳ Ｐゴシック" charset="0"/>
              </a:rPr>
              <a:t> </a:t>
            </a:r>
            <a:r>
              <a:rPr lang="en-US" sz="6000" b="1" dirty="0">
                <a:solidFill>
                  <a:schemeClr val="bg1"/>
                </a:solidFill>
                <a:latin typeface="Aramis Regular" charset="0"/>
                <a:cs typeface="ＭＳ Ｐゴシック" charset="0"/>
              </a:rPr>
              <a:t>23</a:t>
            </a:r>
            <a:endParaRPr lang="en-US" dirty="0">
              <a:cs typeface="ＭＳ Ｐゴシック" charset="0"/>
            </a:endParaRPr>
          </a:p>
        </p:txBody>
      </p:sp>
      <p:sp>
        <p:nvSpPr>
          <p:cNvPr id="428036" name="Text Box 4"/>
          <p:cNvSpPr txBox="1">
            <a:spLocks noChangeArrowheads="1"/>
          </p:cNvSpPr>
          <p:nvPr/>
        </p:nvSpPr>
        <p:spPr bwMode="auto">
          <a:xfrm>
            <a:off x="0" y="1096963"/>
            <a:ext cx="9144000" cy="569386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1</a:t>
            </a:r>
            <a:r>
              <a:rPr lang="vi-VN" sz="2800" b="1" dirty="0" smtClean="0">
                <a:solidFill>
                  <a:srgbClr val="FFFFFF"/>
                </a:solidFill>
                <a:effectLst>
                  <a:outerShdw blurRad="50800" dist="101600" dir="2700000" algn="tl" rotWithShape="0">
                    <a:srgbClr val="000000"/>
                  </a:outerShdw>
                </a:effectLst>
                <a:cs typeface="ＭＳ Ｐゴシック" charset="0"/>
              </a:rPr>
              <a:t>Đức </a:t>
            </a:r>
            <a:r>
              <a:rPr lang="vi-VN" sz="2800" b="1" dirty="0">
                <a:solidFill>
                  <a:srgbClr val="FFFFFF"/>
                </a:solidFill>
                <a:effectLst>
                  <a:outerShdw blurRad="50800" dist="101600" dir="2700000" algn="tl" rotWithShape="0">
                    <a:srgbClr val="000000"/>
                  </a:outerShdw>
                </a:effectLst>
                <a:cs typeface="ＭＳ Ｐゴシック" charset="0"/>
              </a:rPr>
              <a:t>Giê-hô-va là Đấng chăn giữ tôi; tôi sẽ chẳng thiếu thốn gì. </a:t>
            </a:r>
            <a:r>
              <a:rPr lang="vi-VN" sz="2800" b="1" baseline="30000" dirty="0" smtClean="0">
                <a:solidFill>
                  <a:srgbClr val="FFFFFF"/>
                </a:solidFill>
                <a:effectLst>
                  <a:outerShdw blurRad="50800" dist="101600" dir="2700000" algn="tl" rotWithShape="0">
                    <a:srgbClr val="000000"/>
                  </a:outerShdw>
                </a:effectLst>
                <a:cs typeface="ＭＳ Ｐゴシック" charset="0"/>
              </a:rPr>
              <a:t>2</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khiến tôi an nghỉ nơi đồng cỏ xanh </a:t>
            </a:r>
            <a:r>
              <a:rPr lang="vi-VN" sz="2800" b="1" dirty="0" smtClean="0">
                <a:solidFill>
                  <a:srgbClr val="FFFFFF"/>
                </a:solidFill>
                <a:effectLst>
                  <a:outerShdw blurRad="50800" dist="101600" dir="2700000" algn="tl" rotWithShape="0">
                    <a:srgbClr val="000000"/>
                  </a:outerShdw>
                </a:effectLst>
                <a:cs typeface="ＭＳ Ｐゴシック" charset="0"/>
              </a:rPr>
              <a:t>tươi. Dẫn </a:t>
            </a:r>
            <a:r>
              <a:rPr lang="vi-VN" sz="2800" b="1" dirty="0">
                <a:solidFill>
                  <a:srgbClr val="FFFFFF"/>
                </a:solidFill>
                <a:effectLst>
                  <a:outerShdw blurRad="50800" dist="101600" dir="2700000" algn="tl" rotWithShape="0">
                    <a:srgbClr val="000000"/>
                  </a:outerShdw>
                </a:effectLst>
                <a:cs typeface="ＭＳ Ｐゴシック" charset="0"/>
              </a:rPr>
              <a:t>tôi đến mé nước bình tịnh</a:t>
            </a:r>
            <a:r>
              <a:rPr lang="vi-VN" sz="2800" b="1" dirty="0" smtClean="0">
                <a:solidFill>
                  <a:srgbClr val="FFFFFF"/>
                </a:solidFill>
                <a:effectLst>
                  <a:outerShdw blurRad="50800" dist="101600" dir="2700000" algn="tl" rotWithShape="0">
                    <a:srgbClr val="000000"/>
                  </a:outerShdw>
                </a:effectLst>
                <a:cs typeface="ＭＳ Ｐゴシック" charset="0"/>
              </a:rPr>
              <a:t>.</a:t>
            </a:r>
            <a:endParaRPr lang="vi-VN" sz="2800" b="1" dirty="0">
              <a:solidFill>
                <a:srgbClr val="FFFFFF"/>
              </a:solidFill>
              <a:effectLst>
                <a:outerShdw blurRad="50800" dist="101600" dir="2700000" algn="tl" rotWithShape="0">
                  <a:srgbClr val="000000"/>
                </a:outerShdw>
              </a:effectLst>
              <a:cs typeface="ＭＳ Ｐゴシック" charset="0"/>
            </a:endParaRP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3</a:t>
            </a:r>
            <a:r>
              <a:rPr lang="vi-VN" sz="2800" b="1" dirty="0" smtClean="0">
                <a:solidFill>
                  <a:srgbClr val="FFFFFF"/>
                </a:solidFill>
                <a:effectLst>
                  <a:outerShdw blurRad="50800" dist="101600" dir="2700000" algn="tl" rotWithShape="0">
                    <a:srgbClr val="000000"/>
                  </a:outerShdw>
                </a:effectLst>
                <a:cs typeface="ＭＳ Ｐゴシック" charset="0"/>
              </a:rPr>
              <a:t>Ngài </a:t>
            </a:r>
            <a:r>
              <a:rPr lang="vi-VN" sz="2800" b="1" dirty="0">
                <a:solidFill>
                  <a:srgbClr val="FFFFFF"/>
                </a:solidFill>
                <a:effectLst>
                  <a:outerShdw blurRad="50800" dist="101600" dir="2700000" algn="tl" rotWithShape="0">
                    <a:srgbClr val="000000"/>
                  </a:outerShdw>
                </a:effectLst>
                <a:cs typeface="ＭＳ Ｐゴシック" charset="0"/>
              </a:rPr>
              <a:t>bổ lại linh hồn tôi, </a:t>
            </a:r>
            <a:r>
              <a:rPr lang="vi-VN" sz="2800" b="1" dirty="0" smtClean="0">
                <a:solidFill>
                  <a:srgbClr val="FFFFFF"/>
                </a:solidFill>
                <a:effectLst>
                  <a:outerShdw blurRad="50800" dist="101600" dir="2700000" algn="tl" rotWithShape="0">
                    <a:srgbClr val="000000"/>
                  </a:outerShdw>
                </a:effectLst>
                <a:cs typeface="ＭＳ Ｐゴシック" charset="0"/>
              </a:rPr>
              <a:t>Dẫn </a:t>
            </a:r>
            <a:r>
              <a:rPr lang="vi-VN" sz="2800" b="1" dirty="0">
                <a:solidFill>
                  <a:srgbClr val="FFFFFF"/>
                </a:solidFill>
                <a:effectLst>
                  <a:outerShdw blurRad="50800" dist="101600" dir="2700000" algn="tl" rotWithShape="0">
                    <a:srgbClr val="000000"/>
                  </a:outerShdw>
                </a:effectLst>
                <a:cs typeface="ＭＳ Ｐゴシック" charset="0"/>
              </a:rPr>
              <a:t>tôi vào các lối công bình, vì cớ danh Ngài. </a:t>
            </a:r>
            <a:r>
              <a:rPr lang="vi-VN" sz="2800" b="1" baseline="30000" dirty="0" smtClean="0">
                <a:solidFill>
                  <a:srgbClr val="FFFFFF"/>
                </a:solidFill>
                <a:effectLst>
                  <a:outerShdw blurRad="50800" dist="101600" dir="2700000" algn="tl" rotWithShape="0">
                    <a:srgbClr val="000000"/>
                  </a:outerShdw>
                </a:effectLst>
                <a:cs typeface="ＭＳ Ｐゴシック" charset="0"/>
              </a:rPr>
              <a:t>4</a:t>
            </a:r>
            <a:r>
              <a:rPr lang="vi-VN" sz="2800" b="1" dirty="0" smtClean="0">
                <a:solidFill>
                  <a:srgbClr val="FFFFFF"/>
                </a:solidFill>
                <a:effectLst>
                  <a:outerShdw blurRad="50800" dist="101600" dir="2700000" algn="tl" rotWithShape="0">
                    <a:srgbClr val="000000"/>
                  </a:outerShdw>
                </a:effectLst>
                <a:cs typeface="ＭＳ Ｐゴシック" charset="0"/>
              </a:rPr>
              <a:t>Dầu </a:t>
            </a:r>
            <a:r>
              <a:rPr lang="vi-VN" sz="2800" b="1" dirty="0">
                <a:solidFill>
                  <a:srgbClr val="FFFFFF"/>
                </a:solidFill>
                <a:effectLst>
                  <a:outerShdw blurRad="50800" dist="101600" dir="2700000" algn="tl" rotWithShape="0">
                    <a:srgbClr val="000000"/>
                  </a:outerShdw>
                </a:effectLst>
                <a:cs typeface="ＭＳ Ｐゴシック" charset="0"/>
              </a:rPr>
              <a:t>khi tôi đi trong trũng bóng chết,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Tôi sẽ chẳng sợ tai họa nào; vì Chúa ở cùng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Cây trượng và cây gậy của Chúa an ủi tôi.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5</a:t>
            </a:r>
            <a:r>
              <a:rPr lang="vi-VN" sz="2800" b="1" dirty="0" smtClean="0">
                <a:solidFill>
                  <a:srgbClr val="FFFFFF"/>
                </a:solidFill>
                <a:effectLst>
                  <a:outerShdw blurRad="50800" dist="101600" dir="2700000" algn="tl" rotWithShape="0">
                    <a:srgbClr val="000000"/>
                  </a:outerShdw>
                </a:effectLst>
                <a:cs typeface="ＭＳ Ｐゴシック" charset="0"/>
              </a:rPr>
              <a:t>Chúa </a:t>
            </a:r>
            <a:r>
              <a:rPr lang="vi-VN" sz="2800" b="1" dirty="0">
                <a:solidFill>
                  <a:srgbClr val="FFFFFF"/>
                </a:solidFill>
                <a:effectLst>
                  <a:outerShdw blurRad="50800" dist="101600" dir="2700000" algn="tl" rotWithShape="0">
                    <a:srgbClr val="000000"/>
                  </a:outerShdw>
                </a:effectLst>
                <a:cs typeface="ＭＳ Ｐゴシック" charset="0"/>
              </a:rPr>
              <a:t>dọn bàn cho </a:t>
            </a:r>
            <a:r>
              <a:rPr lang="vi-VN" sz="2800" b="1" dirty="0" smtClean="0">
                <a:solidFill>
                  <a:srgbClr val="FFFFFF"/>
                </a:solidFill>
                <a:effectLst>
                  <a:outerShdw blurRad="50800" dist="101600" dir="2700000" algn="tl" rotWithShape="0">
                    <a:srgbClr val="000000"/>
                  </a:outerShdw>
                </a:effectLst>
                <a:cs typeface="ＭＳ Ｐゴシック" charset="0"/>
              </a:rPr>
              <a:t>tôi, Trước </a:t>
            </a:r>
            <a:r>
              <a:rPr lang="vi-VN" sz="2800" b="1" dirty="0">
                <a:solidFill>
                  <a:srgbClr val="FFFFFF"/>
                </a:solidFill>
                <a:effectLst>
                  <a:outerShdw blurRad="50800" dist="101600" dir="2700000" algn="tl" rotWithShape="0">
                    <a:srgbClr val="000000"/>
                  </a:outerShdw>
                </a:effectLst>
                <a:cs typeface="ＭＳ Ｐゴシック" charset="0"/>
              </a:rPr>
              <a:t>mặt kẻ thù nghịch tôi; </a:t>
            </a:r>
          </a:p>
          <a:p>
            <a:pPr algn="just">
              <a:defRPr/>
            </a:pPr>
            <a:r>
              <a:rPr lang="vi-VN" sz="2800" b="1" dirty="0">
                <a:solidFill>
                  <a:srgbClr val="FFFFFF"/>
                </a:solidFill>
                <a:effectLst>
                  <a:outerShdw blurRad="50800" dist="101600" dir="2700000" algn="tl" rotWithShape="0">
                    <a:srgbClr val="000000"/>
                  </a:outerShdw>
                </a:effectLst>
                <a:cs typeface="ＭＳ Ｐゴシック" charset="0"/>
              </a:rPr>
              <a:t>Chúa xức dầu cho đầu tôi, </a:t>
            </a:r>
            <a:r>
              <a:rPr lang="vi-VN" sz="2800" b="1" dirty="0" smtClean="0">
                <a:solidFill>
                  <a:srgbClr val="FFFFFF"/>
                </a:solidFill>
                <a:effectLst>
                  <a:outerShdw blurRad="50800" dist="101600" dir="2700000" algn="tl" rotWithShape="0">
                    <a:srgbClr val="000000"/>
                  </a:outerShdw>
                </a:effectLst>
                <a:cs typeface="ＭＳ Ｐゴシック" charset="0"/>
              </a:rPr>
              <a:t>Chén </a:t>
            </a:r>
            <a:r>
              <a:rPr lang="vi-VN" sz="2800" b="1" dirty="0">
                <a:solidFill>
                  <a:srgbClr val="FFFFFF"/>
                </a:solidFill>
                <a:effectLst>
                  <a:outerShdw blurRad="50800" dist="101600" dir="2700000" algn="tl" rotWithShape="0">
                    <a:srgbClr val="000000"/>
                  </a:outerShdw>
                </a:effectLst>
                <a:cs typeface="ＭＳ Ｐゴシック" charset="0"/>
              </a:rPr>
              <a:t>tôi đầy tràn. </a:t>
            </a:r>
          </a:p>
          <a:p>
            <a:pPr algn="just">
              <a:defRPr/>
            </a:pPr>
            <a:r>
              <a:rPr lang="vi-VN" sz="2800" b="1" baseline="30000" dirty="0" smtClean="0">
                <a:solidFill>
                  <a:srgbClr val="FFFFFF"/>
                </a:solidFill>
                <a:effectLst>
                  <a:outerShdw blurRad="50800" dist="101600" dir="2700000" algn="tl" rotWithShape="0">
                    <a:srgbClr val="000000"/>
                  </a:outerShdw>
                </a:effectLst>
                <a:cs typeface="ＭＳ Ｐゴシック" charset="0"/>
              </a:rPr>
              <a:t>6</a:t>
            </a:r>
            <a:r>
              <a:rPr lang="vi-VN" sz="2800" b="1" dirty="0" smtClean="0">
                <a:solidFill>
                  <a:srgbClr val="FFFFFF"/>
                </a:solidFill>
                <a:effectLst>
                  <a:outerShdw blurRad="50800" dist="101600" dir="2700000" algn="tl" rotWithShape="0">
                    <a:srgbClr val="000000"/>
                  </a:outerShdw>
                </a:effectLst>
                <a:cs typeface="ＭＳ Ｐゴシック" charset="0"/>
              </a:rPr>
              <a:t>Quả </a:t>
            </a:r>
            <a:r>
              <a:rPr lang="vi-VN" sz="2800" b="1" dirty="0">
                <a:solidFill>
                  <a:srgbClr val="FFFFFF"/>
                </a:solidFill>
                <a:effectLst>
                  <a:outerShdw blurRad="50800" dist="101600" dir="2700000" algn="tl" rotWithShape="0">
                    <a:srgbClr val="000000"/>
                  </a:outerShdw>
                </a:effectLst>
                <a:cs typeface="ＭＳ Ｐゴシック" charset="0"/>
              </a:rPr>
              <a:t>thật,trọn đời </a:t>
            </a:r>
            <a:r>
              <a:rPr lang="vi-VN" sz="2800" b="1" dirty="0" smtClean="0">
                <a:solidFill>
                  <a:srgbClr val="FFFFFF"/>
                </a:solidFill>
                <a:effectLst>
                  <a:outerShdw blurRad="50800" dist="101600" dir="2700000" algn="tl" rotWithShape="0">
                    <a:srgbClr val="000000"/>
                  </a:outerShdw>
                </a:effectLst>
                <a:cs typeface="ＭＳ Ｐゴシック" charset="0"/>
              </a:rPr>
              <a:t>tôi, Phước </a:t>
            </a:r>
            <a:r>
              <a:rPr lang="vi-VN" sz="2800" b="1" dirty="0">
                <a:solidFill>
                  <a:srgbClr val="FFFFFF"/>
                </a:solidFill>
                <a:effectLst>
                  <a:outerShdw blurRad="50800" dist="101600" dir="2700000" algn="tl" rotWithShape="0">
                    <a:srgbClr val="000000"/>
                  </a:outerShdw>
                </a:effectLst>
                <a:cs typeface="ＭＳ Ｐゴシック" charset="0"/>
              </a:rPr>
              <a:t>hạnh và sự thương xót sẽ theo tôi; </a:t>
            </a:r>
            <a:r>
              <a:rPr lang="vi-VN" sz="2800" b="1" dirty="0" smtClean="0">
                <a:solidFill>
                  <a:srgbClr val="FFFFFF"/>
                </a:solidFill>
                <a:effectLst>
                  <a:outerShdw blurRad="50800" dist="101600" dir="2700000" algn="tl" rotWithShape="0">
                    <a:srgbClr val="000000"/>
                  </a:outerShdw>
                </a:effectLst>
                <a:cs typeface="ＭＳ Ｐゴシック" charset="0"/>
              </a:rPr>
              <a:t>Tôi </a:t>
            </a:r>
            <a:r>
              <a:rPr lang="vi-VN" sz="2800" b="1" dirty="0">
                <a:solidFill>
                  <a:srgbClr val="FFFFFF"/>
                </a:solidFill>
                <a:effectLst>
                  <a:outerShdw blurRad="50800" dist="101600" dir="2700000" algn="tl" rotWithShape="0">
                    <a:srgbClr val="000000"/>
                  </a:outerShdw>
                </a:effectLst>
                <a:cs typeface="ＭＳ Ｐゴシック" charset="0"/>
              </a:rPr>
              <a:t>sẽ ở trong nhà Đức </a:t>
            </a:r>
            <a:r>
              <a:rPr lang="vi-VN" sz="2800" b="1" dirty="0" smtClean="0">
                <a:solidFill>
                  <a:srgbClr val="FFFFFF"/>
                </a:solidFill>
                <a:effectLst>
                  <a:outerShdw blurRad="50800" dist="101600" dir="2700000" algn="tl" rotWithShape="0">
                    <a:srgbClr val="000000"/>
                  </a:outerShdw>
                </a:effectLst>
                <a:cs typeface="ＭＳ Ｐゴシック" charset="0"/>
              </a:rPr>
              <a:t>Giê-hô-va, Cho </a:t>
            </a:r>
            <a:r>
              <a:rPr lang="vi-VN" sz="2800" b="1" dirty="0">
                <a:solidFill>
                  <a:srgbClr val="FFFFFF"/>
                </a:solidFill>
                <a:effectLst>
                  <a:outerShdw blurRad="50800" dist="101600" dir="2700000" algn="tl" rotWithShape="0">
                    <a:srgbClr val="000000"/>
                  </a:outerShdw>
                </a:effectLst>
                <a:cs typeface="ＭＳ Ｐゴシック" charset="0"/>
              </a:rPr>
              <a:t>đến lâu dài.</a:t>
            </a:r>
            <a:endParaRPr lang="en-US" dirty="0" smtClean="0">
              <a:solidFill>
                <a:srgbClr val="000000"/>
              </a:solidFill>
              <a:effectLst>
                <a:outerShdw blurRad="50800" dist="101600" dir="2700000" algn="tl" rotWithShape="0">
                  <a:srgbClr val="000000"/>
                </a:outerShdw>
              </a:effectLst>
              <a:cs typeface="ＭＳ Ｐゴシック" charset="0"/>
            </a:endParaRPr>
          </a:p>
        </p:txBody>
      </p:sp>
    </p:spTree>
    <p:extLst>
      <p:ext uri="{BB962C8B-B14F-4D97-AF65-F5344CB8AC3E}">
        <p14:creationId xmlns:p14="http://schemas.microsoft.com/office/powerpoint/2010/main" val="404910727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Grp="1" noChangeArrowheads="1"/>
          </p:cNvSpPr>
          <p:nvPr>
            <p:ph type="title" idx="4294967295"/>
          </p:nvPr>
        </p:nvSpPr>
        <p:spPr>
          <a:xfrm>
            <a:off x="5257800" y="728663"/>
            <a:ext cx="3657600" cy="3995737"/>
          </a:xfrm>
        </p:spPr>
        <p:txBody>
          <a:bodyPr/>
          <a:lstStyle/>
          <a:p>
            <a:pPr eaLnBrk="1" hangingPunct="1">
              <a:defRPr/>
            </a:pPr>
            <a:r>
              <a:rPr lang="en-US" sz="3600" b="1" dirty="0" err="1" smtClean="0">
                <a:ea typeface="ＭＳ Ｐゴシック" pitchFamily="34" charset="-128"/>
              </a:rPr>
              <a:t>Phân</a:t>
            </a:r>
            <a:r>
              <a:rPr lang="en-US" sz="3600" b="1" dirty="0" smtClean="0">
                <a:ea typeface="ＭＳ Ｐゴシック" pitchFamily="34" charset="-128"/>
              </a:rPr>
              <a:t> </a:t>
            </a:r>
            <a:r>
              <a:rPr lang="en-US" sz="3600" b="1" dirty="0" err="1" smtClean="0">
                <a:ea typeface="ＭＳ Ｐゴシック" pitchFamily="34" charset="-128"/>
              </a:rPr>
              <a:t>loại</a:t>
            </a:r>
            <a:r>
              <a:rPr lang="en-US" sz="3600" b="1" dirty="0" smtClean="0">
                <a:ea typeface="ＭＳ Ｐゴシック" pitchFamily="34" charset="-128"/>
              </a:rPr>
              <a:t> </a:t>
            </a:r>
            <a:r>
              <a:rPr lang="en-US" sz="3600" b="1" dirty="0" err="1" smtClean="0">
                <a:ea typeface="ＭＳ Ｐゴシック" pitchFamily="34" charset="-128"/>
              </a:rPr>
              <a:t>từng</a:t>
            </a:r>
            <a:r>
              <a:rPr lang="en-US" sz="3600" b="1" dirty="0" smtClean="0">
                <a:ea typeface="ＭＳ Ｐゴシック" pitchFamily="34" charset="-128"/>
              </a:rPr>
              <a:t> </a:t>
            </a:r>
            <a:r>
              <a:rPr lang="en-US" sz="3600" b="1" dirty="0" err="1" smtClean="0">
                <a:ea typeface="ＭＳ Ｐゴシック" pitchFamily="34" charset="-128"/>
              </a:rPr>
              <a:t>Thi</a:t>
            </a:r>
            <a:r>
              <a:rPr lang="en-US" sz="3600" b="1" dirty="0" smtClean="0">
                <a:ea typeface="ＭＳ Ｐゴシック" pitchFamily="34" charset="-128"/>
              </a:rPr>
              <a:t> </a:t>
            </a:r>
            <a:r>
              <a:rPr lang="en-US" sz="3600" b="1" dirty="0" err="1" smtClean="0">
                <a:ea typeface="ＭＳ Ｐゴシック" pitchFamily="34" charset="-128"/>
              </a:rPr>
              <a:t>Thiên</a:t>
            </a:r>
            <a:r>
              <a:rPr lang="en-US" sz="3600" b="1" dirty="0" smtClean="0">
                <a:ea typeface="ＭＳ Ｐゴシック" pitchFamily="34" charset="-128"/>
              </a:rPr>
              <a:t> (Lindsey)</a:t>
            </a:r>
          </a:p>
        </p:txBody>
      </p:sp>
      <p:sp>
        <p:nvSpPr>
          <p:cNvPr id="6" name="Text Box 7"/>
          <p:cNvSpPr txBox="1">
            <a:spLocks noChangeArrowheads="1"/>
          </p:cNvSpPr>
          <p:nvPr/>
        </p:nvSpPr>
        <p:spPr bwMode="auto">
          <a:xfrm>
            <a:off x="8153400" y="76200"/>
            <a:ext cx="698500"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b="1" smtClean="0">
                <a:solidFill>
                  <a:srgbClr val="FFFFFF"/>
                </a:solidFill>
              </a:rPr>
              <a:t>386</a:t>
            </a:r>
          </a:p>
        </p:txBody>
      </p:sp>
      <p:sp>
        <p:nvSpPr>
          <p:cNvPr id="7" name="Text Box 7"/>
          <p:cNvSpPr txBox="1">
            <a:spLocks noChangeArrowheads="1"/>
          </p:cNvSpPr>
          <p:nvPr/>
        </p:nvSpPr>
        <p:spPr bwMode="auto">
          <a:xfrm>
            <a:off x="8153400" y="457200"/>
            <a:ext cx="646113" cy="46196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b="1" smtClean="0">
                <a:solidFill>
                  <a:srgbClr val="FFFFFF"/>
                </a:solidFill>
              </a:rPr>
              <a:t>P 9</a:t>
            </a:r>
          </a:p>
        </p:txBody>
      </p:sp>
      <p:pic>
        <p:nvPicPr>
          <p:cNvPr id="139269" name="Picture 7" descr="Psalm Classification Ch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3"/>
          <p:cNvSpPr>
            <a:spLocks noGrp="1" noChangeArrowheads="1"/>
          </p:cNvSpPr>
          <p:nvPr>
            <p:ph type="body" idx="1"/>
          </p:nvPr>
        </p:nvSpPr>
        <p:spPr>
          <a:xfrm>
            <a:off x="1143000" y="1265238"/>
            <a:ext cx="3429000" cy="4525962"/>
          </a:xfrm>
        </p:spPr>
        <p:txBody>
          <a:bodyPr/>
          <a:lstStyle/>
          <a:p>
            <a:pPr eaLnBrk="1" hangingPunct="1">
              <a:lnSpc>
                <a:spcPct val="90000"/>
              </a:lnSpc>
            </a:pPr>
            <a:r>
              <a:rPr lang="en-US" altLang="vi-VN" dirty="0" smtClean="0">
                <a:solidFill>
                  <a:srgbClr val="E7ECFD"/>
                </a:solidFill>
                <a:ea typeface="ＭＳ Ｐゴシック" pitchFamily="34" charset="-128"/>
              </a:rPr>
              <a:t>Ca </a:t>
            </a:r>
            <a:r>
              <a:rPr lang="en-US" altLang="vi-VN" dirty="0" err="1" smtClean="0">
                <a:solidFill>
                  <a:srgbClr val="E7ECFD"/>
                </a:solidFill>
                <a:ea typeface="ＭＳ Ｐゴシック" pitchFamily="34" charset="-128"/>
              </a:rPr>
              <a:t>tụng</a:t>
            </a:r>
            <a:endParaRPr lang="en-US" altLang="vi-VN" dirty="0" smtClean="0">
              <a:solidFill>
                <a:srgbClr val="E7ECFD"/>
              </a:solidFill>
              <a:ea typeface="ＭＳ Ｐゴシック" pitchFamily="34" charset="-128"/>
            </a:endParaRPr>
          </a:p>
          <a:p>
            <a:pPr eaLnBrk="1" hangingPunct="1">
              <a:lnSpc>
                <a:spcPct val="90000"/>
              </a:lnSpc>
            </a:pPr>
            <a:r>
              <a:rPr lang="en-US" altLang="vi-VN" b="1" dirty="0" err="1" smtClean="0">
                <a:solidFill>
                  <a:srgbClr val="E7ECFD"/>
                </a:solidFill>
                <a:ea typeface="ＭＳ Ｐゴシック" pitchFamily="34" charset="-128"/>
              </a:rPr>
              <a:t>Ăn</a:t>
            </a:r>
            <a:r>
              <a:rPr lang="en-US" altLang="vi-VN" b="1" dirty="0" smtClean="0">
                <a:solidFill>
                  <a:srgbClr val="E7ECFD"/>
                </a:solidFill>
                <a:ea typeface="ＭＳ Ｐゴシック" pitchFamily="34" charset="-128"/>
              </a:rPr>
              <a:t> </a:t>
            </a:r>
            <a:r>
              <a:rPr lang="en-US" altLang="vi-VN" b="1" dirty="0" err="1" smtClean="0">
                <a:solidFill>
                  <a:srgbClr val="E7ECFD"/>
                </a:solidFill>
                <a:ea typeface="ＭＳ Ｐゴシック" pitchFamily="34" charset="-128"/>
              </a:rPr>
              <a:t>năn</a:t>
            </a:r>
            <a:endParaRPr lang="en-US" altLang="vi-VN" b="1" dirty="0" smtClean="0">
              <a:solidFill>
                <a:srgbClr val="E7ECFD"/>
              </a:solidFill>
              <a:ea typeface="ＭＳ Ｐゴシック" pitchFamily="34" charset="-128"/>
            </a:endParaRPr>
          </a:p>
          <a:p>
            <a:pPr eaLnBrk="1" hangingPunct="1">
              <a:lnSpc>
                <a:spcPct val="90000"/>
              </a:lnSpc>
            </a:pPr>
            <a:r>
              <a:rPr lang="en-US" altLang="vi-VN" dirty="0" err="1" smtClean="0">
                <a:solidFill>
                  <a:srgbClr val="E7ECFD"/>
                </a:solidFill>
                <a:ea typeface="ＭＳ Ｐゴシック" pitchFamily="34" charset="-128"/>
              </a:rPr>
              <a:t>Khôn</a:t>
            </a:r>
            <a:r>
              <a:rPr lang="en-US" altLang="vi-VN" dirty="0" smtClean="0">
                <a:solidFill>
                  <a:srgbClr val="E7ECFD"/>
                </a:solidFill>
                <a:ea typeface="ＭＳ Ｐゴシック" pitchFamily="34" charset="-128"/>
              </a:rPr>
              <a:t> </a:t>
            </a:r>
            <a:r>
              <a:rPr lang="en-US" altLang="vi-VN" dirty="0" err="1" smtClean="0">
                <a:solidFill>
                  <a:srgbClr val="E7ECFD"/>
                </a:solidFill>
                <a:ea typeface="ＭＳ Ｐゴシック" pitchFamily="34" charset="-128"/>
              </a:rPr>
              <a:t>ngoan</a:t>
            </a:r>
            <a:endParaRPr lang="en-US" altLang="vi-VN" dirty="0" smtClean="0">
              <a:solidFill>
                <a:srgbClr val="E7ECFD"/>
              </a:solidFill>
              <a:ea typeface="ＭＳ Ｐゴシック" pitchFamily="34" charset="-128"/>
            </a:endParaRPr>
          </a:p>
          <a:p>
            <a:pPr eaLnBrk="1" hangingPunct="1">
              <a:lnSpc>
                <a:spcPct val="90000"/>
              </a:lnSpc>
            </a:pPr>
            <a:r>
              <a:rPr lang="en-US" altLang="vi-VN" dirty="0" err="1" smtClean="0">
                <a:solidFill>
                  <a:srgbClr val="E7ECFD"/>
                </a:solidFill>
                <a:ea typeface="ＭＳ Ｐゴシック" pitchFamily="34" charset="-128"/>
              </a:rPr>
              <a:t>Vua</a:t>
            </a:r>
            <a:r>
              <a:rPr lang="en-US" altLang="vi-VN" dirty="0" smtClean="0">
                <a:solidFill>
                  <a:srgbClr val="E7ECFD"/>
                </a:solidFill>
                <a:ea typeface="ＭＳ Ｐゴシック" pitchFamily="34" charset="-128"/>
              </a:rPr>
              <a:t> </a:t>
            </a:r>
            <a:r>
              <a:rPr lang="en-US" altLang="vi-VN" dirty="0" err="1" smtClean="0">
                <a:solidFill>
                  <a:srgbClr val="E7ECFD"/>
                </a:solidFill>
                <a:ea typeface="ＭＳ Ｐゴシック" pitchFamily="34" charset="-128"/>
              </a:rPr>
              <a:t>chúa</a:t>
            </a:r>
            <a:endParaRPr lang="en-US" altLang="vi-VN" dirty="0" smtClean="0">
              <a:solidFill>
                <a:srgbClr val="E7ECFD"/>
              </a:solidFill>
              <a:ea typeface="ＭＳ Ｐゴシック" pitchFamily="34" charset="-128"/>
            </a:endParaRPr>
          </a:p>
          <a:p>
            <a:pPr eaLnBrk="1" hangingPunct="1">
              <a:lnSpc>
                <a:spcPct val="90000"/>
              </a:lnSpc>
            </a:pPr>
            <a:r>
              <a:rPr lang="en-US" altLang="vi-VN" dirty="0" err="1" smtClean="0">
                <a:solidFill>
                  <a:srgbClr val="E7ECFD"/>
                </a:solidFill>
                <a:ea typeface="ＭＳ Ｐゴシック" pitchFamily="34" charset="-128"/>
              </a:rPr>
              <a:t>Đấng</a:t>
            </a:r>
            <a:r>
              <a:rPr lang="en-US" altLang="vi-VN" dirty="0" smtClean="0">
                <a:solidFill>
                  <a:srgbClr val="E7ECFD"/>
                </a:solidFill>
                <a:ea typeface="ＭＳ Ｐゴシック" pitchFamily="34" charset="-128"/>
              </a:rPr>
              <a:t> </a:t>
            </a:r>
            <a:r>
              <a:rPr lang="en-US" altLang="vi-VN" dirty="0" err="1" smtClean="0">
                <a:solidFill>
                  <a:srgbClr val="E7ECFD"/>
                </a:solidFill>
                <a:ea typeface="ＭＳ Ｐゴシック" pitchFamily="34" charset="-128"/>
              </a:rPr>
              <a:t>Mê</a:t>
            </a:r>
            <a:r>
              <a:rPr lang="en-US" altLang="vi-VN" dirty="0" smtClean="0">
                <a:solidFill>
                  <a:srgbClr val="E7ECFD"/>
                </a:solidFill>
                <a:ea typeface="ＭＳ Ｐゴシック" pitchFamily="34" charset="-128"/>
              </a:rPr>
              <a:t>-</a:t>
            </a:r>
            <a:r>
              <a:rPr lang="en-US" altLang="vi-VN" dirty="0" err="1" smtClean="0">
                <a:solidFill>
                  <a:srgbClr val="E7ECFD"/>
                </a:solidFill>
                <a:ea typeface="ＭＳ Ｐゴシック" pitchFamily="34" charset="-128"/>
              </a:rPr>
              <a:t>si</a:t>
            </a:r>
            <a:r>
              <a:rPr lang="en-US" altLang="vi-VN" dirty="0" smtClean="0">
                <a:solidFill>
                  <a:srgbClr val="E7ECFD"/>
                </a:solidFill>
                <a:ea typeface="ＭＳ Ｐゴシック" pitchFamily="34" charset="-128"/>
              </a:rPr>
              <a:t>-a</a:t>
            </a:r>
          </a:p>
          <a:p>
            <a:pPr eaLnBrk="1" hangingPunct="1">
              <a:lnSpc>
                <a:spcPct val="90000"/>
              </a:lnSpc>
            </a:pPr>
            <a:r>
              <a:rPr lang="en-US" altLang="vi-VN" dirty="0" smtClean="0">
                <a:solidFill>
                  <a:srgbClr val="E7ECFD"/>
                </a:solidFill>
                <a:ea typeface="ＭＳ Ｐゴシック" pitchFamily="34" charset="-128"/>
              </a:rPr>
              <a:t>Ai </a:t>
            </a:r>
            <a:r>
              <a:rPr lang="en-US" altLang="vi-VN" dirty="0" err="1" smtClean="0">
                <a:solidFill>
                  <a:srgbClr val="E7ECFD"/>
                </a:solidFill>
                <a:ea typeface="ＭＳ Ｐゴシック" pitchFamily="34" charset="-128"/>
              </a:rPr>
              <a:t>oán</a:t>
            </a:r>
            <a:endParaRPr lang="en-US" altLang="vi-VN" dirty="0" smtClean="0">
              <a:solidFill>
                <a:srgbClr val="E7ECFD"/>
              </a:solidFill>
              <a:ea typeface="ＭＳ Ｐゴシック" pitchFamily="34" charset="-128"/>
            </a:endParaRPr>
          </a:p>
          <a:p>
            <a:pPr eaLnBrk="1" hangingPunct="1">
              <a:lnSpc>
                <a:spcPct val="90000"/>
              </a:lnSpc>
            </a:pPr>
            <a:r>
              <a:rPr lang="en-US" altLang="vi-VN" dirty="0" err="1" smtClean="0">
                <a:solidFill>
                  <a:srgbClr val="E7ECFD"/>
                </a:solidFill>
                <a:ea typeface="ＭＳ Ｐゴシック" pitchFamily="34" charset="-128"/>
              </a:rPr>
              <a:t>Nguyền</a:t>
            </a:r>
            <a:r>
              <a:rPr lang="en-US" altLang="vi-VN" dirty="0" smtClean="0">
                <a:solidFill>
                  <a:srgbClr val="E7ECFD"/>
                </a:solidFill>
                <a:ea typeface="ＭＳ Ｐゴシック" pitchFamily="34" charset="-128"/>
              </a:rPr>
              <a:t> </a:t>
            </a:r>
            <a:r>
              <a:rPr lang="en-US" altLang="vi-VN" dirty="0" err="1" smtClean="0">
                <a:solidFill>
                  <a:srgbClr val="E7ECFD"/>
                </a:solidFill>
                <a:ea typeface="ＭＳ Ｐゴシック" pitchFamily="34" charset="-128"/>
              </a:rPr>
              <a:t>rủa</a:t>
            </a:r>
            <a:endParaRPr lang="en-US" altLang="vi-VN" dirty="0" smtClean="0">
              <a:solidFill>
                <a:srgbClr val="E7ECFD"/>
              </a:solidFill>
              <a:ea typeface="ＭＳ Ｐゴシック" pitchFamily="34" charset="-128"/>
            </a:endParaRPr>
          </a:p>
          <a:p>
            <a:pPr eaLnBrk="1" hangingPunct="1">
              <a:lnSpc>
                <a:spcPct val="90000"/>
              </a:lnSpc>
            </a:pPr>
            <a:r>
              <a:rPr lang="en-US" altLang="vi-VN" dirty="0" err="1" smtClean="0">
                <a:solidFill>
                  <a:srgbClr val="E7ECFD"/>
                </a:solidFill>
                <a:ea typeface="ＭＳ Ｐゴシック" pitchFamily="34" charset="-128"/>
              </a:rPr>
              <a:t>Lịch</a:t>
            </a:r>
            <a:r>
              <a:rPr lang="en-US" altLang="vi-VN" dirty="0" smtClean="0">
                <a:solidFill>
                  <a:srgbClr val="E7ECFD"/>
                </a:solidFill>
                <a:ea typeface="ＭＳ Ｐゴシック" pitchFamily="34" charset="-128"/>
              </a:rPr>
              <a:t> </a:t>
            </a:r>
            <a:r>
              <a:rPr lang="en-US" altLang="vi-VN" dirty="0" err="1" smtClean="0">
                <a:solidFill>
                  <a:srgbClr val="E7ECFD"/>
                </a:solidFill>
                <a:ea typeface="ＭＳ Ｐゴシック" pitchFamily="34" charset="-128"/>
              </a:rPr>
              <a:t>sử</a:t>
            </a:r>
            <a:endParaRPr lang="en-US" altLang="vi-VN" dirty="0" smtClean="0">
              <a:solidFill>
                <a:srgbClr val="E7ECFD"/>
              </a:solidFill>
              <a:ea typeface="ＭＳ Ｐゴシック" pitchFamily="34" charset="-128"/>
            </a:endParaRPr>
          </a:p>
        </p:txBody>
      </p:sp>
      <p:sp>
        <p:nvSpPr>
          <p:cNvPr id="140292"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358405" name="Text Box 5"/>
          <p:cNvSpPr txBox="1">
            <a:spLocks noChangeArrowheads="1"/>
          </p:cNvSpPr>
          <p:nvPr/>
        </p:nvSpPr>
        <p:spPr bwMode="auto">
          <a:xfrm>
            <a:off x="973669" y="2430956"/>
            <a:ext cx="7601947" cy="353943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vi-VN" altLang="vi-VN" sz="3200" i="1" dirty="0">
                <a:solidFill>
                  <a:srgbClr val="0033CC"/>
                </a:solidFill>
              </a:rPr>
              <a:t>Tôi đã thú tội cùng Chúa, không giấu gian ác tôi; </a:t>
            </a:r>
          </a:p>
          <a:p>
            <a:pPr eaLnBrk="1" hangingPunct="1">
              <a:spcBef>
                <a:spcPct val="50000"/>
              </a:spcBef>
            </a:pPr>
            <a:r>
              <a:rPr lang="vi-VN" altLang="vi-VN" sz="3200" i="1" dirty="0">
                <a:solidFill>
                  <a:srgbClr val="0033CC"/>
                </a:solidFill>
              </a:rPr>
              <a:t>Tôi nói: Tôi sẽ xưng các sự vi phạm tôi cùng Đức Giê-hô-va; </a:t>
            </a:r>
          </a:p>
          <a:p>
            <a:pPr eaLnBrk="1" hangingPunct="1">
              <a:spcBef>
                <a:spcPct val="50000"/>
              </a:spcBef>
            </a:pPr>
            <a:r>
              <a:rPr lang="vi-VN" altLang="vi-VN" sz="3200" i="1" dirty="0">
                <a:solidFill>
                  <a:srgbClr val="0033CC"/>
                </a:solidFill>
              </a:rPr>
              <a:t>Còn Chúa tha tội ác của tôi.</a:t>
            </a:r>
            <a:r>
              <a:rPr lang="en-US" altLang="vi-VN" sz="3200" i="1" dirty="0">
                <a:solidFill>
                  <a:srgbClr val="0033CC"/>
                </a:solidFill>
              </a:rPr>
              <a:t>				      		</a:t>
            </a:r>
            <a:r>
              <a:rPr lang="en-US" altLang="vi-VN" sz="3200" i="1" dirty="0" smtClean="0">
                <a:solidFill>
                  <a:srgbClr val="0033CC"/>
                </a:solidFill>
              </a:rPr>
              <a:t>(</a:t>
            </a:r>
            <a:r>
              <a:rPr lang="en-US" altLang="vi-VN" sz="3200" i="1" dirty="0" err="1" smtClean="0">
                <a:solidFill>
                  <a:srgbClr val="0033CC"/>
                </a:solidFill>
              </a:rPr>
              <a:t>Thi</a:t>
            </a:r>
            <a:r>
              <a:rPr lang="en-US" altLang="vi-VN" sz="3200" i="1" dirty="0" smtClean="0">
                <a:solidFill>
                  <a:srgbClr val="0033CC"/>
                </a:solidFill>
              </a:rPr>
              <a:t> 32:5</a:t>
            </a:r>
            <a:r>
              <a:rPr lang="en-US" altLang="vi-VN" sz="3200" i="1" dirty="0">
                <a:solidFill>
                  <a:srgbClr val="0033CC"/>
                </a:solidFill>
              </a:rPr>
              <a:t>)</a:t>
            </a:r>
          </a:p>
        </p:txBody>
      </p:sp>
      <p:sp>
        <p:nvSpPr>
          <p:cNvPr id="140294" name="Rectangle 7"/>
          <p:cNvSpPr>
            <a:spLocks noGrp="1" noChangeArrowheads="1"/>
          </p:cNvSpPr>
          <p:nvPr>
            <p:ph type="title"/>
          </p:nvPr>
        </p:nvSpPr>
        <p:spPr>
          <a:xfrm>
            <a:off x="381000" y="228600"/>
            <a:ext cx="8229600" cy="1143000"/>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58408" name="Text Box 8"/>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8405"/>
                                        </p:tgtEl>
                                        <p:attrNameLst>
                                          <p:attrName>style.visibility</p:attrName>
                                        </p:attrNameLst>
                                      </p:cBhvr>
                                      <p:to>
                                        <p:strVal val="visible"/>
                                      </p:to>
                                    </p:set>
                                    <p:anim calcmode="lin" valueType="num">
                                      <p:cBhvr additive="base">
                                        <p:cTn id="7" dur="2000" fill="hold"/>
                                        <p:tgtEl>
                                          <p:spTgt spid="358405"/>
                                        </p:tgtEl>
                                        <p:attrNameLst>
                                          <p:attrName>ppt_x</p:attrName>
                                        </p:attrNameLst>
                                      </p:cBhvr>
                                      <p:tavLst>
                                        <p:tav tm="0">
                                          <p:val>
                                            <p:strVal val="#ppt_x"/>
                                          </p:val>
                                        </p:tav>
                                        <p:tav tm="100000">
                                          <p:val>
                                            <p:strVal val="#ppt_x"/>
                                          </p:val>
                                        </p:tav>
                                      </p:tavLst>
                                    </p:anim>
                                    <p:anim calcmode="lin" valueType="num">
                                      <p:cBhvr additive="base">
                                        <p:cTn id="8" dur="2000" fill="hold"/>
                                        <p:tgtEl>
                                          <p:spTgt spid="358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lum bright="40000" contrast="-64000"/>
            <a:extLst>
              <a:ext uri="{28A0092B-C50C-407E-A947-70E740481C1C}">
                <a14:useLocalDpi xmlns:a14="http://schemas.microsoft.com/office/drawing/2010/main" val="0"/>
              </a:ext>
            </a:extLst>
          </a:blip>
          <a:srcRect b="6580"/>
          <a:stretch>
            <a:fillRect/>
          </a:stretch>
        </p:blipFill>
        <p:spPr bwMode="auto">
          <a:xfrm>
            <a:off x="0" y="1219200"/>
            <a:ext cx="9144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p:cNvSpPr>
            <a:spLocks noGrp="1" noChangeArrowheads="1"/>
          </p:cNvSpPr>
          <p:nvPr>
            <p:ph type="title"/>
          </p:nvPr>
        </p:nvSpPr>
        <p:spPr>
          <a:xfrm>
            <a:off x="457200" y="152400"/>
            <a:ext cx="8229600" cy="1143000"/>
          </a:xfrm>
          <a:effectLst>
            <a:outerShdw dist="35921" dir="2700000" algn="ctr" rotWithShape="0">
              <a:schemeClr val="tx2">
                <a:alpha val="74997"/>
              </a:schemeClr>
            </a:outerShdw>
          </a:effectLst>
        </p:spPr>
        <p:txBody>
          <a:bodyPr/>
          <a:lstStyle/>
          <a:p>
            <a:pPr eaLnBrk="1" hangingPunct="1"/>
            <a:r>
              <a:rPr lang="en-US" altLang="vi-VN" sz="5400" b="1" smtClean="0">
                <a:solidFill>
                  <a:schemeClr val="accent1"/>
                </a:solidFill>
                <a:ea typeface="ＭＳ Ｐゴシック" pitchFamily="34" charset="-128"/>
              </a:rPr>
              <a:t>Tổng quan</a:t>
            </a:r>
          </a:p>
        </p:txBody>
      </p:sp>
      <p:sp>
        <p:nvSpPr>
          <p:cNvPr id="395268" name="Rectangle 4"/>
          <p:cNvSpPr>
            <a:spLocks noGrp="1" noChangeArrowheads="1"/>
          </p:cNvSpPr>
          <p:nvPr>
            <p:ph type="body" idx="1"/>
          </p:nvPr>
        </p:nvSpPr>
        <p:spPr>
          <a:xfrm>
            <a:off x="457200" y="1828800"/>
            <a:ext cx="8229600" cy="3886200"/>
          </a:xfrm>
        </p:spPr>
        <p:txBody>
          <a:bodyPr/>
          <a:lstStyle/>
          <a:p>
            <a:pPr eaLnBrk="1" hangingPunct="1"/>
            <a:r>
              <a:rPr lang="en-US" altLang="vi-VN" b="1" dirty="0" err="1" smtClean="0">
                <a:ea typeface="ＭＳ Ｐゴシック" pitchFamily="34" charset="-128"/>
              </a:rPr>
              <a:t>Dẫn</a:t>
            </a:r>
            <a:r>
              <a:rPr lang="en-US" altLang="vi-VN" b="1" dirty="0" smtClean="0">
                <a:ea typeface="ＭＳ Ｐゴシック" pitchFamily="34" charset="-128"/>
              </a:rPr>
              <a:t> </a:t>
            </a:r>
            <a:r>
              <a:rPr lang="en-US" altLang="vi-VN" b="1" dirty="0" err="1" smtClean="0">
                <a:ea typeface="ＭＳ Ｐゴシック" pitchFamily="34" charset="-128"/>
              </a:rPr>
              <a:t>nhập</a:t>
            </a:r>
            <a:endParaRPr lang="en-US" altLang="vi-VN" b="1" dirty="0" smtClean="0">
              <a:ea typeface="ＭＳ Ｐゴシック" pitchFamily="34" charset="-128"/>
            </a:endParaRPr>
          </a:p>
          <a:p>
            <a:pPr eaLnBrk="1" hangingPunct="1"/>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có</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vị</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trí</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thế</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trong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Cựu</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Ước</a:t>
            </a:r>
            <a:r>
              <a:rPr lang="en-US" altLang="vi-VN" b="1" dirty="0" smtClean="0">
                <a:solidFill>
                  <a:srgbClr val="B12143"/>
                </a:solidFill>
                <a:ea typeface="ＭＳ Ｐゴシック" pitchFamily="34" charset="-128"/>
              </a:rPr>
              <a:t>? </a:t>
            </a:r>
          </a:p>
          <a:p>
            <a:pPr eaLnBrk="1" hangingPunct="1"/>
            <a:r>
              <a:rPr lang="en-US" altLang="vi-VN" b="1" dirty="0" err="1" smtClean="0">
                <a:solidFill>
                  <a:srgbClr val="B12143"/>
                </a:solidFill>
                <a:ea typeface="ＭＳ Ｐゴシック" pitchFamily="34" charset="-128"/>
              </a:rPr>
              <a:t>Dân</a:t>
            </a:r>
            <a:r>
              <a:rPr lang="en-US" altLang="vi-VN" b="1" dirty="0" smtClean="0">
                <a:solidFill>
                  <a:srgbClr val="B12143"/>
                </a:solidFill>
                <a:ea typeface="ＭＳ Ｐゴシック" pitchFamily="34" charset="-128"/>
              </a:rPr>
              <a:t> Y-</a:t>
            </a:r>
            <a:r>
              <a:rPr lang="en-US" altLang="vi-VN" b="1" dirty="0" err="1" smtClean="0">
                <a:solidFill>
                  <a:srgbClr val="B12143"/>
                </a:solidFill>
                <a:ea typeface="ＭＳ Ｐゴシック" pitchFamily="34" charset="-128"/>
              </a:rPr>
              <a:t>sơ</a:t>
            </a:r>
            <a:r>
              <a:rPr lang="en-US" altLang="vi-VN" b="1" dirty="0" smtClean="0">
                <a:solidFill>
                  <a:srgbClr val="B12143"/>
                </a:solidFill>
                <a:ea typeface="ＭＳ Ｐゴシック" pitchFamily="34" charset="-128"/>
              </a:rPr>
              <a:t>-</a:t>
            </a:r>
            <a:r>
              <a:rPr lang="en-US" altLang="vi-VN" b="1" dirty="0" err="1" smtClean="0">
                <a:solidFill>
                  <a:srgbClr val="B12143"/>
                </a:solidFill>
                <a:ea typeface="ＭＳ Ｐゴシック" pitchFamily="34" charset="-128"/>
              </a:rPr>
              <a:t>ra-ên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thờ</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phượng</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Đức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Chúa</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Trời</a:t>
            </a:r>
            <a:r>
              <a:rPr lang="en-US" altLang="vi-VN" b="1" dirty="0" smtClean="0">
                <a:solidFill>
                  <a:srgbClr val="B12143"/>
                </a:solidFill>
                <a:ea typeface="ＭＳ Ｐゴシック" pitchFamily="34" charset="-128"/>
              </a:rPr>
              <a:t> qua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như</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thế</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smtClean="0">
                <a:solidFill>
                  <a:srgbClr val="B12143"/>
                </a:solidFill>
                <a:ea typeface="ＭＳ Ｐゴシック" pitchFamily="34" charset="-128"/>
              </a:rPr>
              <a:t>? </a:t>
            </a:r>
          </a:p>
          <a:p>
            <a:pPr eaLnBrk="1" hangingPunct="1"/>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liên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quan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thế</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nào</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đến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các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Cơ</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Đốc</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nhân</a:t>
            </a:r>
            <a:r>
              <a:rPr lang="en-US" altLang="vi-VN" b="1" dirty="0" smtClean="0">
                <a:solidFill>
                  <a:srgbClr val="B12143"/>
                </a:solidFill>
                <a:ea typeface="ＭＳ Ｐゴシック" pitchFamily="34" charset="-128"/>
              </a:rPr>
              <a:t> </a:t>
            </a:r>
            <a:r>
              <a:rPr lang="en-US" altLang="vi-VN" b="1" dirty="0" err="1" smtClean="0">
                <a:solidFill>
                  <a:srgbClr val="B12143"/>
                </a:solidFill>
                <a:ea typeface="ＭＳ Ｐゴシック" pitchFamily="34" charset="-128"/>
              </a:rPr>
              <a:t>ngày</a:t>
            </a:r>
            <a:r>
              <a:rPr lang="en-US" altLang="vi-VN" b="1" dirty="0" smtClean="0">
                <a:solidFill>
                  <a:srgbClr val="B12143"/>
                </a:solidFill>
                <a:ea typeface="ＭＳ Ｐゴシック" pitchFamily="34" charset="-128"/>
              </a:rPr>
              <a:t> nay?</a:t>
            </a:r>
            <a:endParaRPr lang="en-GB" altLang="vi-VN" b="1" dirty="0" smtClean="0">
              <a:solidFill>
                <a:srgbClr val="B12143"/>
              </a:solidFill>
              <a:ea typeface="ＭＳ Ｐゴシック" pitchFamily="34" charset="-128"/>
            </a:endParaRPr>
          </a:p>
        </p:txBody>
      </p:sp>
      <p:sp>
        <p:nvSpPr>
          <p:cNvPr id="395269" name="Text Box 5"/>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chemeClr val="bg1"/>
                </a:solidFill>
                <a:latin typeface="Arial" pitchFamily="-105" charset="0"/>
                <a:ea typeface="Arial" pitchFamily="-105" charset="0"/>
              </a:rPr>
              <a:t>388a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95268">
                                            <p:txEl>
                                              <p:pRg st="1" end="1"/>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95268">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Picture1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body" idx="1"/>
          </p:nvPr>
        </p:nvSpPr>
        <p:spPr>
          <a:xfrm>
            <a:off x="1524000" y="1951038"/>
            <a:ext cx="3264024" cy="4525962"/>
          </a:xfrm>
        </p:spPr>
        <p:txBody>
          <a:bodyPr/>
          <a:lstStyle/>
          <a:p>
            <a:pPr eaLnBrk="1" hangingPunct="1">
              <a:lnSpc>
                <a:spcPct val="90000"/>
              </a:lnSpc>
            </a:pPr>
            <a:r>
              <a:rPr lang="en-US" altLang="vi-VN" dirty="0" smtClean="0">
                <a:solidFill>
                  <a:srgbClr val="FFFF66"/>
                </a:solidFill>
                <a:ea typeface="ＭＳ Ｐゴシック" pitchFamily="34" charset="-128"/>
              </a:rPr>
              <a:t>Ca </a:t>
            </a:r>
            <a:r>
              <a:rPr lang="en-US" altLang="vi-VN" dirty="0" err="1" smtClean="0">
                <a:solidFill>
                  <a:srgbClr val="FFFF66"/>
                </a:solidFill>
                <a:ea typeface="ＭＳ Ｐゴシック" pitchFamily="34" charset="-128"/>
              </a:rPr>
              <a:t>tụng</a:t>
            </a:r>
            <a:endParaRPr lang="en-US" altLang="vi-VN"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Ăn</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năn</a:t>
            </a:r>
            <a:endParaRPr lang="en-US" altLang="vi-VN"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Khôn</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ngoan</a:t>
            </a:r>
            <a:endParaRPr lang="en-US" altLang="vi-VN"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Vua</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chúa</a:t>
            </a:r>
            <a:endParaRPr lang="en-US" altLang="vi-VN"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Đấng</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Mê</a:t>
            </a:r>
            <a:r>
              <a:rPr lang="en-US" altLang="vi-VN" dirty="0" smtClean="0">
                <a:solidFill>
                  <a:srgbClr val="FFFF66"/>
                </a:solidFill>
                <a:ea typeface="ＭＳ Ｐゴシック" pitchFamily="34" charset="-128"/>
              </a:rPr>
              <a:t>-</a:t>
            </a:r>
            <a:r>
              <a:rPr lang="en-US" altLang="vi-VN" dirty="0" err="1" smtClean="0">
                <a:solidFill>
                  <a:srgbClr val="FFFF66"/>
                </a:solidFill>
                <a:ea typeface="ＭＳ Ｐゴシック" pitchFamily="34" charset="-128"/>
              </a:rPr>
              <a:t>si</a:t>
            </a:r>
            <a:r>
              <a:rPr lang="en-US" altLang="vi-VN" dirty="0" smtClean="0">
                <a:solidFill>
                  <a:srgbClr val="FFFF66"/>
                </a:solidFill>
                <a:ea typeface="ＭＳ Ｐゴシック" pitchFamily="34" charset="-128"/>
              </a:rPr>
              <a:t>-a</a:t>
            </a:r>
          </a:p>
          <a:p>
            <a:pPr eaLnBrk="1" hangingPunct="1">
              <a:lnSpc>
                <a:spcPct val="90000"/>
              </a:lnSpc>
            </a:pPr>
            <a:r>
              <a:rPr lang="en-US" altLang="vi-VN" b="1" dirty="0" smtClean="0">
                <a:solidFill>
                  <a:srgbClr val="FFFF66"/>
                </a:solidFill>
                <a:ea typeface="ＭＳ Ｐゴシック" pitchFamily="34" charset="-128"/>
              </a:rPr>
              <a:t>Ai </a:t>
            </a:r>
            <a:r>
              <a:rPr lang="en-US" altLang="vi-VN" b="1" dirty="0" err="1" smtClean="0">
                <a:solidFill>
                  <a:srgbClr val="FFFF66"/>
                </a:solidFill>
                <a:ea typeface="ＭＳ Ｐゴシック" pitchFamily="34" charset="-128"/>
              </a:rPr>
              <a:t>oán</a:t>
            </a:r>
            <a:endParaRPr lang="en-US" altLang="vi-VN" b="1"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Nguyền</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rủa</a:t>
            </a:r>
            <a:endParaRPr lang="en-US" altLang="vi-VN" dirty="0" smtClean="0">
              <a:solidFill>
                <a:srgbClr val="FFFF66"/>
              </a:solidFill>
              <a:ea typeface="ＭＳ Ｐゴシック" pitchFamily="34" charset="-128"/>
            </a:endParaRPr>
          </a:p>
          <a:p>
            <a:pPr eaLnBrk="1" hangingPunct="1">
              <a:lnSpc>
                <a:spcPct val="90000"/>
              </a:lnSpc>
            </a:pPr>
            <a:r>
              <a:rPr lang="en-US" altLang="vi-VN" dirty="0" err="1" smtClean="0">
                <a:solidFill>
                  <a:srgbClr val="FFFF66"/>
                </a:solidFill>
                <a:ea typeface="ＭＳ Ｐゴシック" pitchFamily="34" charset="-128"/>
              </a:rPr>
              <a:t>Lịch</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sử</a:t>
            </a:r>
            <a:endParaRPr lang="en-US" altLang="vi-VN" dirty="0" smtClean="0">
              <a:solidFill>
                <a:srgbClr val="FFFF66"/>
              </a:solidFill>
              <a:ea typeface="ＭＳ Ｐゴシック" pitchFamily="34" charset="-128"/>
            </a:endParaRPr>
          </a:p>
        </p:txBody>
      </p:sp>
      <p:sp>
        <p:nvSpPr>
          <p:cNvPr id="141316"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366597" name="Text Box 5"/>
          <p:cNvSpPr txBox="1">
            <a:spLocks noChangeArrowheads="1"/>
          </p:cNvSpPr>
          <p:nvPr/>
        </p:nvSpPr>
        <p:spPr bwMode="auto">
          <a:xfrm>
            <a:off x="1473324" y="3643312"/>
            <a:ext cx="6629400" cy="2833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en-US" altLang="vi-VN" sz="3200" i="1" dirty="0">
              <a:solidFill>
                <a:srgbClr val="FFFF66"/>
              </a:solidFill>
            </a:endParaRPr>
          </a:p>
          <a:p>
            <a:pPr eaLnBrk="1" hangingPunct="1">
              <a:spcBef>
                <a:spcPct val="50000"/>
              </a:spcBef>
            </a:pPr>
            <a:r>
              <a:rPr lang="vi-VN" altLang="vi-VN" sz="3200" i="1" dirty="0">
                <a:solidFill>
                  <a:srgbClr val="FFFF66"/>
                </a:solidFill>
              </a:rPr>
              <a:t>Hỡi linh hồn ta, vì sao ngươi sờn ngã và bồn chồn trong mình ta?</a:t>
            </a:r>
            <a:r>
              <a:rPr lang="en-US" altLang="vi-VN" sz="3200" i="1" dirty="0">
                <a:solidFill>
                  <a:srgbClr val="FFFF66"/>
                </a:solidFill>
              </a:rPr>
              <a:t>					</a:t>
            </a:r>
            <a:r>
              <a:rPr lang="en-US" altLang="vi-VN" sz="3200" i="1" dirty="0" smtClean="0">
                <a:solidFill>
                  <a:srgbClr val="FFFF66"/>
                </a:solidFill>
              </a:rPr>
              <a:t>(</a:t>
            </a:r>
            <a:r>
              <a:rPr lang="en-US" altLang="vi-VN" sz="3200" i="1" dirty="0" err="1" smtClean="0">
                <a:solidFill>
                  <a:srgbClr val="FFFF66"/>
                </a:solidFill>
              </a:rPr>
              <a:t>Thi</a:t>
            </a:r>
            <a:r>
              <a:rPr lang="en-US" altLang="vi-VN" sz="3200" i="1" dirty="0" smtClean="0">
                <a:solidFill>
                  <a:srgbClr val="FFFF66"/>
                </a:solidFill>
              </a:rPr>
              <a:t> </a:t>
            </a:r>
            <a:r>
              <a:rPr lang="en-US" altLang="vi-VN" sz="3200" i="1" dirty="0">
                <a:solidFill>
                  <a:srgbClr val="FFFF66"/>
                </a:solidFill>
              </a:rPr>
              <a:t>42:5)</a:t>
            </a:r>
          </a:p>
        </p:txBody>
      </p:sp>
      <p:sp>
        <p:nvSpPr>
          <p:cNvPr id="141319" name="Rectangle 7"/>
          <p:cNvSpPr>
            <a:spLocks noGrp="1" noChangeArrowheads="1"/>
          </p:cNvSpPr>
          <p:nvPr>
            <p:ph type="title"/>
          </p:nvPr>
        </p:nvSpPr>
        <p:spPr>
          <a:xfrm>
            <a:off x="2195736" y="481758"/>
            <a:ext cx="5283696" cy="994866"/>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66600" name="Text Box 8"/>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6595">
                                            <p:txEl>
                                              <p:pRg st="5" end="5"/>
                                            </p:txEl>
                                          </p:spTgt>
                                        </p:tgtEl>
                                      </p:cBhvr>
                                    </p:animEffect>
                                    <p:animScale>
                                      <p:cBhvr>
                                        <p:cTn id="7" dur="1000" autoRev="1" fill="hold"/>
                                        <p:tgtEl>
                                          <p:spTgt spid="366595">
                                            <p:txEl>
                                              <p:pRg st="5" end="5"/>
                                            </p:txEl>
                                          </p:spTgt>
                                        </p:tgtEl>
                                      </p:cBhvr>
                                      <p:by x="105000" y="105000"/>
                                    </p:animScale>
                                  </p:childTnLst>
                                </p:cTn>
                              </p:par>
                            </p:childTnLst>
                          </p:cTn>
                        </p:par>
                        <p:par>
                          <p:cTn id="8" fill="hold" nodeType="afterGroup">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66597"/>
                                        </p:tgtEl>
                                        <p:attrNameLst>
                                          <p:attrName>style.visibility</p:attrName>
                                        </p:attrNameLst>
                                      </p:cBhvr>
                                      <p:to>
                                        <p:strVal val="visible"/>
                                      </p:to>
                                    </p:set>
                                    <p:animEffect transition="in" filter="wipe(down)">
                                      <p:cBhvr>
                                        <p:cTn id="11" dur="580">
                                          <p:stCondLst>
                                            <p:cond delay="0"/>
                                          </p:stCondLst>
                                        </p:cTn>
                                        <p:tgtEl>
                                          <p:spTgt spid="366597"/>
                                        </p:tgtEl>
                                      </p:cBhvr>
                                    </p:animEffect>
                                    <p:anim calcmode="lin" valueType="num">
                                      <p:cBhvr>
                                        <p:cTn id="12" dur="1822" tmFilter="0,0; 0.14,0.36; 0.43,0.73; 0.71,0.91; 1.0,1.0">
                                          <p:stCondLst>
                                            <p:cond delay="0"/>
                                          </p:stCondLst>
                                        </p:cTn>
                                        <p:tgtEl>
                                          <p:spTgt spid="36659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6659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6659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6659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66597"/>
                                        </p:tgtEl>
                                        <p:attrNameLst>
                                          <p:attrName>ppt_y</p:attrName>
                                        </p:attrNameLst>
                                      </p:cBhvr>
                                      <p:tavLst>
                                        <p:tav tm="0" fmla="#ppt_y-sin(pi*$)/81">
                                          <p:val>
                                            <p:fltVal val="0"/>
                                          </p:val>
                                        </p:tav>
                                        <p:tav tm="100000">
                                          <p:val>
                                            <p:fltVal val="1"/>
                                          </p:val>
                                        </p:tav>
                                      </p:tavLst>
                                    </p:anim>
                                    <p:animScale>
                                      <p:cBhvr>
                                        <p:cTn id="17" dur="26">
                                          <p:stCondLst>
                                            <p:cond delay="650"/>
                                          </p:stCondLst>
                                        </p:cTn>
                                        <p:tgtEl>
                                          <p:spTgt spid="366597"/>
                                        </p:tgtEl>
                                      </p:cBhvr>
                                      <p:to x="100000" y="60000"/>
                                    </p:animScale>
                                    <p:animScale>
                                      <p:cBhvr>
                                        <p:cTn id="18" dur="166" decel="50000">
                                          <p:stCondLst>
                                            <p:cond delay="676"/>
                                          </p:stCondLst>
                                        </p:cTn>
                                        <p:tgtEl>
                                          <p:spTgt spid="366597"/>
                                        </p:tgtEl>
                                      </p:cBhvr>
                                      <p:to x="100000" y="100000"/>
                                    </p:animScale>
                                    <p:animScale>
                                      <p:cBhvr>
                                        <p:cTn id="19" dur="26">
                                          <p:stCondLst>
                                            <p:cond delay="1312"/>
                                          </p:stCondLst>
                                        </p:cTn>
                                        <p:tgtEl>
                                          <p:spTgt spid="366597"/>
                                        </p:tgtEl>
                                      </p:cBhvr>
                                      <p:to x="100000" y="80000"/>
                                    </p:animScale>
                                    <p:animScale>
                                      <p:cBhvr>
                                        <p:cTn id="20" dur="166" decel="50000">
                                          <p:stCondLst>
                                            <p:cond delay="1338"/>
                                          </p:stCondLst>
                                        </p:cTn>
                                        <p:tgtEl>
                                          <p:spTgt spid="366597"/>
                                        </p:tgtEl>
                                      </p:cBhvr>
                                      <p:to x="100000" y="100000"/>
                                    </p:animScale>
                                    <p:animScale>
                                      <p:cBhvr>
                                        <p:cTn id="21" dur="26">
                                          <p:stCondLst>
                                            <p:cond delay="1642"/>
                                          </p:stCondLst>
                                        </p:cTn>
                                        <p:tgtEl>
                                          <p:spTgt spid="366597"/>
                                        </p:tgtEl>
                                      </p:cBhvr>
                                      <p:to x="100000" y="90000"/>
                                    </p:animScale>
                                    <p:animScale>
                                      <p:cBhvr>
                                        <p:cTn id="22" dur="166" decel="50000">
                                          <p:stCondLst>
                                            <p:cond delay="1668"/>
                                          </p:stCondLst>
                                        </p:cTn>
                                        <p:tgtEl>
                                          <p:spTgt spid="366597"/>
                                        </p:tgtEl>
                                      </p:cBhvr>
                                      <p:to x="100000" y="100000"/>
                                    </p:animScale>
                                    <p:animScale>
                                      <p:cBhvr>
                                        <p:cTn id="23" dur="26">
                                          <p:stCondLst>
                                            <p:cond delay="1808"/>
                                          </p:stCondLst>
                                        </p:cTn>
                                        <p:tgtEl>
                                          <p:spTgt spid="366597"/>
                                        </p:tgtEl>
                                      </p:cBhvr>
                                      <p:to x="100000" y="95000"/>
                                    </p:animScale>
                                    <p:animScale>
                                      <p:cBhvr>
                                        <p:cTn id="24" dur="166" decel="50000">
                                          <p:stCondLst>
                                            <p:cond delay="1834"/>
                                          </p:stCondLst>
                                        </p:cTn>
                                        <p:tgtEl>
                                          <p:spTgt spid="3665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5" name="Rectangle 3"/>
          <p:cNvSpPr>
            <a:spLocks noGrp="1" noChangeArrowheads="1"/>
          </p:cNvSpPr>
          <p:nvPr>
            <p:ph type="body" idx="1"/>
          </p:nvPr>
        </p:nvSpPr>
        <p:spPr>
          <a:xfrm>
            <a:off x="304800" y="1570038"/>
            <a:ext cx="8839200" cy="487362"/>
          </a:xfrm>
          <a:noFill/>
        </p:spPr>
        <p:txBody>
          <a:bodyPr/>
          <a:lstStyle/>
          <a:p>
            <a:pPr eaLnBrk="1" hangingPunct="1">
              <a:lnSpc>
                <a:spcPct val="90000"/>
              </a:lnSpc>
            </a:pPr>
            <a:r>
              <a:rPr lang="en-US" altLang="vi-VN" sz="2400" b="1" dirty="0" err="1" smtClean="0">
                <a:solidFill>
                  <a:srgbClr val="E5F8FB"/>
                </a:solidFill>
                <a:ea typeface="ＭＳ Ｐゴシック" pitchFamily="34" charset="-128"/>
              </a:rPr>
              <a:t>Cấu</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trúc</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ai</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oán</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Thi</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Thiên</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cầu</a:t>
            </a:r>
            <a:r>
              <a:rPr lang="en-US" altLang="vi-VN" sz="2400" b="1" dirty="0" smtClean="0">
                <a:solidFill>
                  <a:srgbClr val="E5F8FB"/>
                </a:solidFill>
                <a:ea typeface="ＭＳ Ｐゴシック" pitchFamily="34" charset="-128"/>
              </a:rPr>
              <a:t> </a:t>
            </a:r>
            <a:r>
              <a:rPr lang="en-US" altLang="vi-VN" sz="2400" b="1" dirty="0" err="1" smtClean="0">
                <a:solidFill>
                  <a:srgbClr val="E5F8FB"/>
                </a:solidFill>
                <a:ea typeface="ＭＳ Ｐゴシック" pitchFamily="34" charset="-128"/>
              </a:rPr>
              <a:t>xin</a:t>
            </a:r>
            <a:r>
              <a:rPr lang="en-US" altLang="vi-VN" sz="2400" b="1" dirty="0" smtClean="0">
                <a:solidFill>
                  <a:srgbClr val="E5F8FB"/>
                </a:solidFill>
                <a:ea typeface="ＭＳ Ｐゴシック" pitchFamily="34" charset="-128"/>
              </a:rPr>
              <a:t>)</a:t>
            </a:r>
            <a:endParaRPr lang="en-US" altLang="vi-VN" sz="2400" dirty="0" smtClean="0">
              <a:solidFill>
                <a:srgbClr val="E5F8FB"/>
              </a:solidFill>
              <a:ea typeface="ＭＳ Ｐゴシック" pitchFamily="34" charset="-128"/>
            </a:endParaRPr>
          </a:p>
        </p:txBody>
      </p:sp>
      <p:sp>
        <p:nvSpPr>
          <p:cNvPr id="489476" name="Text Box 4"/>
          <p:cNvSpPr txBox="1">
            <a:spLocks noChangeArrowheads="1"/>
          </p:cNvSpPr>
          <p:nvPr/>
        </p:nvSpPr>
        <p:spPr bwMode="auto">
          <a:xfrm>
            <a:off x="654050" y="2204864"/>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endParaRPr lang="en-US" altLang="vi-VN" sz="3600" i="1" dirty="0">
              <a:solidFill>
                <a:srgbClr val="0033CC"/>
              </a:solidFill>
            </a:endParaRPr>
          </a:p>
          <a:p>
            <a:pPr eaLnBrk="1" hangingPunct="1"/>
            <a:r>
              <a:rPr lang="en-US" altLang="vi-VN" sz="3600" i="1" dirty="0" err="1" smtClean="0">
                <a:solidFill>
                  <a:srgbClr val="0033CC"/>
                </a:solidFill>
              </a:rPr>
              <a:t>Nói</a:t>
            </a:r>
            <a:r>
              <a:rPr lang="en-US" altLang="vi-VN" sz="3600" i="1" dirty="0" smtClean="0">
                <a:solidFill>
                  <a:srgbClr val="0033CC"/>
                </a:solidFill>
              </a:rPr>
              <a:t>/ Than </a:t>
            </a:r>
            <a:r>
              <a:rPr lang="en-US" altLang="vi-VN" sz="3600" i="1" dirty="0" err="1" smtClean="0">
                <a:solidFill>
                  <a:srgbClr val="0033CC"/>
                </a:solidFill>
              </a:rPr>
              <a:t>vãn</a:t>
            </a:r>
            <a:endParaRPr lang="en-US" altLang="vi-VN" sz="3600" i="1" dirty="0">
              <a:solidFill>
                <a:srgbClr val="0033CC"/>
              </a:solidFill>
            </a:endParaRPr>
          </a:p>
          <a:p>
            <a:pPr eaLnBrk="1" hangingPunct="1"/>
            <a:r>
              <a:rPr lang="en-US" altLang="vi-VN" sz="3600" i="1" dirty="0" err="1" smtClean="0">
                <a:solidFill>
                  <a:srgbClr val="0033CC"/>
                </a:solidFill>
              </a:rPr>
              <a:t>Thú</a:t>
            </a:r>
            <a:r>
              <a:rPr lang="en-US" altLang="vi-VN" sz="3600" i="1" dirty="0" smtClean="0">
                <a:solidFill>
                  <a:srgbClr val="0033CC"/>
                </a:solidFill>
              </a:rPr>
              <a:t> </a:t>
            </a:r>
            <a:r>
              <a:rPr lang="en-US" altLang="vi-VN" sz="3600" i="1" dirty="0" err="1" smtClean="0">
                <a:solidFill>
                  <a:srgbClr val="0033CC"/>
                </a:solidFill>
              </a:rPr>
              <a:t>nhận</a:t>
            </a:r>
            <a:r>
              <a:rPr lang="en-US" altLang="vi-VN" sz="3600" i="1" dirty="0" smtClean="0">
                <a:solidFill>
                  <a:srgbClr val="0033CC"/>
                </a:solidFill>
              </a:rPr>
              <a:t> </a:t>
            </a:r>
            <a:r>
              <a:rPr lang="en-US" altLang="vi-VN" sz="3600" i="1" dirty="0" err="1" smtClean="0">
                <a:solidFill>
                  <a:srgbClr val="0033CC"/>
                </a:solidFill>
              </a:rPr>
              <a:t>sự</a:t>
            </a:r>
            <a:r>
              <a:rPr lang="en-US" altLang="vi-VN" sz="3600" i="1" dirty="0" smtClean="0">
                <a:solidFill>
                  <a:srgbClr val="0033CC"/>
                </a:solidFill>
              </a:rPr>
              <a:t> tin </a:t>
            </a:r>
            <a:r>
              <a:rPr lang="en-US" altLang="vi-VN" sz="3600" i="1" dirty="0" err="1" smtClean="0">
                <a:solidFill>
                  <a:srgbClr val="0033CC"/>
                </a:solidFill>
              </a:rPr>
              <a:t>cậy</a:t>
            </a:r>
            <a:r>
              <a:rPr lang="en-US" altLang="vi-VN" sz="3600" i="1" dirty="0" smtClean="0">
                <a:solidFill>
                  <a:srgbClr val="0033CC"/>
                </a:solidFill>
              </a:rPr>
              <a:t> (tin </a:t>
            </a:r>
            <a:r>
              <a:rPr lang="en-US" altLang="vi-VN" sz="3600" i="1" dirty="0" err="1" smtClean="0">
                <a:solidFill>
                  <a:srgbClr val="0033CC"/>
                </a:solidFill>
              </a:rPr>
              <a:t>tưởng</a:t>
            </a:r>
            <a:r>
              <a:rPr lang="en-US" altLang="vi-VN" sz="3600" i="1" dirty="0" smtClean="0">
                <a:solidFill>
                  <a:srgbClr val="0033CC"/>
                </a:solidFill>
              </a:rPr>
              <a:t>) </a:t>
            </a:r>
          </a:p>
          <a:p>
            <a:pPr eaLnBrk="1" hangingPunct="1"/>
            <a:r>
              <a:rPr lang="en-US" altLang="vi-VN" sz="3600" i="1" dirty="0" err="1" smtClean="0">
                <a:solidFill>
                  <a:srgbClr val="0033CC"/>
                </a:solidFill>
              </a:rPr>
              <a:t>Cầu</a:t>
            </a:r>
            <a:r>
              <a:rPr lang="en-US" altLang="vi-VN" sz="3600" i="1" dirty="0" smtClean="0">
                <a:solidFill>
                  <a:srgbClr val="0033CC"/>
                </a:solidFill>
              </a:rPr>
              <a:t> </a:t>
            </a:r>
            <a:r>
              <a:rPr lang="en-US" altLang="vi-VN" sz="3600" i="1" dirty="0" err="1" smtClean="0">
                <a:solidFill>
                  <a:srgbClr val="0033CC"/>
                </a:solidFill>
              </a:rPr>
              <a:t>xin</a:t>
            </a:r>
            <a:endParaRPr lang="en-US" altLang="vi-VN" sz="3600" i="1" dirty="0">
              <a:solidFill>
                <a:srgbClr val="0033CC"/>
              </a:solidFill>
            </a:endParaRPr>
          </a:p>
          <a:p>
            <a:pPr eaLnBrk="1" hangingPunct="1"/>
            <a:r>
              <a:rPr lang="en-US" altLang="vi-VN" sz="3600" i="1" dirty="0" err="1" smtClean="0">
                <a:solidFill>
                  <a:srgbClr val="0033CC"/>
                </a:solidFill>
              </a:rPr>
              <a:t>Lời</a:t>
            </a:r>
            <a:r>
              <a:rPr lang="en-US" altLang="vi-VN" sz="3600" i="1" dirty="0" smtClean="0">
                <a:solidFill>
                  <a:srgbClr val="0033CC"/>
                </a:solidFill>
              </a:rPr>
              <a:t> </a:t>
            </a:r>
            <a:r>
              <a:rPr lang="en-US" altLang="vi-VN" sz="3600" i="1" dirty="0" err="1" smtClean="0">
                <a:solidFill>
                  <a:srgbClr val="0033CC"/>
                </a:solidFill>
              </a:rPr>
              <a:t>hứa</a:t>
            </a:r>
            <a:r>
              <a:rPr lang="en-US" altLang="vi-VN" sz="3600" i="1" dirty="0" smtClean="0">
                <a:solidFill>
                  <a:srgbClr val="0033CC"/>
                </a:solidFill>
              </a:rPr>
              <a:t> </a:t>
            </a:r>
            <a:r>
              <a:rPr lang="en-US" altLang="vi-VN" sz="3600" i="1" dirty="0" err="1" smtClean="0">
                <a:solidFill>
                  <a:srgbClr val="0033CC"/>
                </a:solidFill>
              </a:rPr>
              <a:t>nguyện</a:t>
            </a:r>
            <a:r>
              <a:rPr lang="en-US" altLang="vi-VN" sz="3600" i="1" dirty="0" smtClean="0">
                <a:solidFill>
                  <a:srgbClr val="0033CC"/>
                </a:solidFill>
              </a:rPr>
              <a:t> </a:t>
            </a:r>
            <a:r>
              <a:rPr lang="en-US" altLang="vi-VN" sz="3600" i="1" dirty="0" err="1" smtClean="0">
                <a:solidFill>
                  <a:srgbClr val="0033CC"/>
                </a:solidFill>
              </a:rPr>
              <a:t>Ngợi</a:t>
            </a:r>
            <a:r>
              <a:rPr lang="en-US" altLang="vi-VN" sz="3600" i="1" dirty="0" smtClean="0">
                <a:solidFill>
                  <a:srgbClr val="0033CC"/>
                </a:solidFill>
              </a:rPr>
              <a:t> </a:t>
            </a:r>
            <a:r>
              <a:rPr lang="en-US" altLang="vi-VN" sz="3600" i="1" dirty="0" err="1" smtClean="0">
                <a:solidFill>
                  <a:srgbClr val="0033CC"/>
                </a:solidFill>
              </a:rPr>
              <a:t>khen</a:t>
            </a:r>
            <a:r>
              <a:rPr lang="en-US" altLang="vi-VN" sz="3600" i="1" dirty="0" smtClean="0">
                <a:solidFill>
                  <a:srgbClr val="0033CC"/>
                </a:solidFill>
              </a:rPr>
              <a:t> (</a:t>
            </a:r>
            <a:r>
              <a:rPr lang="en-US" altLang="vi-VN" sz="3600" i="1" dirty="0" err="1" smtClean="0">
                <a:solidFill>
                  <a:srgbClr val="0033CC"/>
                </a:solidFill>
              </a:rPr>
              <a:t>mang</a:t>
            </a:r>
            <a:r>
              <a:rPr lang="en-US" altLang="vi-VN" sz="3600" i="1" dirty="0" smtClean="0">
                <a:solidFill>
                  <a:srgbClr val="0033CC"/>
                </a:solidFill>
              </a:rPr>
              <a:t> </a:t>
            </a:r>
            <a:r>
              <a:rPr lang="en-US" altLang="vi-VN" sz="3600" i="1" dirty="0" err="1" smtClean="0">
                <a:solidFill>
                  <a:srgbClr val="0033CC"/>
                </a:solidFill>
              </a:rPr>
              <a:t>tính</a:t>
            </a:r>
            <a:r>
              <a:rPr lang="en-US" altLang="vi-VN" sz="3600" i="1" dirty="0" smtClean="0">
                <a:solidFill>
                  <a:srgbClr val="0033CC"/>
                </a:solidFill>
              </a:rPr>
              <a:t> </a:t>
            </a:r>
            <a:r>
              <a:rPr lang="en-US" altLang="vi-VN" sz="3600" i="1" dirty="0" err="1" smtClean="0">
                <a:solidFill>
                  <a:srgbClr val="0033CC"/>
                </a:solidFill>
              </a:rPr>
              <a:t>tuyên</a:t>
            </a:r>
            <a:r>
              <a:rPr lang="en-US" altLang="vi-VN" sz="3600" i="1" dirty="0" smtClean="0">
                <a:solidFill>
                  <a:srgbClr val="0033CC"/>
                </a:solidFill>
              </a:rPr>
              <a:t> </a:t>
            </a:r>
            <a:r>
              <a:rPr lang="en-US" altLang="vi-VN" sz="3600" i="1" dirty="0" err="1" smtClean="0">
                <a:solidFill>
                  <a:srgbClr val="0033CC"/>
                </a:solidFill>
              </a:rPr>
              <a:t>bố</a:t>
            </a:r>
            <a:r>
              <a:rPr lang="en-US" altLang="vi-VN" sz="3600" i="1" dirty="0" smtClean="0">
                <a:solidFill>
                  <a:srgbClr val="0033CC"/>
                </a:solidFill>
              </a:rPr>
              <a:t>)</a:t>
            </a:r>
            <a:endParaRPr lang="en-US" altLang="vi-VN" sz="3600" i="1" dirty="0">
              <a:solidFill>
                <a:srgbClr val="0033CC"/>
              </a:solidFill>
            </a:endParaRPr>
          </a:p>
        </p:txBody>
      </p:sp>
      <p:sp>
        <p:nvSpPr>
          <p:cNvPr id="142341" name="Rectangle 5"/>
          <p:cNvSpPr>
            <a:spLocks noGrp="1" noChangeArrowheads="1"/>
          </p:cNvSpPr>
          <p:nvPr>
            <p:ph type="title"/>
          </p:nvPr>
        </p:nvSpPr>
        <p:spPr>
          <a:xfrm>
            <a:off x="381000" y="381000"/>
            <a:ext cx="8229600" cy="701675"/>
          </a:xfrm>
          <a:noFill/>
        </p:spPr>
        <p:txBody>
          <a:bodyPr anchor="t">
            <a:spAutoFit/>
          </a:bodyPr>
          <a:lstStyle/>
          <a:p>
            <a:pPr eaLnBrk="1" hangingPunct="1">
              <a:spcBef>
                <a:spcPct val="50000"/>
              </a:spcBef>
            </a:pPr>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sz="4000" dirty="0" smtClean="0">
              <a:solidFill>
                <a:srgbClr val="E5F8FB"/>
              </a:solidFill>
              <a:ea typeface="ＭＳ Ｐゴシック" pitchFamily="34" charset="-128"/>
            </a:endParaRPr>
          </a:p>
        </p:txBody>
      </p:sp>
      <p:sp>
        <p:nvSpPr>
          <p:cNvPr id="489478" name="Text Box 6"/>
          <p:cNvSpPr txBox="1">
            <a:spLocks noChangeArrowheads="1"/>
          </p:cNvSpPr>
          <p:nvPr/>
        </p:nvSpPr>
        <p:spPr bwMode="auto">
          <a:xfrm>
            <a:off x="8197850" y="0"/>
            <a:ext cx="869950" cy="8302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388c</a:t>
            </a:r>
          </a:p>
          <a:p>
            <a:pPr>
              <a:defRPr/>
            </a:pPr>
            <a:r>
              <a:rPr lang="en-US" b="1" dirty="0">
                <a:solidFill>
                  <a:srgbClr val="FFFFFF"/>
                </a:solidFill>
                <a:latin typeface="Arial" pitchFamily="-105" charset="0"/>
                <a:ea typeface="Arial" pitchFamily="-105" charset="0"/>
              </a:rPr>
              <a:t>P 18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48947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9475">
                                            <p:txEl>
                                              <p:pRg st="0" end="0"/>
                                            </p:txEl>
                                          </p:spTgt>
                                        </p:tgtEl>
                                        <p:attrNameLst>
                                          <p:attrName>ppt_x</p:attrName>
                                          <p:attrName>ppt_y</p:attrName>
                                        </p:attrNameLst>
                                      </p:cBhvr>
                                    </p:animMotion>
                                    <p:animRot by="1500000">
                                      <p:cBhvr>
                                        <p:cTn id="10" dur="125" fill="hold">
                                          <p:stCondLst>
                                            <p:cond delay="0"/>
                                          </p:stCondLst>
                                        </p:cTn>
                                        <p:tgtEl>
                                          <p:spTgt spid="489475">
                                            <p:txEl>
                                              <p:pRg st="0" end="0"/>
                                            </p:txEl>
                                          </p:spTgt>
                                        </p:tgtEl>
                                        <p:attrNameLst>
                                          <p:attrName>r</p:attrName>
                                        </p:attrNameLst>
                                      </p:cBhvr>
                                    </p:animRot>
                                    <p:animRot by="-1500000">
                                      <p:cBhvr>
                                        <p:cTn id="11" dur="125" fill="hold">
                                          <p:stCondLst>
                                            <p:cond delay="125"/>
                                          </p:stCondLst>
                                        </p:cTn>
                                        <p:tgtEl>
                                          <p:spTgt spid="489475">
                                            <p:txEl>
                                              <p:pRg st="0" end="0"/>
                                            </p:txEl>
                                          </p:spTgt>
                                        </p:tgtEl>
                                        <p:attrNameLst>
                                          <p:attrName>r</p:attrName>
                                        </p:attrNameLst>
                                      </p:cBhvr>
                                    </p:animRot>
                                    <p:animRot by="-1500000">
                                      <p:cBhvr>
                                        <p:cTn id="12" dur="125" fill="hold">
                                          <p:stCondLst>
                                            <p:cond delay="250"/>
                                          </p:stCondLst>
                                        </p:cTn>
                                        <p:tgtEl>
                                          <p:spTgt spid="489475">
                                            <p:txEl>
                                              <p:pRg st="0" end="0"/>
                                            </p:txEl>
                                          </p:spTgt>
                                        </p:tgtEl>
                                        <p:attrNameLst>
                                          <p:attrName>r</p:attrName>
                                        </p:attrNameLst>
                                      </p:cBhvr>
                                    </p:animRot>
                                    <p:animRot by="1500000">
                                      <p:cBhvr>
                                        <p:cTn id="13" dur="125" fill="hold">
                                          <p:stCondLst>
                                            <p:cond delay="375"/>
                                          </p:stCondLst>
                                        </p:cTn>
                                        <p:tgtEl>
                                          <p:spTgt spid="489475">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9476">
                                            <p:bg/>
                                          </p:spTgt>
                                        </p:tgtEl>
                                        <p:attrNameLst>
                                          <p:attrName>style.visibility</p:attrName>
                                        </p:attrNameLst>
                                      </p:cBhvr>
                                      <p:to>
                                        <p:strVal val="visible"/>
                                      </p:to>
                                    </p:set>
                                    <p:animEffect transition="in" filter="fade">
                                      <p:cBhvr>
                                        <p:cTn id="18" dur="2000"/>
                                        <p:tgtEl>
                                          <p:spTgt spid="489476">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9476">
                                            <p:txEl>
                                              <p:pRg st="1" end="1"/>
                                            </p:txEl>
                                          </p:spTgt>
                                        </p:tgtEl>
                                        <p:attrNameLst>
                                          <p:attrName>style.visibility</p:attrName>
                                        </p:attrNameLst>
                                      </p:cBhvr>
                                      <p:to>
                                        <p:strVal val="visible"/>
                                      </p:to>
                                    </p:set>
                                    <p:animEffect transition="in" filter="fade">
                                      <p:cBhvr>
                                        <p:cTn id="23" dur="2000"/>
                                        <p:tgtEl>
                                          <p:spTgt spid="48947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9476">
                                            <p:txEl>
                                              <p:pRg st="2" end="2"/>
                                            </p:txEl>
                                          </p:spTgt>
                                        </p:tgtEl>
                                        <p:attrNameLst>
                                          <p:attrName>style.visibility</p:attrName>
                                        </p:attrNameLst>
                                      </p:cBhvr>
                                      <p:to>
                                        <p:strVal val="visible"/>
                                      </p:to>
                                    </p:set>
                                    <p:animEffect transition="in" filter="fade">
                                      <p:cBhvr>
                                        <p:cTn id="28" dur="2000"/>
                                        <p:tgtEl>
                                          <p:spTgt spid="48947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9476">
                                            <p:txEl>
                                              <p:pRg st="3" end="3"/>
                                            </p:txEl>
                                          </p:spTgt>
                                        </p:tgtEl>
                                        <p:attrNameLst>
                                          <p:attrName>style.visibility</p:attrName>
                                        </p:attrNameLst>
                                      </p:cBhvr>
                                      <p:to>
                                        <p:strVal val="visible"/>
                                      </p:to>
                                    </p:set>
                                    <p:animEffect transition="in" filter="fade">
                                      <p:cBhvr>
                                        <p:cTn id="33" dur="2000"/>
                                        <p:tgtEl>
                                          <p:spTgt spid="48947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9476">
                                            <p:txEl>
                                              <p:pRg st="4" end="4"/>
                                            </p:txEl>
                                          </p:spTgt>
                                        </p:tgtEl>
                                        <p:attrNameLst>
                                          <p:attrName>style.visibility</p:attrName>
                                        </p:attrNameLst>
                                      </p:cBhvr>
                                      <p:to>
                                        <p:strVal val="visible"/>
                                      </p:to>
                                    </p:set>
                                    <p:animEffect transition="in" filter="fade">
                                      <p:cBhvr>
                                        <p:cTn id="38" dur="2000"/>
                                        <p:tgtEl>
                                          <p:spTgt spid="4894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990600" y="1752600"/>
            <a:ext cx="7239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r>
              <a:rPr lang="vi-VN" altLang="vi-VN" sz="4000" b="1" dirty="0">
                <a:solidFill>
                  <a:srgbClr val="FFFFFF"/>
                </a:solidFill>
                <a:sym typeface="Symbol" panose="05050102010706020507" pitchFamily="18" charset="2"/>
              </a:rPr>
              <a:t>1 Đức Chúa Trời ôi! xin hãy đoán xét tôi, và binh vực duyên cớ tôi đối cùng một dân vô đạo; </a:t>
            </a:r>
          </a:p>
          <a:p>
            <a:pPr algn="ctr" eaLnBrk="1" hangingPunct="1"/>
            <a:r>
              <a:rPr lang="vi-VN" altLang="vi-VN" sz="4000" b="1" dirty="0">
                <a:solidFill>
                  <a:srgbClr val="FFFFFF"/>
                </a:solidFill>
                <a:sym typeface="Symbol" panose="05050102010706020507" pitchFamily="18" charset="2"/>
              </a:rPr>
              <a:t>Hãy giải cứu tôi khỏi người dối gạt chẳng công bình.</a:t>
            </a:r>
            <a:endParaRPr lang="en-US" altLang="vi-VN" sz="4000" b="1" dirty="0">
              <a:solidFill>
                <a:srgbClr val="FFFFFF"/>
              </a:solidFill>
              <a:sym typeface="Symbol" panose="05050102010706020507" pitchFamily="18" charset="2"/>
            </a:endParaRPr>
          </a:p>
          <a:p>
            <a:pPr algn="ctr" eaLnBrk="1" hangingPunct="1"/>
            <a:r>
              <a:rPr lang="en-US" altLang="vi-VN" sz="3600" b="1" dirty="0" err="1" smtClean="0">
                <a:solidFill>
                  <a:srgbClr val="FFFFFF"/>
                </a:solidFill>
                <a:sym typeface="Symbol" panose="05050102010706020507" pitchFamily="18" charset="2"/>
              </a:rPr>
              <a:t>Thi</a:t>
            </a:r>
            <a:r>
              <a:rPr lang="en-US" altLang="vi-VN" sz="3600" b="1" dirty="0" smtClean="0">
                <a:solidFill>
                  <a:srgbClr val="FFFFFF"/>
                </a:solidFill>
                <a:sym typeface="Symbol" panose="05050102010706020507" pitchFamily="18" charset="2"/>
              </a:rPr>
              <a:t> </a:t>
            </a:r>
            <a:r>
              <a:rPr lang="en-US" altLang="vi-VN" sz="3600" b="1" dirty="0">
                <a:solidFill>
                  <a:srgbClr val="FFFFFF"/>
                </a:solidFill>
                <a:sym typeface="Symbol" panose="05050102010706020507" pitchFamily="18" charset="2"/>
              </a:rPr>
              <a:t>43:1</a:t>
            </a:r>
          </a:p>
        </p:txBody>
      </p:sp>
      <p:sp>
        <p:nvSpPr>
          <p:cNvPr id="130053" name="Rectangle 5"/>
          <p:cNvSpPr>
            <a:spLocks noGrp="1" noChangeArrowheads="1"/>
          </p:cNvSpPr>
          <p:nvPr>
            <p:ph type="title" idx="4294967295"/>
          </p:nvPr>
        </p:nvSpPr>
        <p:spPr/>
        <p:txBody>
          <a:bodyPr/>
          <a:lstStyle/>
          <a:p>
            <a:pPr eaLnBrk="1" hangingPunct="1">
              <a:defRPr/>
            </a:pPr>
            <a:r>
              <a:rPr lang="en-US" dirty="0" err="1" smtClean="0">
                <a:ea typeface="ＭＳ Ｐゴシック" pitchFamily="34" charset="-128"/>
              </a:rPr>
              <a:t>Cầu</a:t>
            </a:r>
            <a:r>
              <a:rPr lang="en-US" dirty="0" smtClean="0">
                <a:ea typeface="ＭＳ Ｐゴシック" pitchFamily="34" charset="-128"/>
              </a:rPr>
              <a:t> </a:t>
            </a:r>
            <a:r>
              <a:rPr lang="en-US" dirty="0" err="1" smtClean="0">
                <a:ea typeface="ＭＳ Ｐゴシック" pitchFamily="34" charset="-128"/>
              </a:rPr>
              <a:t>xin</a:t>
            </a:r>
            <a:endParaRPr lang="en-US" dirty="0" smtClean="0">
              <a:ea typeface="ＭＳ Ｐゴシック" pitchFamily="34" charset="-128"/>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Rectangle 3"/>
          <p:cNvSpPr>
            <a:spLocks noGrp="1" noChangeArrowheads="1"/>
          </p:cNvSpPr>
          <p:nvPr>
            <p:ph type="body" idx="1"/>
          </p:nvPr>
        </p:nvSpPr>
        <p:spPr>
          <a:xfrm>
            <a:off x="609600" y="1196752"/>
            <a:ext cx="3242320" cy="4525962"/>
          </a:xfrm>
        </p:spPr>
        <p:txBody>
          <a:bodyPr/>
          <a:lstStyle/>
          <a:p>
            <a:pPr eaLnBrk="1" hangingPunct="1">
              <a:lnSpc>
                <a:spcPct val="90000"/>
              </a:lnSpc>
            </a:pPr>
            <a:r>
              <a:rPr lang="en-US" altLang="vi-VN" dirty="0" smtClean="0">
                <a:solidFill>
                  <a:srgbClr val="F8F8F8"/>
                </a:solidFill>
                <a:ea typeface="ＭＳ Ｐゴシック" pitchFamily="34" charset="-128"/>
              </a:rPr>
              <a:t>Ca </a:t>
            </a:r>
            <a:r>
              <a:rPr lang="en-US" altLang="vi-VN" dirty="0" err="1" smtClean="0">
                <a:solidFill>
                  <a:srgbClr val="F8F8F8"/>
                </a:solidFill>
                <a:ea typeface="ＭＳ Ｐゴシック" pitchFamily="34" charset="-128"/>
              </a:rPr>
              <a:t>tụng</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Ăn</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năn</a:t>
            </a:r>
            <a:endParaRPr lang="en-US" altLang="vi-VN" dirty="0" smtClean="0">
              <a:solidFill>
                <a:srgbClr val="F8F8F8"/>
              </a:solidFill>
              <a:ea typeface="ＭＳ Ｐゴシック" pitchFamily="34" charset="-128"/>
            </a:endParaRPr>
          </a:p>
          <a:p>
            <a:pPr eaLnBrk="1" hangingPunct="1">
              <a:lnSpc>
                <a:spcPct val="90000"/>
              </a:lnSpc>
            </a:pPr>
            <a:r>
              <a:rPr lang="en-US" altLang="vi-VN" b="1" dirty="0" err="1" smtClean="0">
                <a:solidFill>
                  <a:srgbClr val="F8F8F8"/>
                </a:solidFill>
                <a:ea typeface="ＭＳ Ｐゴシック" pitchFamily="34" charset="-128"/>
              </a:rPr>
              <a:t>Khôn</a:t>
            </a:r>
            <a:r>
              <a:rPr lang="en-US" altLang="vi-VN" b="1" dirty="0" smtClean="0">
                <a:solidFill>
                  <a:srgbClr val="F8F8F8"/>
                </a:solidFill>
                <a:ea typeface="ＭＳ Ｐゴシック" pitchFamily="34" charset="-128"/>
              </a:rPr>
              <a:t> </a:t>
            </a:r>
            <a:r>
              <a:rPr lang="en-US" altLang="vi-VN" b="1" dirty="0" err="1" smtClean="0">
                <a:solidFill>
                  <a:srgbClr val="F8F8F8"/>
                </a:solidFill>
                <a:ea typeface="ＭＳ Ｐゴシック" pitchFamily="34" charset="-128"/>
              </a:rPr>
              <a:t>ngoan</a:t>
            </a:r>
            <a:endParaRPr lang="en-US" altLang="vi-VN" b="1"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Vua</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chúa</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Đấng</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Mê</a:t>
            </a:r>
            <a:r>
              <a:rPr lang="en-US" altLang="vi-VN" dirty="0" smtClean="0">
                <a:solidFill>
                  <a:srgbClr val="F8F8F8"/>
                </a:solidFill>
                <a:ea typeface="ＭＳ Ｐゴシック" pitchFamily="34" charset="-128"/>
              </a:rPr>
              <a:t>-</a:t>
            </a:r>
            <a:r>
              <a:rPr lang="en-US" altLang="vi-VN" dirty="0" err="1" smtClean="0">
                <a:solidFill>
                  <a:srgbClr val="F8F8F8"/>
                </a:solidFill>
                <a:ea typeface="ＭＳ Ｐゴシック" pitchFamily="34" charset="-128"/>
              </a:rPr>
              <a:t>si</a:t>
            </a:r>
            <a:r>
              <a:rPr lang="en-US" altLang="vi-VN" dirty="0" smtClean="0">
                <a:solidFill>
                  <a:srgbClr val="F8F8F8"/>
                </a:solidFill>
                <a:ea typeface="ＭＳ Ｐゴシック" pitchFamily="34" charset="-128"/>
              </a:rPr>
              <a:t>-a</a:t>
            </a:r>
          </a:p>
          <a:p>
            <a:pPr eaLnBrk="1" hangingPunct="1">
              <a:lnSpc>
                <a:spcPct val="90000"/>
              </a:lnSpc>
            </a:pPr>
            <a:r>
              <a:rPr lang="en-US" altLang="vi-VN" dirty="0" smtClean="0">
                <a:solidFill>
                  <a:srgbClr val="F8F8F8"/>
                </a:solidFill>
                <a:ea typeface="ＭＳ Ｐゴシック" pitchFamily="34" charset="-128"/>
              </a:rPr>
              <a:t>Ai </a:t>
            </a:r>
            <a:r>
              <a:rPr lang="en-US" altLang="vi-VN" dirty="0" err="1" smtClean="0">
                <a:solidFill>
                  <a:srgbClr val="F8F8F8"/>
                </a:solidFill>
                <a:ea typeface="ＭＳ Ｐゴシック" pitchFamily="34" charset="-128"/>
              </a:rPr>
              <a:t>oán</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Nguyền</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rủa</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Lịch</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sử</a:t>
            </a:r>
            <a:endParaRPr lang="en-US" altLang="vi-VN" dirty="0" smtClean="0">
              <a:solidFill>
                <a:srgbClr val="F8F8F8"/>
              </a:solidFill>
              <a:ea typeface="ＭＳ Ｐゴシック" pitchFamily="34" charset="-128"/>
            </a:endParaRPr>
          </a:p>
        </p:txBody>
      </p:sp>
      <p:sp>
        <p:nvSpPr>
          <p:cNvPr id="360452" name="Text Box 4"/>
          <p:cNvSpPr txBox="1">
            <a:spLocks noChangeArrowheads="1"/>
          </p:cNvSpPr>
          <p:nvPr/>
        </p:nvSpPr>
        <p:spPr bwMode="auto">
          <a:xfrm>
            <a:off x="76200" y="2850232"/>
            <a:ext cx="8610600" cy="3006349"/>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en-US" altLang="vi-VN" sz="2800" b="1" i="1" dirty="0">
              <a:solidFill>
                <a:srgbClr val="0033CC"/>
              </a:solidFill>
            </a:endParaRPr>
          </a:p>
          <a:p>
            <a:pPr eaLnBrk="1" hangingPunct="1">
              <a:spcBef>
                <a:spcPct val="50000"/>
              </a:spcBef>
            </a:pPr>
            <a:r>
              <a:rPr lang="vi-VN" altLang="vi-VN" sz="2800" b="1" i="1" dirty="0">
                <a:solidFill>
                  <a:srgbClr val="0033CC"/>
                </a:solidFill>
              </a:rPr>
              <a:t>Phước cho người nào chẳng theo mưu kế của kẻ dữ, </a:t>
            </a:r>
          </a:p>
          <a:p>
            <a:pPr eaLnBrk="1" hangingPunct="1">
              <a:spcBef>
                <a:spcPct val="50000"/>
              </a:spcBef>
            </a:pPr>
            <a:r>
              <a:rPr lang="en-US" altLang="vi-VN" sz="2800" b="1" i="1" dirty="0" smtClean="0">
                <a:solidFill>
                  <a:srgbClr val="0033CC"/>
                </a:solidFill>
              </a:rPr>
              <a:t>				(</a:t>
            </a:r>
            <a:r>
              <a:rPr lang="en-US" altLang="vi-VN" sz="2800" b="1" i="1" dirty="0" err="1" smtClean="0">
                <a:solidFill>
                  <a:srgbClr val="0033CC"/>
                </a:solidFill>
              </a:rPr>
              <a:t>Thi</a:t>
            </a:r>
            <a:r>
              <a:rPr lang="en-US" altLang="vi-VN" sz="2800" b="1" i="1" dirty="0" smtClean="0">
                <a:solidFill>
                  <a:srgbClr val="0033CC"/>
                </a:solidFill>
              </a:rPr>
              <a:t> 1:1)</a:t>
            </a:r>
          </a:p>
          <a:p>
            <a:pPr eaLnBrk="1" hangingPunct="1">
              <a:spcBef>
                <a:spcPct val="50000"/>
              </a:spcBef>
            </a:pPr>
            <a:endParaRPr lang="en-US" altLang="vi-VN" sz="2800" b="1" i="1" dirty="0">
              <a:solidFill>
                <a:srgbClr val="0033CC"/>
              </a:solidFill>
            </a:endParaRPr>
          </a:p>
        </p:txBody>
      </p:sp>
      <p:sp>
        <p:nvSpPr>
          <p:cNvPr id="144389" name="Rectangle 6"/>
          <p:cNvSpPr>
            <a:spLocks noGrp="1" noChangeArrowheads="1"/>
          </p:cNvSpPr>
          <p:nvPr>
            <p:ph type="title"/>
          </p:nvPr>
        </p:nvSpPr>
        <p:spPr>
          <a:xfrm>
            <a:off x="457200" y="44624"/>
            <a:ext cx="8229600" cy="1143000"/>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60455" name="Text Box 7"/>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388c</a:t>
            </a:r>
          </a:p>
        </p:txBody>
      </p:sp>
      <p:sp>
        <p:nvSpPr>
          <p:cNvPr id="7" name="Text Box 7"/>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28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0451">
                                            <p:txEl>
                                              <p:pRg st="2" end="2"/>
                                            </p:txEl>
                                          </p:spTgt>
                                        </p:tgtEl>
                                      </p:cBhvr>
                                    </p:animEffect>
                                    <p:animScale>
                                      <p:cBhvr>
                                        <p:cTn id="7" dur="1000" autoRev="1" fill="hold"/>
                                        <p:tgtEl>
                                          <p:spTgt spid="360451">
                                            <p:txEl>
                                              <p:pRg st="2" end="2"/>
                                            </p:txEl>
                                          </p:spTgt>
                                        </p:tgtEl>
                                      </p:cBhvr>
                                      <p:by x="105000" y="105000"/>
                                    </p:animScale>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0452"/>
                                        </p:tgtEl>
                                        <p:attrNameLst>
                                          <p:attrName>style.visibility</p:attrName>
                                        </p:attrNameLst>
                                      </p:cBhvr>
                                      <p:to>
                                        <p:strVal val="visible"/>
                                      </p:to>
                                    </p:set>
                                    <p:animEffect transition="in" filter="fade">
                                      <p:cBhvr>
                                        <p:cTn id="11" dur="2000"/>
                                        <p:tgtEl>
                                          <p:spTgt spid="360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Picture1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 y="-1960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Rectangle 3"/>
          <p:cNvSpPr>
            <a:spLocks noGrp="1" noChangeArrowheads="1"/>
          </p:cNvSpPr>
          <p:nvPr>
            <p:ph type="body" idx="1"/>
          </p:nvPr>
        </p:nvSpPr>
        <p:spPr>
          <a:xfrm>
            <a:off x="1143000" y="1676400"/>
            <a:ext cx="3429000" cy="4525963"/>
          </a:xfrm>
        </p:spPr>
        <p:txBody>
          <a:bodyPr/>
          <a:lstStyle/>
          <a:p>
            <a:pPr eaLnBrk="1" hangingPunct="1">
              <a:lnSpc>
                <a:spcPct val="90000"/>
              </a:lnSpc>
            </a:pPr>
            <a:r>
              <a:rPr lang="en-US" altLang="vi-VN" dirty="0" smtClean="0">
                <a:solidFill>
                  <a:srgbClr val="F8F8F8"/>
                </a:solidFill>
                <a:ea typeface="ＭＳ Ｐゴシック" pitchFamily="34" charset="-128"/>
              </a:rPr>
              <a:t>Ca </a:t>
            </a:r>
            <a:r>
              <a:rPr lang="en-US" altLang="vi-VN" dirty="0" err="1" smtClean="0">
                <a:solidFill>
                  <a:srgbClr val="F8F8F8"/>
                </a:solidFill>
                <a:ea typeface="ＭＳ Ｐゴシック" pitchFamily="34" charset="-128"/>
              </a:rPr>
              <a:t>tụng</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Ăn</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năn</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Khôn</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ngoan</a:t>
            </a:r>
            <a:endParaRPr lang="en-US" altLang="vi-VN" dirty="0" smtClean="0">
              <a:solidFill>
                <a:srgbClr val="F8F8F8"/>
              </a:solidFill>
              <a:ea typeface="ＭＳ Ｐゴシック" pitchFamily="34" charset="-128"/>
            </a:endParaRPr>
          </a:p>
          <a:p>
            <a:pPr eaLnBrk="1" hangingPunct="1">
              <a:lnSpc>
                <a:spcPct val="90000"/>
              </a:lnSpc>
            </a:pPr>
            <a:r>
              <a:rPr lang="en-US" altLang="vi-VN" sz="3600" b="1" dirty="0" err="1" smtClean="0">
                <a:solidFill>
                  <a:srgbClr val="F8F8F8"/>
                </a:solidFill>
                <a:ea typeface="ＭＳ Ｐゴシック" pitchFamily="34" charset="-128"/>
              </a:rPr>
              <a:t>Vua</a:t>
            </a:r>
            <a:r>
              <a:rPr lang="en-US" altLang="vi-VN" sz="3600" b="1" dirty="0" smtClean="0">
                <a:solidFill>
                  <a:srgbClr val="F8F8F8"/>
                </a:solidFill>
                <a:ea typeface="ＭＳ Ｐゴシック" pitchFamily="34" charset="-128"/>
              </a:rPr>
              <a:t> </a:t>
            </a:r>
            <a:r>
              <a:rPr lang="en-US" altLang="vi-VN" sz="3600" b="1" dirty="0" err="1" smtClean="0">
                <a:solidFill>
                  <a:srgbClr val="F8F8F8"/>
                </a:solidFill>
                <a:ea typeface="ＭＳ Ｐゴシック" pitchFamily="34" charset="-128"/>
              </a:rPr>
              <a:t>Chúa</a:t>
            </a:r>
            <a:endParaRPr lang="en-US" altLang="vi-VN" sz="3600" b="1"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Đấng</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Mê</a:t>
            </a:r>
            <a:r>
              <a:rPr lang="en-US" altLang="vi-VN" dirty="0" smtClean="0">
                <a:solidFill>
                  <a:srgbClr val="F8F8F8"/>
                </a:solidFill>
                <a:ea typeface="ＭＳ Ｐゴシック" pitchFamily="34" charset="-128"/>
              </a:rPr>
              <a:t>-</a:t>
            </a:r>
            <a:r>
              <a:rPr lang="en-US" altLang="vi-VN" dirty="0" err="1" smtClean="0">
                <a:solidFill>
                  <a:srgbClr val="F8F8F8"/>
                </a:solidFill>
                <a:ea typeface="ＭＳ Ｐゴシック" pitchFamily="34" charset="-128"/>
              </a:rPr>
              <a:t>si</a:t>
            </a:r>
            <a:r>
              <a:rPr lang="en-US" altLang="vi-VN" dirty="0" smtClean="0">
                <a:solidFill>
                  <a:srgbClr val="F8F8F8"/>
                </a:solidFill>
                <a:ea typeface="ＭＳ Ｐゴシック" pitchFamily="34" charset="-128"/>
              </a:rPr>
              <a:t>-a</a:t>
            </a:r>
          </a:p>
          <a:p>
            <a:pPr eaLnBrk="1" hangingPunct="1">
              <a:lnSpc>
                <a:spcPct val="90000"/>
              </a:lnSpc>
            </a:pPr>
            <a:r>
              <a:rPr lang="en-US" altLang="vi-VN" dirty="0" smtClean="0">
                <a:solidFill>
                  <a:srgbClr val="F8F8F8"/>
                </a:solidFill>
                <a:ea typeface="ＭＳ Ｐゴシック" pitchFamily="34" charset="-128"/>
              </a:rPr>
              <a:t>Ai </a:t>
            </a:r>
            <a:r>
              <a:rPr lang="en-US" altLang="vi-VN" dirty="0" err="1" smtClean="0">
                <a:solidFill>
                  <a:srgbClr val="F8F8F8"/>
                </a:solidFill>
                <a:ea typeface="ＭＳ Ｐゴシック" pitchFamily="34" charset="-128"/>
              </a:rPr>
              <a:t>oán</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Nguyền</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rủa</a:t>
            </a:r>
            <a:endParaRPr lang="en-US" altLang="vi-VN" dirty="0" smtClean="0">
              <a:solidFill>
                <a:srgbClr val="F8F8F8"/>
              </a:solidFill>
              <a:ea typeface="ＭＳ Ｐゴシック" pitchFamily="34" charset="-128"/>
            </a:endParaRPr>
          </a:p>
          <a:p>
            <a:pPr eaLnBrk="1" hangingPunct="1">
              <a:lnSpc>
                <a:spcPct val="90000"/>
              </a:lnSpc>
            </a:pPr>
            <a:r>
              <a:rPr lang="en-US" altLang="vi-VN" dirty="0" err="1" smtClean="0">
                <a:solidFill>
                  <a:srgbClr val="F8F8F8"/>
                </a:solidFill>
                <a:ea typeface="ＭＳ Ｐゴシック" pitchFamily="34" charset="-128"/>
              </a:rPr>
              <a:t>Lịch</a:t>
            </a:r>
            <a:r>
              <a:rPr lang="en-US" altLang="vi-VN" dirty="0" smtClean="0">
                <a:solidFill>
                  <a:srgbClr val="F8F8F8"/>
                </a:solidFill>
                <a:ea typeface="ＭＳ Ｐゴシック" pitchFamily="34" charset="-128"/>
              </a:rPr>
              <a:t> </a:t>
            </a:r>
            <a:r>
              <a:rPr lang="en-US" altLang="vi-VN" dirty="0" err="1" smtClean="0">
                <a:solidFill>
                  <a:srgbClr val="F8F8F8"/>
                </a:solidFill>
                <a:ea typeface="ＭＳ Ｐゴシック" pitchFamily="34" charset="-128"/>
              </a:rPr>
              <a:t>sử</a:t>
            </a:r>
            <a:endParaRPr lang="en-US" altLang="vi-VN" dirty="0" smtClean="0">
              <a:solidFill>
                <a:srgbClr val="F8F8F8"/>
              </a:solidFill>
              <a:ea typeface="ＭＳ Ｐゴシック" pitchFamily="34" charset="-128"/>
            </a:endParaRPr>
          </a:p>
        </p:txBody>
      </p:sp>
      <p:sp>
        <p:nvSpPr>
          <p:cNvPr id="145412"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362501" name="Text Box 5"/>
          <p:cNvSpPr txBox="1">
            <a:spLocks noChangeArrowheads="1"/>
          </p:cNvSpPr>
          <p:nvPr/>
        </p:nvSpPr>
        <p:spPr bwMode="auto">
          <a:xfrm>
            <a:off x="495300" y="1692276"/>
            <a:ext cx="7239000" cy="1384995"/>
          </a:xfrm>
          <a:prstGeom prst="rect">
            <a:avLst/>
          </a:prstGeom>
          <a:solidFill>
            <a:srgbClr val="E7EC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20000"/>
              </a:spcBef>
            </a:pPr>
            <a:r>
              <a:rPr lang="en-US" altLang="vi-VN" sz="2800" b="1" i="1" dirty="0" err="1">
                <a:solidFill>
                  <a:srgbClr val="0033CC"/>
                </a:solidFill>
              </a:rPr>
              <a:t>Vì</a:t>
            </a:r>
            <a:r>
              <a:rPr lang="en-US" altLang="vi-VN" sz="2800" b="1" i="1" dirty="0">
                <a:solidFill>
                  <a:srgbClr val="0033CC"/>
                </a:solidFill>
              </a:rPr>
              <a:t> </a:t>
            </a:r>
            <a:r>
              <a:rPr lang="en-US" altLang="vi-VN" sz="2800" b="1" i="1" dirty="0" err="1">
                <a:solidFill>
                  <a:srgbClr val="0033CC"/>
                </a:solidFill>
              </a:rPr>
              <a:t>Đức</a:t>
            </a:r>
            <a:r>
              <a:rPr lang="en-US" altLang="vi-VN" sz="2800" b="1" i="1" dirty="0">
                <a:solidFill>
                  <a:srgbClr val="0033CC"/>
                </a:solidFill>
              </a:rPr>
              <a:t> </a:t>
            </a:r>
            <a:r>
              <a:rPr lang="en-US" altLang="vi-VN" sz="2800" b="1" i="1" dirty="0" err="1">
                <a:solidFill>
                  <a:srgbClr val="0033CC"/>
                </a:solidFill>
              </a:rPr>
              <a:t>Chúa</a:t>
            </a:r>
            <a:r>
              <a:rPr lang="en-US" altLang="vi-VN" sz="2800" b="1" i="1" dirty="0">
                <a:solidFill>
                  <a:srgbClr val="0033CC"/>
                </a:solidFill>
              </a:rPr>
              <a:t> </a:t>
            </a:r>
            <a:r>
              <a:rPr lang="en-US" altLang="vi-VN" sz="2800" b="1" i="1" dirty="0" err="1">
                <a:solidFill>
                  <a:srgbClr val="0033CC"/>
                </a:solidFill>
              </a:rPr>
              <a:t>Trời</a:t>
            </a:r>
            <a:r>
              <a:rPr lang="en-US" altLang="vi-VN" sz="2800" b="1" i="1" dirty="0">
                <a:solidFill>
                  <a:srgbClr val="0033CC"/>
                </a:solidFill>
              </a:rPr>
              <a:t> </a:t>
            </a:r>
            <a:r>
              <a:rPr lang="en-US" altLang="vi-VN" sz="2800" b="1" i="1" dirty="0" err="1">
                <a:solidFill>
                  <a:srgbClr val="0033CC"/>
                </a:solidFill>
              </a:rPr>
              <a:t>là</a:t>
            </a:r>
            <a:r>
              <a:rPr lang="en-US" altLang="vi-VN" sz="2800" b="1" i="1" dirty="0">
                <a:solidFill>
                  <a:srgbClr val="0033CC"/>
                </a:solidFill>
              </a:rPr>
              <a:t> </a:t>
            </a:r>
            <a:r>
              <a:rPr lang="en-US" altLang="vi-VN" sz="2800" b="1" i="1" dirty="0" err="1">
                <a:solidFill>
                  <a:srgbClr val="0033CC"/>
                </a:solidFill>
              </a:rPr>
              <a:t>Vua</a:t>
            </a:r>
            <a:r>
              <a:rPr lang="en-US" altLang="vi-VN" sz="2800" b="1" i="1" dirty="0">
                <a:solidFill>
                  <a:srgbClr val="0033CC"/>
                </a:solidFill>
              </a:rPr>
              <a:t> </a:t>
            </a:r>
            <a:r>
              <a:rPr lang="en-US" altLang="vi-VN" sz="2800" b="1" i="1" dirty="0" err="1">
                <a:solidFill>
                  <a:srgbClr val="0033CC"/>
                </a:solidFill>
              </a:rPr>
              <a:t>của</a:t>
            </a:r>
            <a:r>
              <a:rPr lang="en-US" altLang="vi-VN" sz="2800" b="1" i="1" dirty="0">
                <a:solidFill>
                  <a:srgbClr val="0033CC"/>
                </a:solidFill>
              </a:rPr>
              <a:t> </a:t>
            </a:r>
            <a:r>
              <a:rPr lang="en-US" altLang="vi-VN" sz="2800" b="1" i="1" dirty="0" err="1">
                <a:solidFill>
                  <a:srgbClr val="0033CC"/>
                </a:solidFill>
              </a:rPr>
              <a:t>cả</a:t>
            </a:r>
            <a:r>
              <a:rPr lang="en-US" altLang="vi-VN" sz="2800" b="1" i="1" dirty="0">
                <a:solidFill>
                  <a:srgbClr val="0033CC"/>
                </a:solidFill>
              </a:rPr>
              <a:t> </a:t>
            </a:r>
            <a:r>
              <a:rPr lang="en-US" altLang="vi-VN" sz="2800" b="1" i="1" dirty="0" err="1">
                <a:solidFill>
                  <a:srgbClr val="0033CC"/>
                </a:solidFill>
              </a:rPr>
              <a:t>trái</a:t>
            </a:r>
            <a:r>
              <a:rPr lang="en-US" altLang="vi-VN" sz="2800" b="1" i="1" dirty="0">
                <a:solidFill>
                  <a:srgbClr val="0033CC"/>
                </a:solidFill>
              </a:rPr>
              <a:t> </a:t>
            </a:r>
            <a:r>
              <a:rPr lang="en-US" altLang="vi-VN" sz="2800" b="1" i="1" dirty="0" err="1">
                <a:solidFill>
                  <a:srgbClr val="0033CC"/>
                </a:solidFill>
              </a:rPr>
              <a:t>đất</a:t>
            </a:r>
            <a:r>
              <a:rPr lang="en-US" altLang="vi-VN" sz="2800" b="1" i="1" dirty="0">
                <a:solidFill>
                  <a:srgbClr val="0033CC"/>
                </a:solidFill>
              </a:rPr>
              <a:t>; </a:t>
            </a:r>
            <a:r>
              <a:rPr lang="en-US" altLang="vi-VN" sz="2800" b="1" i="1" dirty="0" err="1">
                <a:solidFill>
                  <a:srgbClr val="0033CC"/>
                </a:solidFill>
              </a:rPr>
              <a:t>Hãy</a:t>
            </a:r>
            <a:r>
              <a:rPr lang="en-US" altLang="vi-VN" sz="2800" b="1" i="1" dirty="0">
                <a:solidFill>
                  <a:srgbClr val="0033CC"/>
                </a:solidFill>
              </a:rPr>
              <a:t> </a:t>
            </a:r>
            <a:r>
              <a:rPr lang="en-US" altLang="vi-VN" sz="2800" b="1" i="1" dirty="0" err="1">
                <a:solidFill>
                  <a:srgbClr val="0033CC"/>
                </a:solidFill>
              </a:rPr>
              <a:t>hát</a:t>
            </a:r>
            <a:r>
              <a:rPr lang="en-US" altLang="vi-VN" sz="2800" b="1" i="1" dirty="0">
                <a:solidFill>
                  <a:srgbClr val="0033CC"/>
                </a:solidFill>
              </a:rPr>
              <a:t> </a:t>
            </a:r>
            <a:r>
              <a:rPr lang="en-US" altLang="vi-VN" sz="2800" b="1" i="1" dirty="0" err="1">
                <a:solidFill>
                  <a:srgbClr val="0033CC"/>
                </a:solidFill>
              </a:rPr>
              <a:t>thi</a:t>
            </a:r>
            <a:r>
              <a:rPr lang="en-US" altLang="vi-VN" sz="2800" b="1" i="1" dirty="0">
                <a:solidFill>
                  <a:srgbClr val="0033CC"/>
                </a:solidFill>
              </a:rPr>
              <a:t> </a:t>
            </a:r>
            <a:r>
              <a:rPr lang="en-US" altLang="vi-VN" sz="2800" b="1" i="1" dirty="0" err="1">
                <a:solidFill>
                  <a:srgbClr val="0033CC"/>
                </a:solidFill>
              </a:rPr>
              <a:t>thiên</a:t>
            </a:r>
            <a:r>
              <a:rPr lang="en-US" altLang="vi-VN" sz="2800" b="1" i="1" dirty="0">
                <a:solidFill>
                  <a:srgbClr val="0033CC"/>
                </a:solidFill>
              </a:rPr>
              <a:t> ca </a:t>
            </a:r>
            <a:r>
              <a:rPr lang="en-US" altLang="vi-VN" sz="2800" b="1" i="1" dirty="0" err="1">
                <a:solidFill>
                  <a:srgbClr val="0033CC"/>
                </a:solidFill>
              </a:rPr>
              <a:t>ngợi</a:t>
            </a:r>
            <a:r>
              <a:rPr lang="en-US" altLang="vi-VN" sz="2800" b="1" i="1" dirty="0">
                <a:solidFill>
                  <a:srgbClr val="0033CC"/>
                </a:solidFill>
              </a:rPr>
              <a:t> </a:t>
            </a:r>
            <a:r>
              <a:rPr lang="en-US" altLang="vi-VN" sz="2800" b="1" i="1" dirty="0" err="1">
                <a:solidFill>
                  <a:srgbClr val="0033CC"/>
                </a:solidFill>
              </a:rPr>
              <a:t>Ngài</a:t>
            </a:r>
            <a:r>
              <a:rPr lang="en-US" altLang="vi-VN" sz="2800" b="1" i="1" dirty="0">
                <a:solidFill>
                  <a:srgbClr val="0033CC"/>
                </a:solidFill>
              </a:rPr>
              <a:t>.</a:t>
            </a:r>
            <a:r>
              <a:rPr lang="en-US" altLang="vi-VN" sz="2800" b="1" i="1" dirty="0" smtClean="0">
                <a:solidFill>
                  <a:srgbClr val="0033CC"/>
                </a:solidFill>
              </a:rPr>
              <a:t>					(</a:t>
            </a:r>
            <a:r>
              <a:rPr lang="en-US" altLang="vi-VN" sz="2800" b="1" i="1" dirty="0" err="1" smtClean="0">
                <a:solidFill>
                  <a:srgbClr val="0033CC"/>
                </a:solidFill>
              </a:rPr>
              <a:t>Thi</a:t>
            </a:r>
            <a:r>
              <a:rPr lang="en-US" altLang="vi-VN" sz="2800" b="1" i="1" dirty="0" smtClean="0">
                <a:solidFill>
                  <a:srgbClr val="0033CC"/>
                </a:solidFill>
              </a:rPr>
              <a:t> 47:7)</a:t>
            </a:r>
            <a:endParaRPr lang="en-US" altLang="vi-VN" sz="2800" b="1" i="1" dirty="0">
              <a:solidFill>
                <a:srgbClr val="0033CC"/>
              </a:solidFill>
            </a:endParaRPr>
          </a:p>
        </p:txBody>
      </p:sp>
      <p:sp>
        <p:nvSpPr>
          <p:cNvPr id="362502" name="Text Box 6"/>
          <p:cNvSpPr txBox="1">
            <a:spLocks noChangeArrowheads="1"/>
          </p:cNvSpPr>
          <p:nvPr/>
        </p:nvSpPr>
        <p:spPr bwMode="auto">
          <a:xfrm>
            <a:off x="914400" y="4513028"/>
            <a:ext cx="7239000" cy="1902059"/>
          </a:xfrm>
          <a:prstGeom prst="rect">
            <a:avLst/>
          </a:prstGeom>
          <a:solidFill>
            <a:srgbClr val="E7EC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20000"/>
              </a:spcBef>
            </a:pPr>
            <a:r>
              <a:rPr lang="vi-VN" altLang="vi-VN" sz="2800" b="1" i="1" dirty="0">
                <a:solidFill>
                  <a:srgbClr val="0033CC"/>
                </a:solidFill>
              </a:rPr>
              <a:t>Hỡi Đức Giê-hô-va, nhân năng lực Ngài, vua sẽ vui mừng; </a:t>
            </a:r>
          </a:p>
          <a:p>
            <a:pPr eaLnBrk="1" hangingPunct="1">
              <a:spcBef>
                <a:spcPct val="20000"/>
              </a:spcBef>
            </a:pPr>
            <a:r>
              <a:rPr lang="vi-VN" altLang="vi-VN" sz="2800" b="1" i="1" dirty="0">
                <a:solidFill>
                  <a:srgbClr val="0033CC"/>
                </a:solidFill>
              </a:rPr>
              <a:t>Tại vì sự cứu rỗi Ngài, người sẽ khoái lạc biết bao</a:t>
            </a:r>
            <a:r>
              <a:rPr lang="vi-VN" altLang="vi-VN" sz="2800" b="1" i="1" dirty="0" smtClean="0">
                <a:solidFill>
                  <a:srgbClr val="0033CC"/>
                </a:solidFill>
              </a:rPr>
              <a:t>!</a:t>
            </a:r>
            <a:r>
              <a:rPr lang="en-US" altLang="vi-VN" sz="2800" b="1" i="1" dirty="0">
                <a:solidFill>
                  <a:srgbClr val="0033CC"/>
                </a:solidFill>
              </a:rPr>
              <a:t>				</a:t>
            </a:r>
            <a:r>
              <a:rPr lang="en-US" altLang="vi-VN" sz="2800" b="1" i="1" dirty="0" smtClean="0">
                <a:solidFill>
                  <a:srgbClr val="0033CC"/>
                </a:solidFill>
              </a:rPr>
              <a:t>(</a:t>
            </a:r>
            <a:r>
              <a:rPr lang="en-US" altLang="vi-VN" sz="2800" b="1" i="1" dirty="0" err="1" smtClean="0">
                <a:solidFill>
                  <a:srgbClr val="0033CC"/>
                </a:solidFill>
              </a:rPr>
              <a:t>Thi</a:t>
            </a:r>
            <a:r>
              <a:rPr lang="en-US" altLang="vi-VN" sz="2800" b="1" i="1" dirty="0" smtClean="0">
                <a:solidFill>
                  <a:srgbClr val="0033CC"/>
                </a:solidFill>
              </a:rPr>
              <a:t>. </a:t>
            </a:r>
            <a:r>
              <a:rPr lang="en-US" altLang="vi-VN" sz="2800" b="1" i="1" dirty="0">
                <a:solidFill>
                  <a:srgbClr val="0033CC"/>
                </a:solidFill>
              </a:rPr>
              <a:t>21:1)</a:t>
            </a:r>
          </a:p>
        </p:txBody>
      </p:sp>
      <p:sp>
        <p:nvSpPr>
          <p:cNvPr id="145415" name="Rectangle 8"/>
          <p:cNvSpPr>
            <a:spLocks noGrp="1" noChangeArrowheads="1"/>
          </p:cNvSpPr>
          <p:nvPr>
            <p:ph type="title"/>
          </p:nvPr>
        </p:nvSpPr>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62505" name="Text Box 9"/>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2499">
                                            <p:txEl>
                                              <p:pRg st="4" end="4"/>
                                            </p:txEl>
                                          </p:spTgt>
                                        </p:tgtEl>
                                      </p:cBhvr>
                                    </p:animEffect>
                                    <p:animScale>
                                      <p:cBhvr>
                                        <p:cTn id="7" dur="1000" autoRev="1" fill="hold"/>
                                        <p:tgtEl>
                                          <p:spTgt spid="362499">
                                            <p:txEl>
                                              <p:pRg st="4" end="4"/>
                                            </p:txEl>
                                          </p:spTgt>
                                        </p:tgtEl>
                                      </p:cBhvr>
                                      <p:by x="105000" y="105000"/>
                                    </p:animScale>
                                  </p:childTnLst>
                                </p:cTn>
                              </p:par>
                            </p:childTnLst>
                          </p:cTn>
                        </p:par>
                        <p:par>
                          <p:cTn id="8" fill="hold" nodeType="afterGroup">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362501"/>
                                        </p:tgtEl>
                                        <p:attrNameLst>
                                          <p:attrName>style.visibility</p:attrName>
                                        </p:attrNameLst>
                                      </p:cBhvr>
                                      <p:to>
                                        <p:strVal val="visible"/>
                                      </p:to>
                                    </p:set>
                                    <p:anim calcmode="lin" valueType="num">
                                      <p:cBhvr additive="base">
                                        <p:cTn id="11" dur="2000" fill="hold"/>
                                        <p:tgtEl>
                                          <p:spTgt spid="362501"/>
                                        </p:tgtEl>
                                        <p:attrNameLst>
                                          <p:attrName>ppt_x</p:attrName>
                                        </p:attrNameLst>
                                      </p:cBhvr>
                                      <p:tavLst>
                                        <p:tav tm="0">
                                          <p:val>
                                            <p:strVal val="#ppt_x"/>
                                          </p:val>
                                        </p:tav>
                                        <p:tav tm="100000">
                                          <p:val>
                                            <p:strVal val="#ppt_x"/>
                                          </p:val>
                                        </p:tav>
                                      </p:tavLst>
                                    </p:anim>
                                    <p:anim calcmode="lin" valueType="num">
                                      <p:cBhvr additive="base">
                                        <p:cTn id="12" dur="2000" fill="hold"/>
                                        <p:tgtEl>
                                          <p:spTgt spid="362501"/>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2502"/>
                                        </p:tgtEl>
                                        <p:attrNameLst>
                                          <p:attrName>style.visibility</p:attrName>
                                        </p:attrNameLst>
                                      </p:cBhvr>
                                      <p:to>
                                        <p:strVal val="visible"/>
                                      </p:to>
                                    </p:set>
                                    <p:anim calcmode="lin" valueType="num">
                                      <p:cBhvr additive="base">
                                        <p:cTn id="17" dur="2000" fill="hold"/>
                                        <p:tgtEl>
                                          <p:spTgt spid="362502"/>
                                        </p:tgtEl>
                                        <p:attrNameLst>
                                          <p:attrName>ppt_x</p:attrName>
                                        </p:attrNameLst>
                                      </p:cBhvr>
                                      <p:tavLst>
                                        <p:tav tm="0">
                                          <p:val>
                                            <p:strVal val="#ppt_x"/>
                                          </p:val>
                                        </p:tav>
                                        <p:tav tm="100000">
                                          <p:val>
                                            <p:strVal val="#ppt_x"/>
                                          </p:val>
                                        </p:tav>
                                      </p:tavLst>
                                    </p:anim>
                                    <p:anim calcmode="lin" valueType="num">
                                      <p:cBhvr additive="base">
                                        <p:cTn id="18" dur="2000" fill="hold"/>
                                        <p:tgtEl>
                                          <p:spTgt spid="36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1" grpId="0" animBg="1"/>
      <p:bldP spid="36250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146435" name="Rectangle 7"/>
          <p:cNvSpPr>
            <a:spLocks noGrp="1" noChangeArrowheads="1"/>
          </p:cNvSpPr>
          <p:nvPr>
            <p:ph type="title"/>
          </p:nvPr>
        </p:nvSpPr>
        <p:spPr>
          <a:xfrm>
            <a:off x="533400" y="1066800"/>
            <a:ext cx="8229600" cy="1143000"/>
          </a:xfrm>
        </p:spPr>
        <p:txBody>
          <a:bodyPr/>
          <a:lstStyle/>
          <a:p>
            <a:pPr eaLnBrk="1" hangingPunct="1"/>
            <a:r>
              <a:rPr lang="en-US" altLang="vi-VN" sz="4000" smtClean="0">
                <a:solidFill>
                  <a:srgbClr val="E5F8FB"/>
                </a:solidFill>
                <a:ea typeface="ＭＳ Ｐゴシック" pitchFamily="34" charset="-128"/>
              </a:rPr>
              <a:t>Turn Your Eyes Upon Jesus</a:t>
            </a:r>
            <a:endParaRPr lang="en-US" altLang="vi-VN" smtClean="0">
              <a:ea typeface="ＭＳ Ｐゴシック" pitchFamily="34" charset="-128"/>
            </a:endParaRPr>
          </a:p>
        </p:txBody>
      </p:sp>
      <p:sp>
        <p:nvSpPr>
          <p:cNvPr id="364552" name="Text Box 8"/>
          <p:cNvSpPr txBox="1">
            <a:spLocks noChangeArrowheads="1"/>
          </p:cNvSpPr>
          <p:nvPr/>
        </p:nvSpPr>
        <p:spPr bwMode="auto">
          <a:xfrm>
            <a:off x="8153400" y="1524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pic>
        <p:nvPicPr>
          <p:cNvPr id="146437" name="Picture 9" descr="Turn-your-eye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7704" y="2670380"/>
            <a:ext cx="6855296" cy="3416320"/>
          </a:xfrm>
          <a:prstGeom prst="rect">
            <a:avLst/>
          </a:prstGeom>
          <a:solidFill>
            <a:schemeClr val="tx1"/>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vi-VN" sz="3600" b="1" dirty="0" smtClean="0">
                <a:ln/>
                <a:solidFill>
                  <a:schemeClr val="accent3"/>
                </a:solidFill>
              </a:rPr>
              <a:t>Hãy hướng mắt về Chúa Giê-xu! Hãy chăm xem mặt Ngài. Thì mọi điều khác của trần gian sẽ mờ đi trong ánh sáng của sự vinh hiển và ân điển Ngài.</a:t>
            </a:r>
            <a:endParaRPr lang="vi-VN" sz="3600" b="1" dirty="0">
              <a:ln/>
              <a:solidFill>
                <a:schemeClr val="accent3"/>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Picture1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body" idx="1"/>
          </p:nvPr>
        </p:nvSpPr>
        <p:spPr>
          <a:xfrm>
            <a:off x="838200" y="1981200"/>
            <a:ext cx="3661792" cy="4525963"/>
          </a:xfrm>
        </p:spPr>
        <p:txBody>
          <a:bodyPr/>
          <a:lstStyle/>
          <a:p>
            <a:pPr eaLnBrk="1" hangingPunct="1"/>
            <a:r>
              <a:rPr lang="en-US" altLang="vi-VN" b="1" dirty="0" err="1" smtClean="0">
                <a:solidFill>
                  <a:srgbClr val="FFFF66"/>
                </a:solidFill>
                <a:ea typeface="ＭＳ Ｐゴシック" pitchFamily="34" charset="-128"/>
              </a:rPr>
              <a:t>Đấng</a:t>
            </a:r>
            <a:r>
              <a:rPr lang="en-US" altLang="vi-VN" b="1" dirty="0" smtClean="0">
                <a:solidFill>
                  <a:srgbClr val="FFFF66"/>
                </a:solidFill>
                <a:ea typeface="ＭＳ Ｐゴシック" pitchFamily="34" charset="-128"/>
              </a:rPr>
              <a:t> </a:t>
            </a:r>
            <a:r>
              <a:rPr lang="en-US" altLang="vi-VN" b="1" dirty="0" err="1" smtClean="0">
                <a:solidFill>
                  <a:srgbClr val="FFFF66"/>
                </a:solidFill>
                <a:ea typeface="ＭＳ Ｐゴシック" pitchFamily="34" charset="-128"/>
              </a:rPr>
              <a:t>Mê</a:t>
            </a:r>
            <a:r>
              <a:rPr lang="en-US" altLang="vi-VN" b="1" dirty="0" smtClean="0">
                <a:solidFill>
                  <a:srgbClr val="FFFF66"/>
                </a:solidFill>
                <a:ea typeface="ＭＳ Ｐゴシック" pitchFamily="34" charset="-128"/>
              </a:rPr>
              <a:t>-</a:t>
            </a:r>
            <a:r>
              <a:rPr lang="en-US" altLang="vi-VN" b="1" dirty="0" err="1" smtClean="0">
                <a:solidFill>
                  <a:srgbClr val="FFFF66"/>
                </a:solidFill>
                <a:ea typeface="ＭＳ Ｐゴシック" pitchFamily="34" charset="-128"/>
              </a:rPr>
              <a:t>si</a:t>
            </a:r>
            <a:r>
              <a:rPr lang="en-US" altLang="vi-VN" b="1" dirty="0" smtClean="0">
                <a:solidFill>
                  <a:srgbClr val="FFFF66"/>
                </a:solidFill>
                <a:ea typeface="ＭＳ Ｐゴシック" pitchFamily="34" charset="-128"/>
              </a:rPr>
              <a:t>-a</a:t>
            </a:r>
          </a:p>
          <a:p>
            <a:pPr eaLnBrk="1" hangingPunct="1"/>
            <a:r>
              <a:rPr lang="en-US" altLang="vi-VN" dirty="0" smtClean="0">
                <a:solidFill>
                  <a:srgbClr val="FFFF66"/>
                </a:solidFill>
                <a:ea typeface="ＭＳ Ｐゴシック" pitchFamily="34" charset="-128"/>
              </a:rPr>
              <a:t>Ai </a:t>
            </a:r>
            <a:r>
              <a:rPr lang="en-US" altLang="vi-VN" dirty="0" err="1" smtClean="0">
                <a:solidFill>
                  <a:srgbClr val="FFFF66"/>
                </a:solidFill>
                <a:ea typeface="ＭＳ Ｐゴシック" pitchFamily="34" charset="-128"/>
              </a:rPr>
              <a:t>oán</a:t>
            </a:r>
            <a:endParaRPr lang="en-US" altLang="vi-VN" dirty="0" smtClean="0">
              <a:solidFill>
                <a:srgbClr val="FFFF66"/>
              </a:solidFill>
              <a:ea typeface="ＭＳ Ｐゴシック" pitchFamily="34" charset="-128"/>
            </a:endParaRPr>
          </a:p>
          <a:p>
            <a:pPr eaLnBrk="1" hangingPunct="1"/>
            <a:r>
              <a:rPr lang="en-US" altLang="vi-VN" dirty="0" err="1" smtClean="0">
                <a:solidFill>
                  <a:srgbClr val="FFFF66"/>
                </a:solidFill>
                <a:ea typeface="ＭＳ Ｐゴシック" pitchFamily="34" charset="-128"/>
              </a:rPr>
              <a:t>Nguyền</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rủa</a:t>
            </a:r>
            <a:endParaRPr lang="en-US" altLang="vi-VN" dirty="0" smtClean="0">
              <a:solidFill>
                <a:srgbClr val="FFFF66"/>
              </a:solidFill>
              <a:ea typeface="ＭＳ Ｐゴシック" pitchFamily="34" charset="-128"/>
            </a:endParaRPr>
          </a:p>
          <a:p>
            <a:pPr eaLnBrk="1" hangingPunct="1"/>
            <a:r>
              <a:rPr lang="en-US" altLang="vi-VN" dirty="0" err="1" smtClean="0">
                <a:solidFill>
                  <a:srgbClr val="FFFF66"/>
                </a:solidFill>
                <a:ea typeface="ＭＳ Ｐゴシック" pitchFamily="34" charset="-128"/>
              </a:rPr>
              <a:t>Lịch</a:t>
            </a:r>
            <a:r>
              <a:rPr lang="en-US" altLang="vi-VN" dirty="0" smtClean="0">
                <a:solidFill>
                  <a:srgbClr val="FFFF66"/>
                </a:solidFill>
                <a:ea typeface="ＭＳ Ｐゴシック" pitchFamily="34" charset="-128"/>
              </a:rPr>
              <a:t> </a:t>
            </a:r>
            <a:r>
              <a:rPr lang="en-US" altLang="vi-VN" dirty="0" err="1" smtClean="0">
                <a:solidFill>
                  <a:srgbClr val="FFFF66"/>
                </a:solidFill>
                <a:ea typeface="ＭＳ Ｐゴシック" pitchFamily="34" charset="-128"/>
              </a:rPr>
              <a:t>sử</a:t>
            </a:r>
            <a:endParaRPr lang="en-US" altLang="vi-VN" dirty="0" smtClean="0">
              <a:solidFill>
                <a:srgbClr val="FFFF66"/>
              </a:solidFill>
              <a:ea typeface="ＭＳ Ｐゴシック" pitchFamily="34" charset="-128"/>
            </a:endParaRPr>
          </a:p>
        </p:txBody>
      </p:sp>
      <p:sp>
        <p:nvSpPr>
          <p:cNvPr id="147460"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364549" name="Text Box 5"/>
          <p:cNvSpPr txBox="1">
            <a:spLocks noChangeArrowheads="1"/>
          </p:cNvSpPr>
          <p:nvPr/>
        </p:nvSpPr>
        <p:spPr bwMode="auto">
          <a:xfrm>
            <a:off x="609600" y="3275013"/>
            <a:ext cx="7543800" cy="2462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en-US" altLang="vi-VN" sz="2800" i="1" dirty="0" err="1">
                <a:solidFill>
                  <a:srgbClr val="FFFF66"/>
                </a:solidFill>
              </a:rPr>
              <a:t>Đức</a:t>
            </a:r>
            <a:r>
              <a:rPr lang="en-US" altLang="vi-VN" sz="2800" i="1" dirty="0">
                <a:solidFill>
                  <a:srgbClr val="FFFF66"/>
                </a:solidFill>
              </a:rPr>
              <a:t> </a:t>
            </a:r>
            <a:r>
              <a:rPr lang="en-US" altLang="vi-VN" sz="2800" i="1" dirty="0" err="1">
                <a:solidFill>
                  <a:srgbClr val="FFFF66"/>
                </a:solidFill>
              </a:rPr>
              <a:t>Chúa</a:t>
            </a:r>
            <a:r>
              <a:rPr lang="en-US" altLang="vi-VN" sz="2800" i="1" dirty="0">
                <a:solidFill>
                  <a:srgbClr val="FFFF66"/>
                </a:solidFill>
              </a:rPr>
              <a:t> </a:t>
            </a:r>
            <a:r>
              <a:rPr lang="en-US" altLang="vi-VN" sz="2800" i="1" dirty="0" err="1">
                <a:solidFill>
                  <a:srgbClr val="FFFF66"/>
                </a:solidFill>
              </a:rPr>
              <a:t>Trời</a:t>
            </a:r>
            <a:r>
              <a:rPr lang="en-US" altLang="vi-VN" sz="2800" i="1" dirty="0">
                <a:solidFill>
                  <a:srgbClr val="FFFF66"/>
                </a:solidFill>
              </a:rPr>
              <a:t> </a:t>
            </a:r>
            <a:r>
              <a:rPr lang="en-US" altLang="vi-VN" sz="2800" i="1" dirty="0" err="1">
                <a:solidFill>
                  <a:srgbClr val="FFFF66"/>
                </a:solidFill>
              </a:rPr>
              <a:t>tôi</a:t>
            </a:r>
            <a:r>
              <a:rPr lang="en-US" altLang="vi-VN" sz="2800" i="1" dirty="0">
                <a:solidFill>
                  <a:srgbClr val="FFFF66"/>
                </a:solidFill>
              </a:rPr>
              <a:t> </a:t>
            </a:r>
            <a:r>
              <a:rPr lang="en-US" altLang="vi-VN" sz="2800" i="1" dirty="0" err="1">
                <a:solidFill>
                  <a:srgbClr val="FFFF66"/>
                </a:solidFill>
              </a:rPr>
              <a:t>ôi</a:t>
            </a:r>
            <a:r>
              <a:rPr lang="en-US" altLang="vi-VN" sz="2800" i="1" dirty="0" smtClean="0">
                <a:solidFill>
                  <a:srgbClr val="FFFF66"/>
                </a:solidFill>
              </a:rPr>
              <a:t>! </a:t>
            </a:r>
            <a:r>
              <a:rPr lang="en-US" altLang="vi-VN" sz="2800" i="1" dirty="0" err="1" smtClean="0">
                <a:solidFill>
                  <a:srgbClr val="FFFF66"/>
                </a:solidFill>
              </a:rPr>
              <a:t>Đức</a:t>
            </a:r>
            <a:r>
              <a:rPr lang="en-US" altLang="vi-VN" sz="2800" i="1" dirty="0" smtClean="0">
                <a:solidFill>
                  <a:srgbClr val="FFFF66"/>
                </a:solidFill>
              </a:rPr>
              <a:t> </a:t>
            </a:r>
            <a:r>
              <a:rPr lang="en-US" altLang="vi-VN" sz="2800" i="1" dirty="0" err="1">
                <a:solidFill>
                  <a:srgbClr val="FFFF66"/>
                </a:solidFill>
              </a:rPr>
              <a:t>Chúa</a:t>
            </a:r>
            <a:r>
              <a:rPr lang="en-US" altLang="vi-VN" sz="2800" i="1" dirty="0">
                <a:solidFill>
                  <a:srgbClr val="FFFF66"/>
                </a:solidFill>
              </a:rPr>
              <a:t> </a:t>
            </a:r>
            <a:r>
              <a:rPr lang="en-US" altLang="vi-VN" sz="2800" i="1" dirty="0" err="1">
                <a:solidFill>
                  <a:srgbClr val="FFFF66"/>
                </a:solidFill>
              </a:rPr>
              <a:t>Trời</a:t>
            </a:r>
            <a:r>
              <a:rPr lang="en-US" altLang="vi-VN" sz="2800" i="1" dirty="0">
                <a:solidFill>
                  <a:srgbClr val="FFFF66"/>
                </a:solidFill>
              </a:rPr>
              <a:t> </a:t>
            </a:r>
            <a:r>
              <a:rPr lang="en-US" altLang="vi-VN" sz="2800" i="1" dirty="0" err="1">
                <a:solidFill>
                  <a:srgbClr val="FFFF66"/>
                </a:solidFill>
              </a:rPr>
              <a:t>tôi</a:t>
            </a:r>
            <a:r>
              <a:rPr lang="en-US" altLang="vi-VN" sz="2800" i="1" dirty="0">
                <a:solidFill>
                  <a:srgbClr val="FFFF66"/>
                </a:solidFill>
              </a:rPr>
              <a:t> </a:t>
            </a:r>
            <a:r>
              <a:rPr lang="en-US" altLang="vi-VN" sz="2800" i="1" dirty="0" err="1">
                <a:solidFill>
                  <a:srgbClr val="FFFF66"/>
                </a:solidFill>
              </a:rPr>
              <a:t>ôi</a:t>
            </a:r>
            <a:r>
              <a:rPr lang="en-US" altLang="vi-VN" sz="2800" i="1" dirty="0">
                <a:solidFill>
                  <a:srgbClr val="FFFF66"/>
                </a:solidFill>
              </a:rPr>
              <a:t>! </a:t>
            </a:r>
            <a:r>
              <a:rPr lang="en-US" altLang="vi-VN" sz="2800" i="1" dirty="0" err="1">
                <a:solidFill>
                  <a:srgbClr val="FFFF66"/>
                </a:solidFill>
              </a:rPr>
              <a:t>sao</a:t>
            </a:r>
            <a:r>
              <a:rPr lang="en-US" altLang="vi-VN" sz="2800" i="1" dirty="0">
                <a:solidFill>
                  <a:srgbClr val="FFFF66"/>
                </a:solidFill>
              </a:rPr>
              <a:t> </a:t>
            </a:r>
            <a:r>
              <a:rPr lang="en-US" altLang="vi-VN" sz="2800" i="1" dirty="0" err="1">
                <a:solidFill>
                  <a:srgbClr val="FFFF66"/>
                </a:solidFill>
              </a:rPr>
              <a:t>Ngài</a:t>
            </a:r>
            <a:r>
              <a:rPr lang="en-US" altLang="vi-VN" sz="2800" i="1" dirty="0">
                <a:solidFill>
                  <a:srgbClr val="FFFF66"/>
                </a:solidFill>
              </a:rPr>
              <a:t> </a:t>
            </a:r>
            <a:r>
              <a:rPr lang="en-US" altLang="vi-VN" sz="2800" i="1" dirty="0" err="1">
                <a:solidFill>
                  <a:srgbClr val="FFFF66"/>
                </a:solidFill>
              </a:rPr>
              <a:t>lìa</a:t>
            </a:r>
            <a:r>
              <a:rPr lang="en-US" altLang="vi-VN" sz="2800" i="1" dirty="0">
                <a:solidFill>
                  <a:srgbClr val="FFFF66"/>
                </a:solidFill>
              </a:rPr>
              <a:t> </a:t>
            </a:r>
            <a:r>
              <a:rPr lang="en-US" altLang="vi-VN" sz="2800" i="1" dirty="0" err="1">
                <a:solidFill>
                  <a:srgbClr val="FFFF66"/>
                </a:solidFill>
              </a:rPr>
              <a:t>bỏ</a:t>
            </a:r>
            <a:r>
              <a:rPr lang="en-US" altLang="vi-VN" sz="2800" i="1" dirty="0">
                <a:solidFill>
                  <a:srgbClr val="FFFF66"/>
                </a:solidFill>
              </a:rPr>
              <a:t> </a:t>
            </a:r>
            <a:r>
              <a:rPr lang="en-US" altLang="vi-VN" sz="2800" i="1" dirty="0" err="1">
                <a:solidFill>
                  <a:srgbClr val="FFFF66"/>
                </a:solidFill>
              </a:rPr>
              <a:t>tôi</a:t>
            </a:r>
            <a:r>
              <a:rPr lang="en-US" altLang="vi-VN" sz="2800" i="1" dirty="0">
                <a:solidFill>
                  <a:srgbClr val="FFFF66"/>
                </a:solidFill>
              </a:rPr>
              <a:t>? </a:t>
            </a:r>
          </a:p>
          <a:p>
            <a:pPr eaLnBrk="1" hangingPunct="1">
              <a:spcBef>
                <a:spcPct val="50000"/>
              </a:spcBef>
            </a:pPr>
            <a:r>
              <a:rPr lang="en-US" altLang="vi-VN" sz="2800" i="1" dirty="0" err="1">
                <a:solidFill>
                  <a:srgbClr val="FFFF66"/>
                </a:solidFill>
              </a:rPr>
              <a:t>Nhân</a:t>
            </a:r>
            <a:r>
              <a:rPr lang="en-US" altLang="vi-VN" sz="2800" i="1" dirty="0">
                <a:solidFill>
                  <a:srgbClr val="FFFF66"/>
                </a:solidFill>
              </a:rPr>
              <a:t> </a:t>
            </a:r>
            <a:r>
              <a:rPr lang="en-US" altLang="vi-VN" sz="2800" i="1" dirty="0" err="1">
                <a:solidFill>
                  <a:srgbClr val="FFFF66"/>
                </a:solidFill>
              </a:rPr>
              <a:t>sao</a:t>
            </a:r>
            <a:r>
              <a:rPr lang="en-US" altLang="vi-VN" sz="2800" i="1" dirty="0">
                <a:solidFill>
                  <a:srgbClr val="FFFF66"/>
                </a:solidFill>
              </a:rPr>
              <a:t> </a:t>
            </a:r>
            <a:r>
              <a:rPr lang="en-US" altLang="vi-VN" sz="2800" i="1" dirty="0" err="1">
                <a:solidFill>
                  <a:srgbClr val="FFFF66"/>
                </a:solidFill>
              </a:rPr>
              <a:t>Ngài</a:t>
            </a:r>
            <a:r>
              <a:rPr lang="en-US" altLang="vi-VN" sz="2800" i="1" dirty="0">
                <a:solidFill>
                  <a:srgbClr val="FFFF66"/>
                </a:solidFill>
              </a:rPr>
              <a:t> </a:t>
            </a:r>
            <a:r>
              <a:rPr lang="en-US" altLang="vi-VN" sz="2800" i="1" dirty="0" err="1">
                <a:solidFill>
                  <a:srgbClr val="FFFF66"/>
                </a:solidFill>
              </a:rPr>
              <a:t>đứng</a:t>
            </a:r>
            <a:r>
              <a:rPr lang="en-US" altLang="vi-VN" sz="2800" i="1" dirty="0">
                <a:solidFill>
                  <a:srgbClr val="FFFF66"/>
                </a:solidFill>
              </a:rPr>
              <a:t> </a:t>
            </a:r>
            <a:r>
              <a:rPr lang="en-US" altLang="vi-VN" sz="2800" i="1" dirty="0" err="1">
                <a:solidFill>
                  <a:srgbClr val="FFFF66"/>
                </a:solidFill>
              </a:rPr>
              <a:t>xa</a:t>
            </a:r>
            <a:r>
              <a:rPr lang="en-US" altLang="vi-VN" sz="2800" i="1" dirty="0">
                <a:solidFill>
                  <a:srgbClr val="FFFF66"/>
                </a:solidFill>
              </a:rPr>
              <a:t>, </a:t>
            </a:r>
            <a:r>
              <a:rPr lang="en-US" altLang="vi-VN" sz="2800" i="1" dirty="0" err="1">
                <a:solidFill>
                  <a:srgbClr val="FFFF66"/>
                </a:solidFill>
              </a:rPr>
              <a:t>không</a:t>
            </a:r>
            <a:r>
              <a:rPr lang="en-US" altLang="vi-VN" sz="2800" i="1" dirty="0">
                <a:solidFill>
                  <a:srgbClr val="FFFF66"/>
                </a:solidFill>
              </a:rPr>
              <a:t> </a:t>
            </a:r>
            <a:r>
              <a:rPr lang="en-US" altLang="vi-VN" sz="2800" i="1" dirty="0" err="1">
                <a:solidFill>
                  <a:srgbClr val="FFFF66"/>
                </a:solidFill>
              </a:rPr>
              <a:t>giúp</a:t>
            </a:r>
            <a:r>
              <a:rPr lang="en-US" altLang="vi-VN" sz="2800" i="1" dirty="0">
                <a:solidFill>
                  <a:srgbClr val="FFFF66"/>
                </a:solidFill>
              </a:rPr>
              <a:t> </a:t>
            </a:r>
            <a:r>
              <a:rPr lang="en-US" altLang="vi-VN" sz="2800" i="1" dirty="0" err="1">
                <a:solidFill>
                  <a:srgbClr val="FFFF66"/>
                </a:solidFill>
              </a:rPr>
              <a:t>đỡ</a:t>
            </a:r>
            <a:r>
              <a:rPr lang="en-US" altLang="vi-VN" sz="2800" i="1" dirty="0">
                <a:solidFill>
                  <a:srgbClr val="FFFF66"/>
                </a:solidFill>
              </a:rPr>
              <a:t> </a:t>
            </a:r>
            <a:r>
              <a:rPr lang="en-US" altLang="vi-VN" sz="2800" i="1" dirty="0" err="1">
                <a:solidFill>
                  <a:srgbClr val="FFFF66"/>
                </a:solidFill>
              </a:rPr>
              <a:t>tôi</a:t>
            </a:r>
            <a:r>
              <a:rPr lang="en-US" altLang="vi-VN" sz="2800" i="1" dirty="0">
                <a:solidFill>
                  <a:srgbClr val="FFFF66"/>
                </a:solidFill>
              </a:rPr>
              <a:t>, </a:t>
            </a:r>
            <a:r>
              <a:rPr lang="en-US" altLang="vi-VN" sz="2800" i="1" dirty="0" err="1">
                <a:solidFill>
                  <a:srgbClr val="FFFF66"/>
                </a:solidFill>
              </a:rPr>
              <a:t>và</a:t>
            </a:r>
            <a:r>
              <a:rPr lang="en-US" altLang="vi-VN" sz="2800" i="1" dirty="0">
                <a:solidFill>
                  <a:srgbClr val="FFFF66"/>
                </a:solidFill>
              </a:rPr>
              <a:t> </a:t>
            </a:r>
            <a:r>
              <a:rPr lang="en-US" altLang="vi-VN" sz="2800" i="1" dirty="0" err="1">
                <a:solidFill>
                  <a:srgbClr val="FFFF66"/>
                </a:solidFill>
              </a:rPr>
              <a:t>chẳng</a:t>
            </a:r>
            <a:r>
              <a:rPr lang="en-US" altLang="vi-VN" sz="2800" i="1" dirty="0">
                <a:solidFill>
                  <a:srgbClr val="FFFF66"/>
                </a:solidFill>
              </a:rPr>
              <a:t> </a:t>
            </a:r>
            <a:r>
              <a:rPr lang="en-US" altLang="vi-VN" sz="2800" i="1" dirty="0" err="1">
                <a:solidFill>
                  <a:srgbClr val="FFFF66"/>
                </a:solidFill>
              </a:rPr>
              <a:t>nghe</a:t>
            </a:r>
            <a:r>
              <a:rPr lang="en-US" altLang="vi-VN" sz="2800" i="1" dirty="0">
                <a:solidFill>
                  <a:srgbClr val="FFFF66"/>
                </a:solidFill>
              </a:rPr>
              <a:t> </a:t>
            </a:r>
            <a:r>
              <a:rPr lang="en-US" altLang="vi-VN" sz="2800" i="1" dirty="0" err="1">
                <a:solidFill>
                  <a:srgbClr val="FFFF66"/>
                </a:solidFill>
              </a:rPr>
              <a:t>lời</a:t>
            </a:r>
            <a:r>
              <a:rPr lang="en-US" altLang="vi-VN" sz="2800" i="1" dirty="0">
                <a:solidFill>
                  <a:srgbClr val="FFFF66"/>
                </a:solidFill>
              </a:rPr>
              <a:t> </a:t>
            </a:r>
            <a:r>
              <a:rPr lang="en-US" altLang="vi-VN" sz="2800" i="1" dirty="0" err="1">
                <a:solidFill>
                  <a:srgbClr val="FFFF66"/>
                </a:solidFill>
              </a:rPr>
              <a:t>rên</a:t>
            </a:r>
            <a:r>
              <a:rPr lang="en-US" altLang="vi-VN" sz="2800" i="1" dirty="0">
                <a:solidFill>
                  <a:srgbClr val="FFFF66"/>
                </a:solidFill>
              </a:rPr>
              <a:t> </a:t>
            </a:r>
            <a:r>
              <a:rPr lang="en-US" altLang="vi-VN" sz="2800" i="1" dirty="0" err="1">
                <a:solidFill>
                  <a:srgbClr val="FFFF66"/>
                </a:solidFill>
              </a:rPr>
              <a:t>siết</a:t>
            </a:r>
            <a:r>
              <a:rPr lang="en-US" altLang="vi-VN" sz="2800" i="1" dirty="0">
                <a:solidFill>
                  <a:srgbClr val="FFFF66"/>
                </a:solidFill>
              </a:rPr>
              <a:t> </a:t>
            </a:r>
            <a:r>
              <a:rPr lang="en-US" altLang="vi-VN" sz="2800" i="1" dirty="0" err="1">
                <a:solidFill>
                  <a:srgbClr val="FFFF66"/>
                </a:solidFill>
              </a:rPr>
              <a:t>tôi</a:t>
            </a:r>
            <a:r>
              <a:rPr lang="en-US" altLang="vi-VN" sz="2800" i="1" dirty="0" smtClean="0">
                <a:solidFill>
                  <a:srgbClr val="FFFF66"/>
                </a:solidFill>
              </a:rPr>
              <a:t>?</a:t>
            </a:r>
            <a:r>
              <a:rPr lang="en-US" altLang="vi-VN" sz="2800" i="1" dirty="0">
                <a:solidFill>
                  <a:srgbClr val="FFFF66"/>
                </a:solidFill>
              </a:rPr>
              <a:t>						</a:t>
            </a:r>
            <a:r>
              <a:rPr lang="en-US" altLang="vi-VN" sz="2800" i="1" dirty="0" smtClean="0">
                <a:solidFill>
                  <a:srgbClr val="FFFF66"/>
                </a:solidFill>
              </a:rPr>
              <a:t>(</a:t>
            </a:r>
            <a:r>
              <a:rPr lang="en-US" altLang="vi-VN" sz="2800" i="1" dirty="0" err="1" smtClean="0">
                <a:solidFill>
                  <a:srgbClr val="FFFF66"/>
                </a:solidFill>
              </a:rPr>
              <a:t>Thi</a:t>
            </a:r>
            <a:r>
              <a:rPr lang="en-US" altLang="vi-VN" sz="2800" i="1" dirty="0" smtClean="0">
                <a:solidFill>
                  <a:srgbClr val="FFFF66"/>
                </a:solidFill>
              </a:rPr>
              <a:t>. </a:t>
            </a:r>
            <a:r>
              <a:rPr lang="en-US" altLang="vi-VN" sz="2800" i="1" dirty="0">
                <a:solidFill>
                  <a:srgbClr val="FFFF66"/>
                </a:solidFill>
              </a:rPr>
              <a:t>22:1)</a:t>
            </a:r>
          </a:p>
        </p:txBody>
      </p:sp>
      <p:sp>
        <p:nvSpPr>
          <p:cNvPr id="147463" name="Rectangle 7"/>
          <p:cNvSpPr>
            <a:spLocks noGrp="1" noChangeArrowheads="1"/>
          </p:cNvSpPr>
          <p:nvPr>
            <p:ph type="title"/>
          </p:nvPr>
        </p:nvSpPr>
        <p:spPr>
          <a:xfrm>
            <a:off x="76200" y="556419"/>
            <a:ext cx="8229600" cy="1143000"/>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64552" name="Text Box 8"/>
          <p:cNvSpPr txBox="1">
            <a:spLocks noChangeArrowheads="1"/>
          </p:cNvSpPr>
          <p:nvPr/>
        </p:nvSpPr>
        <p:spPr bwMode="auto">
          <a:xfrm>
            <a:off x="8153400" y="1524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
        <p:nvSpPr>
          <p:cNvPr id="9" name="Text Box 8"/>
          <p:cNvSpPr txBox="1">
            <a:spLocks noChangeArrowheads="1"/>
          </p:cNvSpPr>
          <p:nvPr/>
        </p:nvSpPr>
        <p:spPr bwMode="auto">
          <a:xfrm>
            <a:off x="8153400" y="528638"/>
            <a:ext cx="812800" cy="461962"/>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41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151144" presetClass="entr" presetSubtype="0" fill="hold" grpId="0" nodeType="afterEffect">
                                  <p:stCondLst>
                                    <p:cond delay="0"/>
                                  </p:stCondLst>
                                  <p:childTnLst>
                                    <p:set>
                                      <p:cBhvr>
                                        <p:cTn id="6" dur="1" fill="hold">
                                          <p:stCondLst>
                                            <p:cond delay="499"/>
                                          </p:stCondLst>
                                        </p:cTn>
                                        <p:tgtEl>
                                          <p:spTgt spid="364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descr="8.24 Jesus Close Up.jpg"/>
          <p:cNvPicPr>
            <a:picLocks noChangeAspect="1"/>
          </p:cNvPicPr>
          <p:nvPr/>
        </p:nvPicPr>
        <p:blipFill>
          <a:blip r:embed="rId3">
            <a:extLst>
              <a:ext uri="{28A0092B-C50C-407E-A947-70E740481C1C}">
                <a14:useLocalDpi xmlns:a14="http://schemas.microsoft.com/office/drawing/2010/main" val="0"/>
              </a:ext>
            </a:extLst>
          </a:blip>
          <a:srcRect l="24051"/>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2"/>
          <p:cNvSpPr>
            <a:spLocks noGrp="1" noChangeArrowheads="1"/>
          </p:cNvSpPr>
          <p:nvPr>
            <p:ph type="title"/>
          </p:nvPr>
        </p:nvSpPr>
        <p:spPr>
          <a:xfrm>
            <a:off x="533400" y="228600"/>
            <a:ext cx="7772400" cy="1230313"/>
          </a:xfrm>
        </p:spPr>
        <p:txBody>
          <a:bodyPr/>
          <a:lstStyle/>
          <a:p>
            <a:pPr eaLnBrk="1" hangingPunct="1"/>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Những</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lời</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tiên</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tri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về</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Đấng</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Mê</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si</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-a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trong</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thi</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thiên</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được</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ứng</a:t>
            </a:r>
            <a:r>
              <a:rPr lang="en-US" altLang="vi-VN" sz="3600" b="1" dirty="0" smtClean="0">
                <a:latin typeface="Times New Roman" panose="02020603050405020304" pitchFamily="18" charset="0"/>
                <a:ea typeface="ＭＳ Ｐゴシック" pitchFamily="34" charset="-128"/>
                <a:cs typeface="Times New Roman" panose="02020603050405020304" pitchFamily="18" charset="0"/>
              </a:rPr>
              <a:t> </a:t>
            </a:r>
            <a:r>
              <a:rPr lang="en-US" altLang="vi-VN" sz="3600" b="1" dirty="0" err="1" smtClean="0">
                <a:latin typeface="Times New Roman" panose="02020603050405020304" pitchFamily="18" charset="0"/>
                <a:ea typeface="ＭＳ Ｐゴシック" pitchFamily="34" charset="-128"/>
                <a:cs typeface="Times New Roman" panose="02020603050405020304" pitchFamily="18" charset="0"/>
              </a:rPr>
              <a:t>nghiệm</a:t>
            </a:r>
            <a:endParaRPr lang="en-US" altLang="vi-VN" sz="3600" b="1" dirty="0" smtClean="0">
              <a:latin typeface="Times New Roman" panose="02020603050405020304" pitchFamily="18" charset="0"/>
              <a:ea typeface="ＭＳ Ｐゴシック" pitchFamily="34" charset="-128"/>
              <a:cs typeface="Times New Roman" panose="02020603050405020304" pitchFamily="18" charset="0"/>
            </a:endParaRPr>
          </a:p>
        </p:txBody>
      </p:sp>
      <p:graphicFrame>
        <p:nvGraphicFramePr>
          <p:cNvPr id="147500" name="Group 44"/>
          <p:cNvGraphicFramePr>
            <a:graphicFrameLocks noGrp="1"/>
          </p:cNvGraphicFramePr>
          <p:nvPr>
            <p:ph idx="1"/>
            <p:extLst>
              <p:ext uri="{D42A27DB-BD31-4B8C-83A1-F6EECF244321}">
                <p14:modId xmlns:p14="http://schemas.microsoft.com/office/powerpoint/2010/main" val="2141773881"/>
              </p:ext>
            </p:extLst>
          </p:nvPr>
        </p:nvGraphicFramePr>
        <p:xfrm>
          <a:off x="457200" y="1600200"/>
          <a:ext cx="8458200" cy="5252721"/>
        </p:xfrm>
        <a:graphic>
          <a:graphicData uri="http://schemas.openxmlformats.org/drawingml/2006/table">
            <a:tbl>
              <a:tblPr/>
              <a:tblGrid>
                <a:gridCol w="990600"/>
                <a:gridCol w="5029200"/>
                <a:gridCol w="2438400"/>
              </a:tblGrid>
              <a:tr h="6461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Thi</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Chỉ</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về</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Đấng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Christ</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Ứng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nghiệm</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trong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Tân</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Ước</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Đấng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Mê</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-a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sẽ</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là</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Con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Đức</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Chúa</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Trời</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Hê</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16:10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Ngài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sẽ</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sống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lại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từ</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kẻ</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chết</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Công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2:25-31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22:16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Tay</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chân</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Ngài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sẽ</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bị</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đâm</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lủng</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Giăng</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rPr>
                        <a:t>20:25, 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45:6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Ngôi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Ngài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sẽ</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còn</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lại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đời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đời</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Hê</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rPr>
                        <a:t>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110:1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Ngài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là</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con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trai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Đa-vít</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và</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là</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Con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Đức</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Chúa</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Trời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Mat 22:44</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a:ln>
                            <a:noFill/>
                          </a:ln>
                          <a:solidFill>
                            <a:srgbClr val="FFFFFF"/>
                          </a:solidFill>
                          <a:effectLst/>
                          <a:latin typeface="Times New Roman" panose="02020603050405020304" pitchFamily="18" charset="0"/>
                          <a:ea typeface="Arial" charset="0"/>
                          <a:cs typeface="Times New Roman" panose="02020603050405020304" pitchFamily="18" charset="0"/>
                        </a:rPr>
                        <a:t>110:4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Ngài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là</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thầy</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tế</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lễ</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đời</a:t>
                      </a:r>
                      <a:r>
                        <a:rPr kumimoji="0" lang="en-US" sz="2400" b="0" i="0" u="none" strike="noStrike" cap="none" normalizeH="0" baseline="0" dirty="0" smtClean="0">
                          <a:ln>
                            <a:noFill/>
                          </a:ln>
                          <a:solidFill>
                            <a:srgbClr val="FFFFFF"/>
                          </a:solidFill>
                          <a:effectLst/>
                          <a:latin typeface="Times New Roman" panose="02020603050405020304" pitchFamily="18" charset="0"/>
                          <a:ea typeface="Arial" charset="0"/>
                          <a:cs typeface="Times New Roman" panose="02020603050405020304" pitchFamily="18" charset="0"/>
                        </a:rPr>
                        <a:t> </a:t>
                      </a:r>
                      <a:r>
                        <a:rPr kumimoji="0" lang="en-US" sz="2400" b="0" i="0" u="none" strike="noStrike" cap="none" normalizeH="0" baseline="0" dirty="0" err="1" smtClean="0">
                          <a:ln>
                            <a:noFill/>
                          </a:ln>
                          <a:solidFill>
                            <a:srgbClr val="FFFFFF"/>
                          </a:solidFill>
                          <a:effectLst/>
                          <a:latin typeface="Times New Roman" panose="02020603050405020304" pitchFamily="18" charset="0"/>
                          <a:ea typeface="Arial" charset="0"/>
                          <a:cs typeface="Times New Roman" panose="02020603050405020304" pitchFamily="18" charset="0"/>
                        </a:rPr>
                        <a:t>đời</a:t>
                      </a:r>
                      <a:endPar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0" i="0" u="none" strike="noStrike" cap="none" normalizeH="0" baseline="0" dirty="0">
                          <a:ln>
                            <a:noFill/>
                          </a:ln>
                          <a:solidFill>
                            <a:srgbClr val="FFFFFF"/>
                          </a:solidFill>
                          <a:effectLst/>
                          <a:latin typeface="Times New Roman" panose="02020603050405020304" pitchFamily="18" charset="0"/>
                          <a:ea typeface="Arial" charset="0"/>
                          <a:cs typeface="Times New Roman" panose="02020603050405020304" pitchFamily="18" charset="0"/>
                        </a:rPr>
                        <a:t>Heb. 6:20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8518" name="Text Box 45"/>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r>
              <a:rPr lang="en-US" altLang="vi-VN" b="1">
                <a:solidFill>
                  <a:srgbClr val="FFFFFF"/>
                </a:solidFill>
              </a:rPr>
              <a:t>388</a:t>
            </a:r>
          </a:p>
        </p:txBody>
      </p:sp>
      <p:sp>
        <p:nvSpPr>
          <p:cNvPr id="8" name="Text Box 8"/>
          <p:cNvSpPr txBox="1">
            <a:spLocks noChangeArrowheads="1"/>
          </p:cNvSpPr>
          <p:nvPr/>
        </p:nvSpPr>
        <p:spPr bwMode="auto">
          <a:xfrm>
            <a:off x="8255000" y="457200"/>
            <a:ext cx="812800" cy="461963"/>
          </a:xfrm>
          <a:prstGeom prst="rect">
            <a:avLst/>
          </a:prstGeom>
          <a:noFill/>
          <a:ln w="9525">
            <a:noFill/>
            <a:miter lim="800000"/>
            <a:headEnd/>
            <a:tailEnd/>
          </a:ln>
          <a:effectLst/>
        </p:spPr>
        <p:txBody>
          <a:bodyPr wrap="none">
            <a:spAutoFit/>
          </a:bodyPr>
          <a:lstStyle/>
          <a:p>
            <a:pPr>
              <a:defRPr/>
            </a:pPr>
            <a:r>
              <a:rPr lang="en-US" b="1">
                <a:solidFill>
                  <a:srgbClr val="FFFFFF"/>
                </a:solidFill>
                <a:effectLst>
                  <a:outerShdw blurRad="38100" dist="38100" dir="2700000" algn="tl">
                    <a:srgbClr val="AF273E"/>
                  </a:outerShdw>
                </a:effectLst>
              </a:rPr>
              <a:t>P 43</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Picture1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Rectangle 3"/>
          <p:cNvSpPr>
            <a:spLocks noGrp="1" noChangeArrowheads="1"/>
          </p:cNvSpPr>
          <p:nvPr>
            <p:ph type="body" idx="1"/>
          </p:nvPr>
        </p:nvSpPr>
        <p:spPr>
          <a:xfrm>
            <a:off x="1371600" y="1066800"/>
            <a:ext cx="2743200" cy="4525963"/>
          </a:xfrm>
        </p:spPr>
        <p:txBody>
          <a:bodyPr/>
          <a:lstStyle/>
          <a:p>
            <a:pPr eaLnBrk="1" hangingPunct="1"/>
            <a:r>
              <a:rPr lang="en-US" altLang="vi-VN" sz="2400" dirty="0" smtClean="0">
                <a:solidFill>
                  <a:srgbClr val="FFFF66"/>
                </a:solidFill>
                <a:ea typeface="ＭＳ Ｐゴシック" pitchFamily="34" charset="-128"/>
              </a:rPr>
              <a:t>Ca </a:t>
            </a:r>
            <a:r>
              <a:rPr lang="en-US" altLang="vi-VN" sz="2400" dirty="0" err="1" smtClean="0">
                <a:solidFill>
                  <a:srgbClr val="FFFF66"/>
                </a:solidFill>
                <a:ea typeface="ＭＳ Ｐゴシック" pitchFamily="34" charset="-128"/>
              </a:rPr>
              <a:t>tụng</a:t>
            </a:r>
            <a:endParaRPr lang="en-US" altLang="vi-VN" sz="2400" dirty="0" smtClean="0">
              <a:solidFill>
                <a:srgbClr val="FFFF66"/>
              </a:solidFill>
              <a:ea typeface="ＭＳ Ｐゴシック" pitchFamily="34" charset="-128"/>
            </a:endParaRPr>
          </a:p>
          <a:p>
            <a:pPr eaLnBrk="1" hangingPunct="1"/>
            <a:r>
              <a:rPr lang="en-US" altLang="vi-VN" sz="2400" dirty="0" err="1" smtClean="0">
                <a:solidFill>
                  <a:srgbClr val="FFFF66"/>
                </a:solidFill>
                <a:ea typeface="ＭＳ Ｐゴシック" pitchFamily="34" charset="-128"/>
              </a:rPr>
              <a:t>Ăn</a:t>
            </a:r>
            <a:r>
              <a:rPr lang="en-US" altLang="vi-VN" sz="2400" dirty="0" smtClean="0">
                <a:solidFill>
                  <a:srgbClr val="FFFF66"/>
                </a:solidFill>
                <a:ea typeface="ＭＳ Ｐゴシック" pitchFamily="34" charset="-128"/>
              </a:rPr>
              <a:t> </a:t>
            </a:r>
            <a:r>
              <a:rPr lang="en-US" altLang="vi-VN" sz="2400" dirty="0" err="1" smtClean="0">
                <a:solidFill>
                  <a:srgbClr val="FFFF66"/>
                </a:solidFill>
                <a:ea typeface="ＭＳ Ｐゴシック" pitchFamily="34" charset="-128"/>
              </a:rPr>
              <a:t>năn</a:t>
            </a:r>
            <a:endParaRPr lang="en-US" altLang="vi-VN" sz="2400" dirty="0" smtClean="0">
              <a:solidFill>
                <a:srgbClr val="FFFF66"/>
              </a:solidFill>
              <a:ea typeface="ＭＳ Ｐゴシック" pitchFamily="34" charset="-128"/>
            </a:endParaRPr>
          </a:p>
          <a:p>
            <a:pPr eaLnBrk="1" hangingPunct="1"/>
            <a:r>
              <a:rPr lang="en-US" altLang="vi-VN" sz="2400" dirty="0" err="1" smtClean="0">
                <a:solidFill>
                  <a:srgbClr val="FFFF66"/>
                </a:solidFill>
                <a:ea typeface="ＭＳ Ｐゴシック" pitchFamily="34" charset="-128"/>
              </a:rPr>
              <a:t>Khôn</a:t>
            </a:r>
            <a:r>
              <a:rPr lang="en-US" altLang="vi-VN" sz="2400" dirty="0" smtClean="0">
                <a:solidFill>
                  <a:srgbClr val="FFFF66"/>
                </a:solidFill>
                <a:ea typeface="ＭＳ Ｐゴシック" pitchFamily="34" charset="-128"/>
              </a:rPr>
              <a:t> </a:t>
            </a:r>
            <a:r>
              <a:rPr lang="en-US" altLang="vi-VN" sz="2400" dirty="0" err="1" smtClean="0">
                <a:solidFill>
                  <a:srgbClr val="FFFF66"/>
                </a:solidFill>
                <a:ea typeface="ＭＳ Ｐゴシック" pitchFamily="34" charset="-128"/>
              </a:rPr>
              <a:t>ngoan</a:t>
            </a:r>
            <a:endParaRPr lang="en-US" altLang="vi-VN" sz="2400" dirty="0" smtClean="0">
              <a:solidFill>
                <a:srgbClr val="FFFF66"/>
              </a:solidFill>
              <a:ea typeface="ＭＳ Ｐゴシック" pitchFamily="34" charset="-128"/>
            </a:endParaRPr>
          </a:p>
          <a:p>
            <a:pPr eaLnBrk="1" hangingPunct="1"/>
            <a:r>
              <a:rPr lang="en-US" altLang="vi-VN" sz="2400" dirty="0" err="1" smtClean="0">
                <a:solidFill>
                  <a:srgbClr val="FFFF66"/>
                </a:solidFill>
                <a:ea typeface="ＭＳ Ｐゴシック" pitchFamily="34" charset="-128"/>
              </a:rPr>
              <a:t>Vua</a:t>
            </a:r>
            <a:r>
              <a:rPr lang="en-US" altLang="vi-VN" sz="2400" dirty="0" smtClean="0">
                <a:solidFill>
                  <a:srgbClr val="FFFF66"/>
                </a:solidFill>
                <a:ea typeface="ＭＳ Ｐゴシック" pitchFamily="34" charset="-128"/>
              </a:rPr>
              <a:t> </a:t>
            </a:r>
            <a:r>
              <a:rPr lang="en-US" altLang="vi-VN" sz="2400" dirty="0" err="1" smtClean="0">
                <a:solidFill>
                  <a:srgbClr val="FFFF66"/>
                </a:solidFill>
                <a:ea typeface="ＭＳ Ｐゴシック" pitchFamily="34" charset="-128"/>
              </a:rPr>
              <a:t>chúa</a:t>
            </a:r>
            <a:endParaRPr lang="en-US" altLang="vi-VN" sz="2400" dirty="0" smtClean="0">
              <a:solidFill>
                <a:srgbClr val="FFFF66"/>
              </a:solidFill>
              <a:ea typeface="ＭＳ Ｐゴシック" pitchFamily="34" charset="-128"/>
            </a:endParaRPr>
          </a:p>
          <a:p>
            <a:pPr eaLnBrk="1" hangingPunct="1"/>
            <a:r>
              <a:rPr lang="en-US" altLang="vi-VN" sz="2400" dirty="0" err="1" smtClean="0">
                <a:solidFill>
                  <a:srgbClr val="FFFF66"/>
                </a:solidFill>
                <a:ea typeface="ＭＳ Ｐゴシック" pitchFamily="34" charset="-128"/>
              </a:rPr>
              <a:t>Đấng</a:t>
            </a:r>
            <a:r>
              <a:rPr lang="en-US" altLang="vi-VN" sz="2400" dirty="0" smtClean="0">
                <a:solidFill>
                  <a:srgbClr val="FFFF66"/>
                </a:solidFill>
                <a:ea typeface="ＭＳ Ｐゴシック" pitchFamily="34" charset="-128"/>
              </a:rPr>
              <a:t> </a:t>
            </a:r>
            <a:r>
              <a:rPr lang="en-US" altLang="vi-VN" sz="2400" dirty="0" err="1" smtClean="0">
                <a:solidFill>
                  <a:srgbClr val="FFFF66"/>
                </a:solidFill>
                <a:ea typeface="ＭＳ Ｐゴシック" pitchFamily="34" charset="-128"/>
              </a:rPr>
              <a:t>Mêsia</a:t>
            </a:r>
            <a:endParaRPr lang="en-US" altLang="vi-VN" sz="2400" dirty="0" smtClean="0">
              <a:solidFill>
                <a:srgbClr val="FFFF66"/>
              </a:solidFill>
              <a:ea typeface="ＭＳ Ｐゴシック" pitchFamily="34" charset="-128"/>
            </a:endParaRPr>
          </a:p>
          <a:p>
            <a:pPr eaLnBrk="1" hangingPunct="1"/>
            <a:r>
              <a:rPr lang="en-US" altLang="vi-VN" sz="2400" dirty="0" smtClean="0">
                <a:solidFill>
                  <a:srgbClr val="FFFF66"/>
                </a:solidFill>
                <a:ea typeface="ＭＳ Ｐゴシック" pitchFamily="34" charset="-128"/>
              </a:rPr>
              <a:t>Ai </a:t>
            </a:r>
            <a:r>
              <a:rPr lang="en-US" altLang="vi-VN" sz="2400" dirty="0" err="1" smtClean="0">
                <a:solidFill>
                  <a:srgbClr val="FFFF66"/>
                </a:solidFill>
                <a:ea typeface="ＭＳ Ｐゴシック" pitchFamily="34" charset="-128"/>
              </a:rPr>
              <a:t>oán</a:t>
            </a:r>
            <a:endParaRPr lang="en-US" altLang="vi-VN" sz="2400" dirty="0" smtClean="0">
              <a:solidFill>
                <a:srgbClr val="FFFF66"/>
              </a:solidFill>
              <a:ea typeface="ＭＳ Ｐゴシック" pitchFamily="34" charset="-128"/>
            </a:endParaRPr>
          </a:p>
          <a:p>
            <a:pPr eaLnBrk="1" hangingPunct="1"/>
            <a:r>
              <a:rPr lang="en-US" altLang="vi-VN" sz="2400" b="1" dirty="0" err="1" smtClean="0">
                <a:solidFill>
                  <a:srgbClr val="FFFF66"/>
                </a:solidFill>
                <a:ea typeface="ＭＳ Ｐゴシック" pitchFamily="34" charset="-128"/>
              </a:rPr>
              <a:t>Nguyền</a:t>
            </a:r>
            <a:r>
              <a:rPr lang="en-US" altLang="vi-VN" sz="2400" b="1" dirty="0" smtClean="0">
                <a:solidFill>
                  <a:srgbClr val="FFFF66"/>
                </a:solidFill>
                <a:ea typeface="ＭＳ Ｐゴシック" pitchFamily="34" charset="-128"/>
              </a:rPr>
              <a:t> </a:t>
            </a:r>
            <a:r>
              <a:rPr lang="en-US" altLang="vi-VN" sz="2400" b="1" dirty="0" err="1" smtClean="0">
                <a:solidFill>
                  <a:srgbClr val="FFFF66"/>
                </a:solidFill>
                <a:ea typeface="ＭＳ Ｐゴシック" pitchFamily="34" charset="-128"/>
              </a:rPr>
              <a:t>rủa</a:t>
            </a:r>
            <a:endParaRPr lang="en-US" altLang="vi-VN" sz="2400" b="1" dirty="0" smtClean="0">
              <a:solidFill>
                <a:srgbClr val="FFFF66"/>
              </a:solidFill>
              <a:ea typeface="ＭＳ Ｐゴシック" pitchFamily="34" charset="-128"/>
            </a:endParaRPr>
          </a:p>
          <a:p>
            <a:pPr eaLnBrk="1" hangingPunct="1"/>
            <a:r>
              <a:rPr lang="en-US" altLang="vi-VN" sz="2400" dirty="0" err="1" smtClean="0">
                <a:solidFill>
                  <a:srgbClr val="FFFF66"/>
                </a:solidFill>
                <a:ea typeface="ＭＳ Ｐゴシック" pitchFamily="34" charset="-128"/>
              </a:rPr>
              <a:t>Lịch</a:t>
            </a:r>
            <a:r>
              <a:rPr lang="en-US" altLang="vi-VN" sz="2400" dirty="0" smtClean="0">
                <a:solidFill>
                  <a:srgbClr val="FFFF66"/>
                </a:solidFill>
                <a:ea typeface="ＭＳ Ｐゴシック" pitchFamily="34" charset="-128"/>
              </a:rPr>
              <a:t> </a:t>
            </a:r>
            <a:r>
              <a:rPr lang="en-US" altLang="vi-VN" sz="2400" dirty="0" err="1" smtClean="0">
                <a:solidFill>
                  <a:srgbClr val="FFFF66"/>
                </a:solidFill>
                <a:ea typeface="ＭＳ Ｐゴシック" pitchFamily="34" charset="-128"/>
              </a:rPr>
              <a:t>sử</a:t>
            </a:r>
            <a:endParaRPr lang="en-US" altLang="vi-VN" sz="2400" dirty="0" smtClean="0">
              <a:solidFill>
                <a:srgbClr val="FFFF66"/>
              </a:solidFill>
              <a:ea typeface="ＭＳ Ｐゴシック" pitchFamily="34" charset="-128"/>
            </a:endParaRPr>
          </a:p>
        </p:txBody>
      </p:sp>
      <p:sp>
        <p:nvSpPr>
          <p:cNvPr id="368644" name="Text Box 4"/>
          <p:cNvSpPr txBox="1">
            <a:spLocks noChangeArrowheads="1"/>
          </p:cNvSpPr>
          <p:nvPr/>
        </p:nvSpPr>
        <p:spPr bwMode="auto">
          <a:xfrm>
            <a:off x="921397" y="4418512"/>
            <a:ext cx="7010400" cy="138499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vi-VN" altLang="vi-VN" sz="2800" i="1" dirty="0">
                <a:solidFill>
                  <a:srgbClr val="FFFF66"/>
                </a:solidFill>
              </a:rPr>
              <a:t>Nguyện chúng nó bị xóa khỏi sách sự sống, </a:t>
            </a:r>
            <a:r>
              <a:rPr lang="vi-VN" altLang="vi-VN" sz="2800" i="1" dirty="0" smtClean="0">
                <a:solidFill>
                  <a:srgbClr val="FFFF66"/>
                </a:solidFill>
              </a:rPr>
              <a:t>Không </a:t>
            </a:r>
            <a:r>
              <a:rPr lang="vi-VN" altLang="vi-VN" sz="2800" i="1" dirty="0">
                <a:solidFill>
                  <a:srgbClr val="FFFF66"/>
                </a:solidFill>
              </a:rPr>
              <a:t>được ghi chung với người công </a:t>
            </a:r>
            <a:r>
              <a:rPr lang="vi-VN" altLang="vi-VN" sz="2800" i="1" dirty="0" smtClean="0">
                <a:solidFill>
                  <a:srgbClr val="FFFF66"/>
                </a:solidFill>
              </a:rPr>
              <a:t>bình</a:t>
            </a:r>
            <a:r>
              <a:rPr lang="en-US" altLang="vi-VN" sz="2800" i="1" dirty="0" smtClean="0">
                <a:solidFill>
                  <a:srgbClr val="FFFF66"/>
                </a:solidFill>
              </a:rPr>
              <a:t> (</a:t>
            </a:r>
            <a:r>
              <a:rPr lang="en-US" altLang="vi-VN" sz="2800" i="1" dirty="0" err="1" smtClean="0">
                <a:solidFill>
                  <a:srgbClr val="FFFF66"/>
                </a:solidFill>
              </a:rPr>
              <a:t>Thi</a:t>
            </a:r>
            <a:r>
              <a:rPr lang="en-US" altLang="vi-VN" sz="2800" i="1" dirty="0" smtClean="0">
                <a:solidFill>
                  <a:srgbClr val="FFFF66"/>
                </a:solidFill>
              </a:rPr>
              <a:t> </a:t>
            </a:r>
            <a:r>
              <a:rPr lang="en-US" altLang="vi-VN" sz="2800" i="1" dirty="0">
                <a:solidFill>
                  <a:srgbClr val="FFFF66"/>
                </a:solidFill>
              </a:rPr>
              <a:t>69:28)</a:t>
            </a:r>
          </a:p>
        </p:txBody>
      </p:sp>
      <p:sp>
        <p:nvSpPr>
          <p:cNvPr id="149509" name="Text Box 5"/>
          <p:cNvSpPr txBox="1">
            <a:spLocks noChangeArrowheads="1"/>
          </p:cNvSpPr>
          <p:nvPr/>
        </p:nvSpPr>
        <p:spPr bwMode="auto">
          <a:xfrm>
            <a:off x="2743200" y="381000"/>
            <a:ext cx="411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4000" dirty="0" err="1" smtClean="0">
                <a:solidFill>
                  <a:srgbClr val="000000"/>
                </a:solidFill>
              </a:rPr>
              <a:t>Loại</a:t>
            </a:r>
            <a:r>
              <a:rPr lang="en-US" altLang="vi-VN" sz="4000" dirty="0" smtClean="0">
                <a:solidFill>
                  <a:srgbClr val="000000"/>
                </a:solidFill>
              </a:rPr>
              <a:t> </a:t>
            </a:r>
            <a:r>
              <a:rPr lang="en-US" altLang="vi-VN" sz="4000" dirty="0" err="1" smtClean="0">
                <a:solidFill>
                  <a:srgbClr val="000000"/>
                </a:solidFill>
              </a:rPr>
              <a:t>thi</a:t>
            </a:r>
            <a:r>
              <a:rPr lang="en-US" altLang="vi-VN" sz="4000" dirty="0" smtClean="0">
                <a:solidFill>
                  <a:srgbClr val="000000"/>
                </a:solidFill>
              </a:rPr>
              <a:t> </a:t>
            </a:r>
            <a:r>
              <a:rPr lang="en-US" altLang="vi-VN" sz="4000" dirty="0" err="1" smtClean="0">
                <a:solidFill>
                  <a:srgbClr val="000000"/>
                </a:solidFill>
              </a:rPr>
              <a:t>thiên</a:t>
            </a:r>
            <a:endParaRPr lang="en-US" altLang="vi-VN" sz="4000" dirty="0">
              <a:solidFill>
                <a:srgbClr val="000000"/>
              </a:solidFill>
            </a:endParaRPr>
          </a:p>
        </p:txBody>
      </p:sp>
      <p:sp>
        <p:nvSpPr>
          <p:cNvPr id="368646" name="Text Box 6"/>
          <p:cNvSpPr txBox="1">
            <a:spLocks noChangeArrowheads="1"/>
          </p:cNvSpPr>
          <p:nvPr/>
        </p:nvSpPr>
        <p:spPr bwMode="auto">
          <a:xfrm>
            <a:off x="909092" y="1048372"/>
            <a:ext cx="7325816" cy="2257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vi-VN" altLang="vi-VN" sz="2800" i="1" dirty="0">
                <a:solidFill>
                  <a:srgbClr val="FFFF66"/>
                </a:solidFill>
              </a:rPr>
              <a:t>Hãy đổ cơn thạnh nộ Chúa trên chúng nó, </a:t>
            </a:r>
          </a:p>
          <a:p>
            <a:pPr eaLnBrk="1" hangingPunct="1">
              <a:spcBef>
                <a:spcPct val="50000"/>
              </a:spcBef>
            </a:pPr>
            <a:r>
              <a:rPr lang="vi-VN" altLang="vi-VN" sz="2800" i="1" dirty="0">
                <a:solidFill>
                  <a:srgbClr val="FFFF66"/>
                </a:solidFill>
              </a:rPr>
              <a:t>Khiến sự giận dữ Chúa theo kịp họ</a:t>
            </a:r>
            <a:r>
              <a:rPr lang="vi-VN" altLang="vi-VN" sz="2800" i="1" dirty="0" smtClean="0">
                <a:solidFill>
                  <a:srgbClr val="FFFF66"/>
                </a:solidFill>
              </a:rPr>
              <a:t>.</a:t>
            </a:r>
            <a:endParaRPr lang="en-US" altLang="vi-VN" sz="2800" i="1" dirty="0" smtClean="0">
              <a:solidFill>
                <a:srgbClr val="FFFF66"/>
              </a:solidFill>
            </a:endParaRPr>
          </a:p>
          <a:p>
            <a:pPr eaLnBrk="1" hangingPunct="1">
              <a:spcBef>
                <a:spcPct val="50000"/>
              </a:spcBef>
            </a:pPr>
            <a:r>
              <a:rPr lang="en-US" altLang="vi-VN" sz="2800" i="1" dirty="0" smtClean="0">
                <a:solidFill>
                  <a:srgbClr val="FFFF66"/>
                </a:solidFill>
              </a:rPr>
              <a:t>(</a:t>
            </a:r>
            <a:r>
              <a:rPr lang="en-US" altLang="vi-VN" sz="2800" i="1" dirty="0" err="1" smtClean="0">
                <a:solidFill>
                  <a:srgbClr val="FFFF66"/>
                </a:solidFill>
              </a:rPr>
              <a:t>Thi</a:t>
            </a:r>
            <a:r>
              <a:rPr lang="en-US" altLang="vi-VN" sz="2800" i="1" dirty="0" smtClean="0">
                <a:solidFill>
                  <a:srgbClr val="FFFF66"/>
                </a:solidFill>
              </a:rPr>
              <a:t> </a:t>
            </a:r>
            <a:r>
              <a:rPr lang="en-US" altLang="vi-VN" sz="2800" i="1" dirty="0">
                <a:solidFill>
                  <a:srgbClr val="FFFF66"/>
                </a:solidFill>
              </a:rPr>
              <a:t>69:24)</a:t>
            </a:r>
          </a:p>
        </p:txBody>
      </p:sp>
      <p:sp>
        <p:nvSpPr>
          <p:cNvPr id="149511" name="Rectangle 7"/>
          <p:cNvSpPr>
            <a:spLocks noGrp="1" noChangeArrowheads="1"/>
          </p:cNvSpPr>
          <p:nvPr>
            <p:ph type="title"/>
          </p:nvPr>
        </p:nvSpPr>
        <p:spPr>
          <a:xfrm>
            <a:off x="457200" y="84276"/>
            <a:ext cx="8229600" cy="1143000"/>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68648" name="Text Box 8"/>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388c</a:t>
            </a:r>
          </a:p>
        </p:txBody>
      </p:sp>
      <p:sp>
        <p:nvSpPr>
          <p:cNvPr id="149513" name="TextBox 8"/>
          <p:cNvSpPr txBox="1">
            <a:spLocks noChangeArrowheads="1"/>
          </p:cNvSpPr>
          <p:nvPr/>
        </p:nvSpPr>
        <p:spPr bwMode="auto">
          <a:xfrm>
            <a:off x="909092" y="3495749"/>
            <a:ext cx="5570756"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r>
              <a:rPr lang="en-US" altLang="vi-VN" sz="3600" b="1" u="sng" dirty="0" err="1" smtClean="0">
                <a:solidFill>
                  <a:srgbClr val="FFFF66"/>
                </a:solidFill>
              </a:rPr>
              <a:t>Các</a:t>
            </a:r>
            <a:r>
              <a:rPr lang="en-US" altLang="vi-VN" sz="3600" b="1" u="sng" dirty="0" smtClean="0">
                <a:solidFill>
                  <a:srgbClr val="FFFF66"/>
                </a:solidFill>
              </a:rPr>
              <a:t> </a:t>
            </a:r>
            <a:r>
              <a:rPr lang="en-US" altLang="vi-VN" sz="3600" b="1" u="sng" dirty="0" err="1" smtClean="0">
                <a:solidFill>
                  <a:srgbClr val="FFFF66"/>
                </a:solidFill>
              </a:rPr>
              <a:t>thi</a:t>
            </a:r>
            <a:r>
              <a:rPr lang="en-US" altLang="vi-VN" sz="3600" b="1" u="sng" dirty="0" smtClean="0">
                <a:solidFill>
                  <a:srgbClr val="FFFF66"/>
                </a:solidFill>
              </a:rPr>
              <a:t> </a:t>
            </a:r>
            <a:r>
              <a:rPr lang="en-US" altLang="vi-VN" sz="3600" b="1" u="sng" dirty="0" err="1" smtClean="0">
                <a:solidFill>
                  <a:srgbClr val="FFFF66"/>
                </a:solidFill>
              </a:rPr>
              <a:t>thiên</a:t>
            </a:r>
            <a:r>
              <a:rPr lang="en-US" altLang="vi-VN" sz="3600" b="1" u="sng" dirty="0" smtClean="0">
                <a:solidFill>
                  <a:srgbClr val="FFFF66"/>
                </a:solidFill>
              </a:rPr>
              <a:t> </a:t>
            </a:r>
            <a:r>
              <a:rPr lang="en-US" altLang="vi-VN" sz="3600" b="1" u="sng" dirty="0" err="1" smtClean="0">
                <a:solidFill>
                  <a:srgbClr val="FFFF66"/>
                </a:solidFill>
              </a:rPr>
              <a:t>nguyền</a:t>
            </a:r>
            <a:r>
              <a:rPr lang="en-US" altLang="vi-VN" sz="3600" b="1" u="sng" dirty="0" smtClean="0">
                <a:solidFill>
                  <a:srgbClr val="FFFF66"/>
                </a:solidFill>
              </a:rPr>
              <a:t> </a:t>
            </a:r>
            <a:r>
              <a:rPr lang="en-US" altLang="vi-VN" sz="3600" b="1" u="sng" dirty="0" err="1" smtClean="0">
                <a:solidFill>
                  <a:srgbClr val="FFFF66"/>
                </a:solidFill>
              </a:rPr>
              <a:t>rủa</a:t>
            </a:r>
            <a:endParaRPr lang="en-US" altLang="vi-VN" sz="3600" u="sng" dirty="0"/>
          </a:p>
        </p:txBody>
      </p:sp>
      <p:sp>
        <p:nvSpPr>
          <p:cNvPr id="10" name="Text Box 8"/>
          <p:cNvSpPr txBox="1">
            <a:spLocks noChangeArrowheads="1"/>
          </p:cNvSpPr>
          <p:nvPr/>
        </p:nvSpPr>
        <p:spPr bwMode="auto">
          <a:xfrm>
            <a:off x="8153400" y="457200"/>
            <a:ext cx="812800" cy="461963"/>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dirty="0">
                <a:solidFill>
                  <a:srgbClr val="FFFFFF"/>
                </a:solidFill>
                <a:latin typeface="Arial" pitchFamily="-105" charset="0"/>
                <a:ea typeface="Arial" pitchFamily="-105" charset="0"/>
              </a:rPr>
              <a:t>P 47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8643">
                                            <p:txEl>
                                              <p:pRg st="6" end="6"/>
                                            </p:txEl>
                                          </p:spTgt>
                                        </p:tgtEl>
                                      </p:cBhvr>
                                    </p:animEffect>
                                    <p:animScale>
                                      <p:cBhvr>
                                        <p:cTn id="7" dur="1000" autoRev="1" fill="hold"/>
                                        <p:tgtEl>
                                          <p:spTgt spid="368643">
                                            <p:txEl>
                                              <p:pRg st="6" end="6"/>
                                            </p:txEl>
                                          </p:spTgt>
                                        </p:tgtEl>
                                      </p:cBhvr>
                                      <p:by x="105000" y="105000"/>
                                    </p:animScale>
                                  </p:childTnLst>
                                </p:cTn>
                              </p:par>
                            </p:childTnLst>
                          </p:cTn>
                        </p:par>
                        <p:par>
                          <p:cTn id="8" fill="hold" nodeType="afterGroup">
                            <p:stCondLst>
                              <p:cond delay="2000"/>
                            </p:stCondLst>
                            <p:childTnLst>
                              <p:par>
                                <p:cTn id="9" presetID="51" presetClass="entr" presetSubtype="0" fill="hold" grpId="0" nodeType="afterEffect">
                                  <p:stCondLst>
                                    <p:cond delay="0"/>
                                  </p:stCondLst>
                                  <p:childTnLst>
                                    <p:set>
                                      <p:cBhvr>
                                        <p:cTn id="10" dur="1" fill="hold">
                                          <p:stCondLst>
                                            <p:cond delay="0"/>
                                          </p:stCondLst>
                                        </p:cTn>
                                        <p:tgtEl>
                                          <p:spTgt spid="368646"/>
                                        </p:tgtEl>
                                        <p:attrNameLst>
                                          <p:attrName>style.visibility</p:attrName>
                                        </p:attrNameLst>
                                      </p:cBhvr>
                                      <p:to>
                                        <p:strVal val="visible"/>
                                      </p:to>
                                    </p:set>
                                    <p:animEffect transition="in" filter="fade">
                                      <p:cBhvr>
                                        <p:cTn id="11" dur="770" decel="100000"/>
                                        <p:tgtEl>
                                          <p:spTgt spid="368646"/>
                                        </p:tgtEl>
                                      </p:cBhvr>
                                    </p:animEffect>
                                    <p:animScale>
                                      <p:cBhvr>
                                        <p:cTn id="12" dur="770" decel="100000"/>
                                        <p:tgtEl>
                                          <p:spTgt spid="368646"/>
                                        </p:tgtEl>
                                      </p:cBhvr>
                                      <p:from x="10000" y="10000"/>
                                      <p:to x="200000" y="450000"/>
                                    </p:animScale>
                                    <p:animScale>
                                      <p:cBhvr>
                                        <p:cTn id="13" dur="1230" accel="100000" fill="hold">
                                          <p:stCondLst>
                                            <p:cond delay="770"/>
                                          </p:stCondLst>
                                        </p:cTn>
                                        <p:tgtEl>
                                          <p:spTgt spid="368646"/>
                                        </p:tgtEl>
                                      </p:cBhvr>
                                      <p:from x="200000" y="450000"/>
                                      <p:to x="100000" y="100000"/>
                                    </p:animScale>
                                    <p:set>
                                      <p:cBhvr>
                                        <p:cTn id="14" dur="770" fill="hold"/>
                                        <p:tgtEl>
                                          <p:spTgt spid="368646"/>
                                        </p:tgtEl>
                                        <p:attrNameLst>
                                          <p:attrName>ppt_x</p:attrName>
                                        </p:attrNameLst>
                                      </p:cBhvr>
                                      <p:to>
                                        <p:strVal val="(0.5)"/>
                                      </p:to>
                                    </p:set>
                                    <p:anim from="(0.5)" to="(#ppt_x)" calcmode="lin" valueType="num">
                                      <p:cBhvr>
                                        <p:cTn id="15" dur="1230" accel="100000" fill="hold">
                                          <p:stCondLst>
                                            <p:cond delay="770"/>
                                          </p:stCondLst>
                                        </p:cTn>
                                        <p:tgtEl>
                                          <p:spTgt spid="368646"/>
                                        </p:tgtEl>
                                        <p:attrNameLst>
                                          <p:attrName>ppt_x</p:attrName>
                                        </p:attrNameLst>
                                      </p:cBhvr>
                                    </p:anim>
                                    <p:set>
                                      <p:cBhvr>
                                        <p:cTn id="16" dur="770" fill="hold"/>
                                        <p:tgtEl>
                                          <p:spTgt spid="368646"/>
                                        </p:tgtEl>
                                        <p:attrNameLst>
                                          <p:attrName>ppt_y</p:attrName>
                                        </p:attrNameLst>
                                      </p:cBhvr>
                                      <p:to>
                                        <p:strVal val="(#ppt_y+0.4)"/>
                                      </p:to>
                                    </p:set>
                                    <p:anim from="(#ppt_y+0.4)" to="(#ppt_y)" calcmode="lin" valueType="num">
                                      <p:cBhvr>
                                        <p:cTn id="17" dur="1230" accel="100000" fill="hold">
                                          <p:stCondLst>
                                            <p:cond delay="770"/>
                                          </p:stCondLst>
                                        </p:cTn>
                                        <p:tgtEl>
                                          <p:spTgt spid="368646"/>
                                        </p:tgtEl>
                                        <p:attrNameLst>
                                          <p:attrName>ppt_y</p:attrName>
                                        </p:attrNameLst>
                                      </p:cBhvr>
                                    </p:anim>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368644"/>
                                        </p:tgtEl>
                                        <p:attrNameLst>
                                          <p:attrName>style.visibility</p:attrName>
                                        </p:attrNameLst>
                                      </p:cBhvr>
                                      <p:to>
                                        <p:strVal val="visible"/>
                                      </p:to>
                                    </p:set>
                                    <p:animEffect transition="in" filter="fade">
                                      <p:cBhvr>
                                        <p:cTn id="21" dur="770" decel="100000"/>
                                        <p:tgtEl>
                                          <p:spTgt spid="368644"/>
                                        </p:tgtEl>
                                      </p:cBhvr>
                                    </p:animEffect>
                                    <p:animScale>
                                      <p:cBhvr>
                                        <p:cTn id="22" dur="770" decel="100000"/>
                                        <p:tgtEl>
                                          <p:spTgt spid="368644"/>
                                        </p:tgtEl>
                                      </p:cBhvr>
                                      <p:from x="10000" y="10000"/>
                                      <p:to x="200000" y="450000"/>
                                    </p:animScale>
                                    <p:animScale>
                                      <p:cBhvr>
                                        <p:cTn id="23" dur="1230" accel="100000" fill="hold">
                                          <p:stCondLst>
                                            <p:cond delay="770"/>
                                          </p:stCondLst>
                                        </p:cTn>
                                        <p:tgtEl>
                                          <p:spTgt spid="368644"/>
                                        </p:tgtEl>
                                      </p:cBhvr>
                                      <p:from x="200000" y="450000"/>
                                      <p:to x="100000" y="100000"/>
                                    </p:animScale>
                                    <p:set>
                                      <p:cBhvr>
                                        <p:cTn id="24" dur="770" fill="hold"/>
                                        <p:tgtEl>
                                          <p:spTgt spid="368644"/>
                                        </p:tgtEl>
                                        <p:attrNameLst>
                                          <p:attrName>ppt_x</p:attrName>
                                        </p:attrNameLst>
                                      </p:cBhvr>
                                      <p:to>
                                        <p:strVal val="(0.5)"/>
                                      </p:to>
                                    </p:set>
                                    <p:anim from="(0.5)" to="(#ppt_x)" calcmode="lin" valueType="num">
                                      <p:cBhvr>
                                        <p:cTn id="25" dur="1230" accel="100000" fill="hold">
                                          <p:stCondLst>
                                            <p:cond delay="770"/>
                                          </p:stCondLst>
                                        </p:cTn>
                                        <p:tgtEl>
                                          <p:spTgt spid="368644"/>
                                        </p:tgtEl>
                                        <p:attrNameLst>
                                          <p:attrName>ppt_x</p:attrName>
                                        </p:attrNameLst>
                                      </p:cBhvr>
                                    </p:anim>
                                    <p:set>
                                      <p:cBhvr>
                                        <p:cTn id="26" dur="770" fill="hold"/>
                                        <p:tgtEl>
                                          <p:spTgt spid="368644"/>
                                        </p:tgtEl>
                                        <p:attrNameLst>
                                          <p:attrName>ppt_y</p:attrName>
                                        </p:attrNameLst>
                                      </p:cBhvr>
                                      <p:to>
                                        <p:strVal val="(#ppt_y+0.4)"/>
                                      </p:to>
                                    </p:set>
                                    <p:anim from="(#ppt_y+0.4)" to="(#ppt_y)" calcmode="lin" valueType="num">
                                      <p:cBhvr>
                                        <p:cTn id="27" dur="1230" accel="100000" fill="hold">
                                          <p:stCondLst>
                                            <p:cond delay="770"/>
                                          </p:stCondLst>
                                        </p:cTn>
                                        <p:tgtEl>
                                          <p:spTgt spid="368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4" grpId="0" animBg="1"/>
      <p:bldP spid="36864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Picture1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3"/>
          <p:cNvSpPr>
            <a:spLocks noGrp="1" noChangeArrowheads="1"/>
          </p:cNvSpPr>
          <p:nvPr>
            <p:ph type="body" idx="1"/>
          </p:nvPr>
        </p:nvSpPr>
        <p:spPr>
          <a:xfrm>
            <a:off x="914400" y="1692276"/>
            <a:ext cx="2743200" cy="4525963"/>
          </a:xfrm>
        </p:spPr>
        <p:txBody>
          <a:bodyPr/>
          <a:lstStyle/>
          <a:p>
            <a:pPr eaLnBrk="1" hangingPunct="1">
              <a:lnSpc>
                <a:spcPct val="90000"/>
              </a:lnSpc>
            </a:pPr>
            <a:r>
              <a:rPr lang="en-US" altLang="vi-VN" dirty="0" smtClean="0">
                <a:solidFill>
                  <a:schemeClr val="bg1"/>
                </a:solidFill>
                <a:ea typeface="ＭＳ Ｐゴシック" pitchFamily="34" charset="-128"/>
              </a:rPr>
              <a:t>Ca </a:t>
            </a:r>
            <a:r>
              <a:rPr lang="en-US" altLang="vi-VN" dirty="0" err="1" smtClean="0">
                <a:solidFill>
                  <a:schemeClr val="bg1"/>
                </a:solidFill>
                <a:ea typeface="ＭＳ Ｐゴシック" pitchFamily="34" charset="-128"/>
              </a:rPr>
              <a:t>tụng</a:t>
            </a:r>
            <a:endParaRPr lang="en-US" altLang="vi-VN" dirty="0" smtClean="0">
              <a:solidFill>
                <a:schemeClr val="bg1"/>
              </a:solidFill>
              <a:ea typeface="ＭＳ Ｐゴシック" pitchFamily="34" charset="-128"/>
            </a:endParaRPr>
          </a:p>
          <a:p>
            <a:pPr eaLnBrk="1" hangingPunct="1">
              <a:lnSpc>
                <a:spcPct val="90000"/>
              </a:lnSpc>
            </a:pPr>
            <a:r>
              <a:rPr lang="en-US" altLang="vi-VN" dirty="0" err="1" smtClean="0">
                <a:solidFill>
                  <a:schemeClr val="bg1"/>
                </a:solidFill>
                <a:ea typeface="ＭＳ Ｐゴシック" pitchFamily="34" charset="-128"/>
              </a:rPr>
              <a:t>Ăn</a:t>
            </a:r>
            <a:r>
              <a:rPr lang="en-US" altLang="vi-VN" dirty="0" smtClean="0">
                <a:solidFill>
                  <a:schemeClr val="bg1"/>
                </a:solidFill>
                <a:ea typeface="ＭＳ Ｐゴシック" pitchFamily="34" charset="-128"/>
              </a:rPr>
              <a:t> </a:t>
            </a:r>
            <a:r>
              <a:rPr lang="en-US" altLang="vi-VN" dirty="0" err="1" smtClean="0">
                <a:solidFill>
                  <a:schemeClr val="bg1"/>
                </a:solidFill>
                <a:ea typeface="ＭＳ Ｐゴシック" pitchFamily="34" charset="-128"/>
              </a:rPr>
              <a:t>năn</a:t>
            </a:r>
            <a:endParaRPr lang="en-US" altLang="vi-VN" dirty="0" smtClean="0">
              <a:solidFill>
                <a:schemeClr val="bg1"/>
              </a:solidFill>
              <a:ea typeface="ＭＳ Ｐゴシック" pitchFamily="34" charset="-128"/>
            </a:endParaRPr>
          </a:p>
          <a:p>
            <a:pPr eaLnBrk="1" hangingPunct="1">
              <a:lnSpc>
                <a:spcPct val="90000"/>
              </a:lnSpc>
            </a:pPr>
            <a:r>
              <a:rPr lang="en-US" altLang="vi-VN" dirty="0" err="1" smtClean="0">
                <a:solidFill>
                  <a:schemeClr val="bg1"/>
                </a:solidFill>
                <a:ea typeface="ＭＳ Ｐゴシック" pitchFamily="34" charset="-128"/>
              </a:rPr>
              <a:t>Khôn</a:t>
            </a:r>
            <a:r>
              <a:rPr lang="en-US" altLang="vi-VN" dirty="0" smtClean="0">
                <a:solidFill>
                  <a:schemeClr val="bg1"/>
                </a:solidFill>
                <a:ea typeface="ＭＳ Ｐゴシック" pitchFamily="34" charset="-128"/>
              </a:rPr>
              <a:t> </a:t>
            </a:r>
            <a:r>
              <a:rPr lang="en-US" altLang="vi-VN" dirty="0" err="1" smtClean="0">
                <a:solidFill>
                  <a:schemeClr val="bg1"/>
                </a:solidFill>
                <a:ea typeface="ＭＳ Ｐゴシック" pitchFamily="34" charset="-128"/>
              </a:rPr>
              <a:t>ngoan</a:t>
            </a:r>
            <a:endParaRPr lang="en-US" altLang="vi-VN" dirty="0" smtClean="0">
              <a:solidFill>
                <a:schemeClr val="bg1"/>
              </a:solidFill>
              <a:ea typeface="ＭＳ Ｐゴシック" pitchFamily="34" charset="-128"/>
            </a:endParaRPr>
          </a:p>
          <a:p>
            <a:pPr eaLnBrk="1" hangingPunct="1">
              <a:lnSpc>
                <a:spcPct val="90000"/>
              </a:lnSpc>
            </a:pPr>
            <a:r>
              <a:rPr lang="en-US" altLang="vi-VN" dirty="0" err="1" smtClean="0">
                <a:solidFill>
                  <a:schemeClr val="bg1"/>
                </a:solidFill>
                <a:ea typeface="ＭＳ Ｐゴシック" pitchFamily="34" charset="-128"/>
              </a:rPr>
              <a:t>Vua</a:t>
            </a:r>
            <a:r>
              <a:rPr lang="en-US" altLang="vi-VN" dirty="0" smtClean="0">
                <a:solidFill>
                  <a:schemeClr val="bg1"/>
                </a:solidFill>
                <a:ea typeface="ＭＳ Ｐゴシック" pitchFamily="34" charset="-128"/>
              </a:rPr>
              <a:t> </a:t>
            </a:r>
            <a:r>
              <a:rPr lang="en-US" altLang="vi-VN" dirty="0" err="1" smtClean="0">
                <a:solidFill>
                  <a:schemeClr val="bg1"/>
                </a:solidFill>
                <a:ea typeface="ＭＳ Ｐゴシック" pitchFamily="34" charset="-128"/>
              </a:rPr>
              <a:t>chúa</a:t>
            </a:r>
            <a:endParaRPr lang="en-US" altLang="vi-VN" dirty="0" smtClean="0">
              <a:solidFill>
                <a:schemeClr val="bg1"/>
              </a:solidFill>
              <a:ea typeface="ＭＳ Ｐゴシック" pitchFamily="34" charset="-128"/>
            </a:endParaRPr>
          </a:p>
          <a:p>
            <a:pPr eaLnBrk="1" hangingPunct="1">
              <a:lnSpc>
                <a:spcPct val="90000"/>
              </a:lnSpc>
            </a:pPr>
            <a:r>
              <a:rPr lang="en-US" altLang="vi-VN" dirty="0" err="1" smtClean="0">
                <a:solidFill>
                  <a:schemeClr val="bg1"/>
                </a:solidFill>
                <a:ea typeface="ＭＳ Ｐゴシック" pitchFamily="34" charset="-128"/>
              </a:rPr>
              <a:t>Đấng</a:t>
            </a:r>
            <a:r>
              <a:rPr lang="en-US" altLang="vi-VN" dirty="0" smtClean="0">
                <a:solidFill>
                  <a:schemeClr val="bg1"/>
                </a:solidFill>
                <a:ea typeface="ＭＳ Ｐゴシック" pitchFamily="34" charset="-128"/>
              </a:rPr>
              <a:t> </a:t>
            </a:r>
            <a:r>
              <a:rPr lang="en-US" altLang="vi-VN" dirty="0" err="1" smtClean="0">
                <a:solidFill>
                  <a:schemeClr val="bg1"/>
                </a:solidFill>
                <a:ea typeface="ＭＳ Ｐゴシック" pitchFamily="34" charset="-128"/>
              </a:rPr>
              <a:t>Mêsia</a:t>
            </a:r>
            <a:endParaRPr lang="en-US" altLang="vi-VN" dirty="0" smtClean="0">
              <a:solidFill>
                <a:schemeClr val="bg1"/>
              </a:solidFill>
              <a:ea typeface="ＭＳ Ｐゴシック" pitchFamily="34" charset="-128"/>
            </a:endParaRPr>
          </a:p>
          <a:p>
            <a:pPr eaLnBrk="1" hangingPunct="1">
              <a:lnSpc>
                <a:spcPct val="90000"/>
              </a:lnSpc>
            </a:pPr>
            <a:r>
              <a:rPr lang="en-US" altLang="vi-VN" dirty="0" smtClean="0">
                <a:solidFill>
                  <a:schemeClr val="bg1"/>
                </a:solidFill>
                <a:ea typeface="ＭＳ Ｐゴシック" pitchFamily="34" charset="-128"/>
              </a:rPr>
              <a:t>Ai </a:t>
            </a:r>
            <a:r>
              <a:rPr lang="en-US" altLang="vi-VN" dirty="0" err="1" smtClean="0">
                <a:solidFill>
                  <a:schemeClr val="bg1"/>
                </a:solidFill>
                <a:ea typeface="ＭＳ Ｐゴシック" pitchFamily="34" charset="-128"/>
              </a:rPr>
              <a:t>oán</a:t>
            </a:r>
            <a:endParaRPr lang="en-US" altLang="vi-VN" dirty="0" smtClean="0">
              <a:solidFill>
                <a:schemeClr val="bg1"/>
              </a:solidFill>
              <a:ea typeface="ＭＳ Ｐゴシック" pitchFamily="34" charset="-128"/>
            </a:endParaRPr>
          </a:p>
          <a:p>
            <a:pPr eaLnBrk="1" hangingPunct="1">
              <a:lnSpc>
                <a:spcPct val="90000"/>
              </a:lnSpc>
            </a:pPr>
            <a:r>
              <a:rPr lang="en-US" altLang="vi-VN" dirty="0" err="1" smtClean="0">
                <a:solidFill>
                  <a:schemeClr val="bg1"/>
                </a:solidFill>
                <a:ea typeface="ＭＳ Ｐゴシック" pitchFamily="34" charset="-128"/>
              </a:rPr>
              <a:t>Nguyền</a:t>
            </a:r>
            <a:r>
              <a:rPr lang="en-US" altLang="vi-VN" dirty="0" smtClean="0">
                <a:solidFill>
                  <a:schemeClr val="bg1"/>
                </a:solidFill>
                <a:ea typeface="ＭＳ Ｐゴシック" pitchFamily="34" charset="-128"/>
              </a:rPr>
              <a:t> </a:t>
            </a:r>
            <a:r>
              <a:rPr lang="en-US" altLang="vi-VN" dirty="0" err="1" smtClean="0">
                <a:solidFill>
                  <a:schemeClr val="bg1"/>
                </a:solidFill>
                <a:ea typeface="ＭＳ Ｐゴシック" pitchFamily="34" charset="-128"/>
              </a:rPr>
              <a:t>rủa</a:t>
            </a:r>
            <a:endParaRPr lang="en-US" altLang="vi-VN" dirty="0" smtClean="0">
              <a:solidFill>
                <a:schemeClr val="bg1"/>
              </a:solidFill>
              <a:ea typeface="ＭＳ Ｐゴシック" pitchFamily="34" charset="-128"/>
            </a:endParaRPr>
          </a:p>
          <a:p>
            <a:pPr eaLnBrk="1" hangingPunct="1">
              <a:lnSpc>
                <a:spcPct val="90000"/>
              </a:lnSpc>
            </a:pPr>
            <a:r>
              <a:rPr lang="en-US" altLang="vi-VN" b="1" dirty="0" err="1" smtClean="0">
                <a:solidFill>
                  <a:srgbClr val="FFFF00"/>
                </a:solidFill>
                <a:ea typeface="ＭＳ Ｐゴシック" pitchFamily="34" charset="-128"/>
              </a:rPr>
              <a:t>Lịch</a:t>
            </a:r>
            <a:r>
              <a:rPr lang="en-US" altLang="vi-VN" b="1" dirty="0" smtClean="0">
                <a:solidFill>
                  <a:srgbClr val="FFFF00"/>
                </a:solidFill>
                <a:ea typeface="ＭＳ Ｐゴシック" pitchFamily="34" charset="-128"/>
              </a:rPr>
              <a:t> </a:t>
            </a:r>
            <a:r>
              <a:rPr lang="en-US" altLang="vi-VN" b="1" dirty="0" err="1" smtClean="0">
                <a:solidFill>
                  <a:srgbClr val="FFFF00"/>
                </a:solidFill>
                <a:ea typeface="ＭＳ Ｐゴシック" pitchFamily="34" charset="-128"/>
              </a:rPr>
              <a:t>sử</a:t>
            </a:r>
            <a:endParaRPr lang="en-US" altLang="vi-VN" b="1" dirty="0" smtClean="0">
              <a:solidFill>
                <a:srgbClr val="FFFF00"/>
              </a:solidFill>
              <a:ea typeface="ＭＳ Ｐゴシック" pitchFamily="34" charset="-128"/>
            </a:endParaRPr>
          </a:p>
        </p:txBody>
      </p:sp>
      <p:sp>
        <p:nvSpPr>
          <p:cNvPr id="150532" name="Text Box 4"/>
          <p:cNvSpPr txBox="1">
            <a:spLocks noChangeArrowheads="1"/>
          </p:cNvSpPr>
          <p:nvPr/>
        </p:nvSpPr>
        <p:spPr bwMode="auto">
          <a:xfrm>
            <a:off x="4114800" y="1905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endParaRPr lang="vi-VN" altLang="vi-VN" sz="1800">
              <a:solidFill>
                <a:srgbClr val="000000"/>
              </a:solidFill>
            </a:endParaRPr>
          </a:p>
        </p:txBody>
      </p:sp>
      <p:sp>
        <p:nvSpPr>
          <p:cNvPr id="370693" name="Text Box 5"/>
          <p:cNvSpPr txBox="1">
            <a:spLocks noChangeArrowheads="1"/>
          </p:cNvSpPr>
          <p:nvPr/>
        </p:nvSpPr>
        <p:spPr bwMode="auto">
          <a:xfrm>
            <a:off x="1028700" y="1630815"/>
            <a:ext cx="7239000" cy="3802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spcBef>
                <a:spcPct val="50000"/>
              </a:spcBef>
            </a:pPr>
            <a:r>
              <a:rPr lang="vi-VN" altLang="vi-VN" sz="2800" i="1" dirty="0">
                <a:solidFill>
                  <a:srgbClr val="FFFF66"/>
                </a:solidFill>
              </a:rPr>
              <a:t>Tại trong xứ Ê-díp-tô, nơi đồng bằng Xô-an, </a:t>
            </a:r>
          </a:p>
          <a:p>
            <a:pPr eaLnBrk="1" hangingPunct="1">
              <a:spcBef>
                <a:spcPct val="50000"/>
              </a:spcBef>
            </a:pPr>
            <a:r>
              <a:rPr lang="vi-VN" altLang="vi-VN" sz="2800" i="1" dirty="0">
                <a:solidFill>
                  <a:srgbClr val="FFFF66"/>
                </a:solidFill>
              </a:rPr>
              <a:t>Ngài làm những phép lạ trước mặt tổ phụ chúng </a:t>
            </a:r>
            <a:r>
              <a:rPr lang="vi-VN" altLang="vi-VN" sz="2800" i="1" dirty="0" smtClean="0">
                <a:solidFill>
                  <a:srgbClr val="FFFF66"/>
                </a:solidFill>
              </a:rPr>
              <a:t>nó. Ngài </a:t>
            </a:r>
            <a:r>
              <a:rPr lang="vi-VN" altLang="vi-VN" sz="2800" i="1" dirty="0">
                <a:solidFill>
                  <a:srgbClr val="FFFF66"/>
                </a:solidFill>
              </a:rPr>
              <a:t>rẽ biển ra, làm cho họ đi ngang qua, </a:t>
            </a:r>
            <a:r>
              <a:rPr lang="vi-VN" altLang="vi-VN" sz="2800" i="1" dirty="0" smtClean="0">
                <a:solidFill>
                  <a:srgbClr val="FFFF66"/>
                </a:solidFill>
              </a:rPr>
              <a:t>Khiến </a:t>
            </a:r>
            <a:r>
              <a:rPr lang="vi-VN" altLang="vi-VN" sz="2800" i="1" dirty="0">
                <a:solidFill>
                  <a:srgbClr val="FFFF66"/>
                </a:solidFill>
              </a:rPr>
              <a:t>nước dựng lên như một </a:t>
            </a:r>
            <a:r>
              <a:rPr lang="vi-VN" altLang="vi-VN" sz="2800" i="1" dirty="0" smtClean="0">
                <a:solidFill>
                  <a:srgbClr val="FFFF66"/>
                </a:solidFill>
              </a:rPr>
              <a:t>đống</a:t>
            </a:r>
            <a:r>
              <a:rPr lang="en-US" altLang="vi-VN" sz="2800" i="1" dirty="0" smtClean="0">
                <a:solidFill>
                  <a:srgbClr val="FFFF66"/>
                </a:solidFill>
              </a:rPr>
              <a:t>. 				  (</a:t>
            </a:r>
            <a:r>
              <a:rPr lang="en-US" altLang="vi-VN" sz="2800" i="1" dirty="0" err="1" smtClean="0">
                <a:solidFill>
                  <a:srgbClr val="FFFF66"/>
                </a:solidFill>
              </a:rPr>
              <a:t>Thi</a:t>
            </a:r>
            <a:r>
              <a:rPr lang="en-US" altLang="vi-VN" sz="2800" i="1" dirty="0" smtClean="0">
                <a:solidFill>
                  <a:srgbClr val="FFFF66"/>
                </a:solidFill>
              </a:rPr>
              <a:t> </a:t>
            </a:r>
            <a:r>
              <a:rPr lang="en-US" altLang="vi-VN" sz="2800" i="1" dirty="0">
                <a:solidFill>
                  <a:srgbClr val="FFFF66"/>
                </a:solidFill>
              </a:rPr>
              <a:t>78:12-13)</a:t>
            </a:r>
          </a:p>
        </p:txBody>
      </p:sp>
      <p:sp>
        <p:nvSpPr>
          <p:cNvPr id="150534" name="Text Box 6"/>
          <p:cNvSpPr txBox="1">
            <a:spLocks noChangeArrowheads="1"/>
          </p:cNvSpPr>
          <p:nvPr/>
        </p:nvSpPr>
        <p:spPr bwMode="auto">
          <a:xfrm>
            <a:off x="2590800" y="441325"/>
            <a:ext cx="411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34" charset="-128"/>
              </a:defRPr>
            </a:lvl1pPr>
            <a:lvl2pPr marL="742950" indent="-285750" eaLnBrk="0" hangingPunct="0">
              <a:defRPr sz="2400">
                <a:solidFill>
                  <a:schemeClr val="tx1"/>
                </a:solidFill>
                <a:latin typeface="Arial" panose="020B0604020202020204" pitchFamily="34" charset="0"/>
                <a:ea typeface="ＭＳ Ｐゴシック" pitchFamily="34" charset="-128"/>
              </a:defRPr>
            </a:lvl2pPr>
            <a:lvl3pPr marL="1143000" indent="-228600" eaLnBrk="0" hangingPunct="0">
              <a:defRPr sz="2400">
                <a:solidFill>
                  <a:schemeClr val="tx1"/>
                </a:solidFill>
                <a:latin typeface="Arial" panose="020B0604020202020204" pitchFamily="34" charset="0"/>
                <a:ea typeface="ＭＳ Ｐゴシック" pitchFamily="34" charset="-128"/>
              </a:defRPr>
            </a:lvl3pPr>
            <a:lvl4pPr marL="1600200" indent="-228600" eaLnBrk="0" hangingPunct="0">
              <a:defRPr sz="2400">
                <a:solidFill>
                  <a:schemeClr val="tx1"/>
                </a:solidFill>
                <a:latin typeface="Arial" panose="020B0604020202020204" pitchFamily="34" charset="0"/>
                <a:ea typeface="ＭＳ Ｐゴシック" pitchFamily="34" charset="-128"/>
              </a:defRPr>
            </a:lvl4pPr>
            <a:lvl5pPr marL="2057400" indent="-228600" eaLnBrk="0" hangingPunct="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spcBef>
                <a:spcPct val="50000"/>
              </a:spcBef>
            </a:pPr>
            <a:r>
              <a:rPr lang="en-US" altLang="vi-VN" sz="4000" dirty="0" err="1" smtClean="0">
                <a:solidFill>
                  <a:srgbClr val="000000"/>
                </a:solidFill>
              </a:rPr>
              <a:t>Loại</a:t>
            </a:r>
            <a:r>
              <a:rPr lang="en-US" altLang="vi-VN" sz="4000" dirty="0" smtClean="0">
                <a:solidFill>
                  <a:srgbClr val="000000"/>
                </a:solidFill>
              </a:rPr>
              <a:t> </a:t>
            </a:r>
            <a:r>
              <a:rPr lang="en-US" altLang="vi-VN" sz="4000" dirty="0" err="1">
                <a:solidFill>
                  <a:srgbClr val="000000"/>
                </a:solidFill>
              </a:rPr>
              <a:t>T</a:t>
            </a:r>
            <a:r>
              <a:rPr lang="en-US" altLang="vi-VN" sz="4000" dirty="0" err="1" smtClean="0">
                <a:solidFill>
                  <a:srgbClr val="000000"/>
                </a:solidFill>
              </a:rPr>
              <a:t>hi</a:t>
            </a:r>
            <a:r>
              <a:rPr lang="en-US" altLang="vi-VN" sz="4000" dirty="0" smtClean="0">
                <a:solidFill>
                  <a:srgbClr val="000000"/>
                </a:solidFill>
              </a:rPr>
              <a:t> </a:t>
            </a:r>
            <a:r>
              <a:rPr lang="en-US" altLang="vi-VN" sz="4000" dirty="0" err="1" smtClean="0">
                <a:solidFill>
                  <a:srgbClr val="000000"/>
                </a:solidFill>
              </a:rPr>
              <a:t>Thiên</a:t>
            </a:r>
            <a:endParaRPr lang="en-US" altLang="vi-VN" sz="4000" dirty="0">
              <a:solidFill>
                <a:srgbClr val="000000"/>
              </a:solidFill>
            </a:endParaRPr>
          </a:p>
        </p:txBody>
      </p:sp>
      <p:sp>
        <p:nvSpPr>
          <p:cNvPr id="150535" name="Rectangle 7"/>
          <p:cNvSpPr>
            <a:spLocks noGrp="1" noChangeArrowheads="1"/>
          </p:cNvSpPr>
          <p:nvPr>
            <p:ph type="title"/>
          </p:nvPr>
        </p:nvSpPr>
        <p:spPr>
          <a:xfrm>
            <a:off x="533400" y="177788"/>
            <a:ext cx="8229600" cy="1143000"/>
          </a:xfrm>
        </p:spPr>
        <p:txBody>
          <a:bodyPr/>
          <a:lstStyle/>
          <a:p>
            <a:pPr eaLnBrk="1" hangingPunct="1"/>
            <a:r>
              <a:rPr lang="en-US" altLang="vi-VN" sz="4000" dirty="0" err="1" smtClean="0">
                <a:solidFill>
                  <a:srgbClr val="E5F8FB"/>
                </a:solidFill>
                <a:ea typeface="ＭＳ Ｐゴシック" pitchFamily="34" charset="-128"/>
              </a:rPr>
              <a:t>Loại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a:t>
            </a:r>
            <a:r>
              <a:rPr lang="en-US" altLang="vi-VN" sz="4000" dirty="0" smtClean="0">
                <a:solidFill>
                  <a:srgbClr val="E5F8FB"/>
                </a:solidFill>
                <a:ea typeface="ＭＳ Ｐゴシック" pitchFamily="34" charset="-128"/>
              </a:rPr>
              <a:t> </a:t>
            </a:r>
            <a:r>
              <a:rPr lang="en-US" altLang="vi-VN" sz="4000" dirty="0" err="1" smtClean="0">
                <a:solidFill>
                  <a:srgbClr val="E5F8FB"/>
                </a:solidFill>
                <a:ea typeface="ＭＳ Ｐゴシック" pitchFamily="34" charset="-128"/>
              </a:rPr>
              <a:t>Thiên</a:t>
            </a:r>
            <a:endParaRPr lang="en-US" altLang="vi-VN" dirty="0" smtClean="0">
              <a:ea typeface="ＭＳ Ｐゴシック" pitchFamily="34" charset="-128"/>
            </a:endParaRPr>
          </a:p>
        </p:txBody>
      </p:sp>
      <p:sp>
        <p:nvSpPr>
          <p:cNvPr id="370696" name="Text Box 8"/>
          <p:cNvSpPr txBox="1">
            <a:spLocks noChangeArrowheads="1"/>
          </p:cNvSpPr>
          <p:nvPr/>
        </p:nvSpPr>
        <p:spPr bwMode="auto">
          <a:xfrm>
            <a:off x="8153400" y="76200"/>
            <a:ext cx="862013" cy="457200"/>
          </a:xfrm>
          <a:prstGeom prst="rect">
            <a:avLst/>
          </a:prstGeom>
          <a:noFill/>
          <a:ln w="9525">
            <a:noFill/>
            <a:miter lim="800000"/>
            <a:headEnd/>
            <a:tailEnd/>
          </a:ln>
          <a:effectLst>
            <a:outerShdw dist="35921" dir="2700000" algn="ctr" rotWithShape="0">
              <a:schemeClr val="tx2">
                <a:alpha val="74997"/>
              </a:schemeClr>
            </a:outerShdw>
          </a:effectLst>
        </p:spPr>
        <p:txBody>
          <a:bodyPr wrap="none">
            <a:spAutoFit/>
          </a:bodyPr>
          <a:lstStyle/>
          <a:p>
            <a:pPr>
              <a:defRPr/>
            </a:pPr>
            <a:r>
              <a:rPr lang="en-US" b="1">
                <a:solidFill>
                  <a:srgbClr val="FFFFFF"/>
                </a:solidFill>
                <a:latin typeface="Arial" pitchFamily="-105" charset="0"/>
                <a:ea typeface="Arial" pitchFamily="-105" charset="0"/>
              </a:rPr>
              <a:t>388c</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1500" accel="50000" decel="50000" autoRev="1" fill="hold">
                                          <p:stCondLst>
                                            <p:cond delay="0"/>
                                          </p:stCondLst>
                                        </p:cTn>
                                        <p:tgtEl>
                                          <p:spTgt spid="370691">
                                            <p:txEl>
                                              <p:pRg st="7" end="7"/>
                                            </p:txEl>
                                          </p:spTgt>
                                        </p:tgtEl>
                                        <p:attrNameLst>
                                          <p:attrName>ppt_x</p:attrName>
                                          <p:attrName>ppt_y</p:attrName>
                                        </p:attrNameLst>
                                      </p:cBhvr>
                                    </p:animMotion>
                                    <p:animRot by="1500000">
                                      <p:cBhvr>
                                        <p:cTn id="7" dur="750" fill="hold">
                                          <p:stCondLst>
                                            <p:cond delay="0"/>
                                          </p:stCondLst>
                                        </p:cTn>
                                        <p:tgtEl>
                                          <p:spTgt spid="370691">
                                            <p:txEl>
                                              <p:pRg st="7" end="7"/>
                                            </p:txEl>
                                          </p:spTgt>
                                        </p:tgtEl>
                                        <p:attrNameLst>
                                          <p:attrName>r</p:attrName>
                                        </p:attrNameLst>
                                      </p:cBhvr>
                                    </p:animRot>
                                    <p:animRot by="-1500000">
                                      <p:cBhvr>
                                        <p:cTn id="8" dur="750" fill="hold">
                                          <p:stCondLst>
                                            <p:cond delay="750"/>
                                          </p:stCondLst>
                                        </p:cTn>
                                        <p:tgtEl>
                                          <p:spTgt spid="370691">
                                            <p:txEl>
                                              <p:pRg st="7" end="7"/>
                                            </p:txEl>
                                          </p:spTgt>
                                        </p:tgtEl>
                                        <p:attrNameLst>
                                          <p:attrName>r</p:attrName>
                                        </p:attrNameLst>
                                      </p:cBhvr>
                                    </p:animRot>
                                    <p:animRot by="-1500000">
                                      <p:cBhvr>
                                        <p:cTn id="9" dur="750" fill="hold">
                                          <p:stCondLst>
                                            <p:cond delay="1500"/>
                                          </p:stCondLst>
                                        </p:cTn>
                                        <p:tgtEl>
                                          <p:spTgt spid="370691">
                                            <p:txEl>
                                              <p:pRg st="7" end="7"/>
                                            </p:txEl>
                                          </p:spTgt>
                                        </p:tgtEl>
                                        <p:attrNameLst>
                                          <p:attrName>r</p:attrName>
                                        </p:attrNameLst>
                                      </p:cBhvr>
                                    </p:animRot>
                                    <p:animRot by="1500000">
                                      <p:cBhvr>
                                        <p:cTn id="10" dur="750" fill="hold">
                                          <p:stCondLst>
                                            <p:cond delay="2250"/>
                                          </p:stCondLst>
                                        </p:cTn>
                                        <p:tgtEl>
                                          <p:spTgt spid="370691">
                                            <p:txEl>
                                              <p:pRg st="7" end="7"/>
                                            </p:txEl>
                                          </p:spTgt>
                                        </p:tgtEl>
                                        <p:attrNameLst>
                                          <p:attrName>r</p:attrName>
                                        </p:attrNameLst>
                                      </p:cBhvr>
                                    </p:animRot>
                                  </p:childTnLst>
                                </p:cTn>
                              </p:par>
                            </p:childTnLst>
                          </p:cTn>
                        </p:par>
                        <p:par>
                          <p:cTn id="11" fill="hold" nodeType="afterGroup">
                            <p:stCondLst>
                              <p:cond delay="4500"/>
                            </p:stCondLst>
                            <p:childTnLst>
                              <p:par>
                                <p:cTn id="12" presetID="19" presetClass="entr" presetSubtype="10" fill="hold" grpId="0" nodeType="afterEffect">
                                  <p:stCondLst>
                                    <p:cond delay="0"/>
                                  </p:stCondLst>
                                  <p:childTnLst>
                                    <p:set>
                                      <p:cBhvr>
                                        <p:cTn id="13" dur="1" fill="hold">
                                          <p:stCondLst>
                                            <p:cond delay="0"/>
                                          </p:stCondLst>
                                        </p:cTn>
                                        <p:tgtEl>
                                          <p:spTgt spid="370693"/>
                                        </p:tgtEl>
                                        <p:attrNameLst>
                                          <p:attrName>style.visibility</p:attrName>
                                        </p:attrNameLst>
                                      </p:cBhvr>
                                      <p:to>
                                        <p:strVal val="visible"/>
                                      </p:to>
                                    </p:set>
                                    <p:anim calcmode="lin" valueType="num">
                                      <p:cBhvr>
                                        <p:cTn id="14" dur="2000" fill="hold"/>
                                        <p:tgtEl>
                                          <p:spTgt spid="370693"/>
                                        </p:tgtEl>
                                        <p:attrNameLst>
                                          <p:attrName>ppt_w</p:attrName>
                                        </p:attrNameLst>
                                      </p:cBhvr>
                                      <p:tavLst>
                                        <p:tav tm="0" fmla="#ppt_w*sin(2.5*pi*$)">
                                          <p:val>
                                            <p:fltVal val="0"/>
                                          </p:val>
                                        </p:tav>
                                        <p:tav tm="100000">
                                          <p:val>
                                            <p:fltVal val="1"/>
                                          </p:val>
                                        </p:tav>
                                      </p:tavLst>
                                    </p:anim>
                                    <p:anim calcmode="lin" valueType="num">
                                      <p:cBhvr>
                                        <p:cTn id="15" dur="2000" fill="hold"/>
                                        <p:tgtEl>
                                          <p:spTgt spid="3706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3" grpId="0" animBg="1"/>
    </p:bld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Arial"/>
        <a:cs typeface="Arial"/>
      </a:majorFont>
      <a:minorFont>
        <a:latin typeface="Arial Black"/>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3.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4.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emplate>Cliff</Template>
  <TotalTime>10422</TotalTime>
  <Words>9551</Words>
  <Application>Microsoft Macintosh PowerPoint</Application>
  <PresentationFormat>On-screen Show (4:3)</PresentationFormat>
  <Paragraphs>1600</Paragraphs>
  <Slides>191</Slides>
  <Notes>140</Notes>
  <HiddenSlides>5</HiddenSlides>
  <MMClips>0</MMClips>
  <ScaleCrop>false</ScaleCrop>
  <HeadingPairs>
    <vt:vector size="4" baseType="variant">
      <vt:variant>
        <vt:lpstr>Theme</vt:lpstr>
      </vt:variant>
      <vt:variant>
        <vt:i4>35</vt:i4>
      </vt:variant>
      <vt:variant>
        <vt:lpstr>Slide Titles</vt:lpstr>
      </vt:variant>
      <vt:variant>
        <vt:i4>191</vt:i4>
      </vt:variant>
    </vt:vector>
  </HeadingPairs>
  <TitlesOfParts>
    <vt:vector size="226" baseType="lpstr">
      <vt:lpstr>Ripple</vt:lpstr>
      <vt:lpstr>Refined</vt:lpstr>
      <vt:lpstr>Clouds</vt:lpstr>
      <vt:lpstr>Cliff</vt:lpstr>
      <vt:lpstr>Default Design</vt:lpstr>
      <vt:lpstr>1_Default Design</vt:lpstr>
      <vt:lpstr>2_Default Design</vt:lpstr>
      <vt:lpstr>3_Default Design</vt:lpstr>
      <vt:lpstr>Contemporary</vt:lpstr>
      <vt:lpstr>5_Default Design</vt:lpstr>
      <vt:lpstr>6_Default Design</vt:lpstr>
      <vt:lpstr>7_Default Design</vt:lpstr>
      <vt:lpstr>8_Default Design</vt:lpstr>
      <vt:lpstr>9_Default Design</vt:lpstr>
      <vt:lpstr>10_Default Design</vt:lpstr>
      <vt:lpstr>Curtain Call</vt:lpstr>
      <vt:lpstr>11_Default Design</vt:lpstr>
      <vt:lpstr>4_Default Design</vt:lpstr>
      <vt:lpstr>Stream</vt:lpstr>
      <vt:lpstr>Beam</vt:lpstr>
      <vt:lpstr>1_Beam</vt:lpstr>
      <vt:lpstr>Fireworks</vt:lpstr>
      <vt:lpstr>12_Default Design</vt:lpstr>
      <vt:lpstr>13_Default Design</vt:lpstr>
      <vt:lpstr>14_Default Design</vt:lpstr>
      <vt:lpstr>46_Blank Presentation</vt:lpstr>
      <vt:lpstr>16_Default Design</vt:lpstr>
      <vt:lpstr>47_Blank Presentation</vt:lpstr>
      <vt:lpstr>1_Office Theme</vt:lpstr>
      <vt:lpstr>1_untitled 1</vt:lpstr>
      <vt:lpstr>15_Default Design</vt:lpstr>
      <vt:lpstr>17_Default Design</vt:lpstr>
      <vt:lpstr>18_Default Design</vt:lpstr>
      <vt:lpstr>19_Default Design</vt:lpstr>
      <vt:lpstr>20_Default Design</vt:lpstr>
      <vt:lpstr>Khám phá Thi Thiên</vt:lpstr>
      <vt:lpstr>Title Slide</vt:lpstr>
      <vt:lpstr>Key Word</vt:lpstr>
      <vt:lpstr>Key Verse</vt:lpstr>
      <vt:lpstr>Psalms Kingdom Statement</vt:lpstr>
      <vt:lpstr>Psalms Summary Statement</vt:lpstr>
      <vt:lpstr>Từ nơi mặt trời mọc</vt:lpstr>
      <vt:lpstr>THI THIÊN:</vt:lpstr>
      <vt:lpstr>Tổng quan</vt:lpstr>
      <vt:lpstr>Thơ ca là gì? </vt:lpstr>
      <vt:lpstr>Bạn Có Biết?</vt:lpstr>
      <vt:lpstr>Các loại Thi Thiên</vt:lpstr>
      <vt:lpstr>Bạn có biết?</vt:lpstr>
      <vt:lpstr>Những sách dài nhất trong Kinh Thánh</vt:lpstr>
      <vt:lpstr>Bạn có biết?</vt:lpstr>
      <vt:lpstr>Thi Thiên 23</vt:lpstr>
      <vt:lpstr>Bạn có biết?</vt:lpstr>
      <vt:lpstr>Sách Thi Thiên trong niên đại</vt:lpstr>
      <vt:lpstr>TÊN SÁCH</vt:lpstr>
      <vt:lpstr>Mục đích</vt:lpstr>
      <vt:lpstr>Từ khóa</vt:lpstr>
      <vt:lpstr>Câu chìa khóa</vt:lpstr>
      <vt:lpstr>Địa điểm viết Thi Thiên:  Vùng đất Y-sơ-ra-ên</vt:lpstr>
      <vt:lpstr>Câu tóm tắt</vt:lpstr>
      <vt:lpstr>Book Chart</vt:lpstr>
      <vt:lpstr>Các tác giả chính:  Đa-vít &amp; A-sáp</vt:lpstr>
      <vt:lpstr>Tác giả</vt:lpstr>
      <vt:lpstr>Tác giả</vt:lpstr>
      <vt:lpstr>QUYỀN TÁC GIẢ</vt:lpstr>
      <vt:lpstr>Về các tác giả</vt:lpstr>
      <vt:lpstr>Đa-vít nào?</vt:lpstr>
      <vt:lpstr>Về các tác giả</vt:lpstr>
      <vt:lpstr>Về các tác giả</vt:lpstr>
      <vt:lpstr>Về các tác giả</vt:lpstr>
      <vt:lpstr>Người nhận</vt:lpstr>
      <vt:lpstr>Lý do</vt:lpstr>
      <vt:lpstr>Lý do</vt:lpstr>
      <vt:lpstr>Lý do</vt:lpstr>
      <vt:lpstr>Đàn lia</vt:lpstr>
      <vt:lpstr>Kèn sừng cừu</vt:lpstr>
      <vt:lpstr>Thi Thiên trải qua 1000 năm</vt:lpstr>
      <vt:lpstr>THỜI GIAN SOẠN</vt:lpstr>
      <vt:lpstr>Phân loại theo sách</vt:lpstr>
      <vt:lpstr>Lý do phân loại</vt:lpstr>
      <vt:lpstr>Mối quan hệ giao ước với Đức Chúa Trời</vt:lpstr>
      <vt:lpstr>Quan điểm phân loại 1: Phản ánh Ngũ Kinh</vt:lpstr>
      <vt:lpstr>Lý do phân loại</vt:lpstr>
      <vt:lpstr>SỰ BIÊN SOẠN</vt:lpstr>
      <vt:lpstr>Lý do phân loại</vt:lpstr>
      <vt:lpstr>Danh xưng của ĐCT</vt:lpstr>
      <vt:lpstr>Tần suất về danh Đức Chúa Trời trong mỗi sách</vt:lpstr>
      <vt:lpstr>Tầm quan trọng trong các danh xưng của Đức Chúa Trời</vt:lpstr>
      <vt:lpstr>Sự cầu nguyện qua các Thi Thiên</vt:lpstr>
      <vt:lpstr>Cách để cầu nguyện bằng Thi Thiên</vt:lpstr>
      <vt:lpstr>Cầu nguyện bằng Thi Thiên 111 với hai người</vt:lpstr>
      <vt:lpstr>Cầu nguyện bằng Thi Thiên 111 với hai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quan</vt:lpstr>
      <vt:lpstr>Các loại thi thiên</vt:lpstr>
      <vt:lpstr>Các loại Thi Thiên</vt:lpstr>
      <vt:lpstr>Giêrusalem</vt:lpstr>
      <vt:lpstr>Thành phố ngày nay</vt:lpstr>
      <vt:lpstr>Núi Đền Thờ của Hê-rốt</vt:lpstr>
      <vt:lpstr>Những người hành hương hiện đại</vt:lpstr>
      <vt:lpstr>Những người hành hương hiện đại</vt:lpstr>
      <vt:lpstr>Các loại Thi thiên</vt:lpstr>
      <vt:lpstr>Ngợi khen &amp; Ai oán</vt:lpstr>
      <vt:lpstr>Các thi thiên cá nhân được xếp loại chung</vt:lpstr>
      <vt:lpstr>Thi thiên ngợi khen</vt:lpstr>
      <vt:lpstr>Lời ngợi khen mang tính miêu tả</vt:lpstr>
      <vt:lpstr>Hôm nay chúng ta cần ngợi khen Đức Chúa Trời!</vt:lpstr>
      <vt:lpstr>Loại Thi Thiên</vt:lpstr>
      <vt:lpstr>Loại thi thiên</vt:lpstr>
      <vt:lpstr>Thi Thiên than van</vt:lpstr>
      <vt:lpstr>Than vãn/ai oán</vt:lpstr>
      <vt:lpstr>Lament</vt:lpstr>
      <vt:lpstr>Khi nào có thể phàn nàn?</vt:lpstr>
      <vt:lpstr>Chỉ than vãn với một mình Chúa</vt:lpstr>
      <vt:lpstr>Bài ca tin cậy</vt:lpstr>
      <vt:lpstr>Thi Thiên 23</vt:lpstr>
      <vt:lpstr>Phân loại từng Thi Thiên (Lindsey)</vt:lpstr>
      <vt:lpstr>Loại thi thiên</vt:lpstr>
      <vt:lpstr>Loại Thi Thiên</vt:lpstr>
      <vt:lpstr>Loại thi thiên</vt:lpstr>
      <vt:lpstr>Cầu xin</vt:lpstr>
      <vt:lpstr>Loại thi thiên</vt:lpstr>
      <vt:lpstr>Loại thi thiên</vt:lpstr>
      <vt:lpstr>Turn Your Eyes Upon Jesus</vt:lpstr>
      <vt:lpstr>Loại Thi Thiên</vt:lpstr>
      <vt:lpstr>Những lời tiên tri về Đấng Mê-si-a trong thi thiên được ứng nghiệm</vt:lpstr>
      <vt:lpstr>Loại Thi Thiên</vt:lpstr>
      <vt:lpstr>Loại Thi Thiên</vt:lpstr>
      <vt:lpstr>Khiển trách</vt:lpstr>
      <vt:lpstr>Phước hạnh</vt:lpstr>
      <vt:lpstr>Bài ca tin cậy</vt:lpstr>
      <vt:lpstr>Sự ngợi khen có trong mỗi Thi Thiên</vt:lpstr>
      <vt:lpstr>Tổng quan</vt:lpstr>
      <vt:lpstr>Đặc điểm của thơ ca Hêbơrơ</vt:lpstr>
      <vt:lpstr>Chìa khóa:  Sự song hành của thơ ca Hêbơrơ</vt:lpstr>
      <vt:lpstr>Sự song hành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SONG SONG</vt:lpstr>
      <vt:lpstr>Lời khuyên giải nghĩa Thi Thiên</vt:lpstr>
      <vt:lpstr>Lời khuyên cho việc giải nghĩa Thi Thiên</vt:lpstr>
      <vt:lpstr>Mở khóa các biện pháp tu từ…</vt:lpstr>
      <vt:lpstr>PowerPoint Presentation</vt:lpstr>
      <vt:lpstr>PowerPoint Presentation</vt:lpstr>
      <vt:lpstr>PowerPoint Presentation</vt:lpstr>
      <vt:lpstr>PowerPoint Presentation</vt:lpstr>
      <vt:lpstr>PowerPoint Presentation</vt:lpstr>
      <vt:lpstr>TƯỢNG HÌNH</vt:lpstr>
      <vt:lpstr>Bạn là kiểu con vật nào?</vt:lpstr>
      <vt:lpstr>Thi Thiên 23</vt:lpstr>
      <vt:lpstr>Chúng ta là chiên</vt:lpstr>
      <vt:lpstr>Ngài dẫn tôi đến mé nước bình tịnh</vt:lpstr>
      <vt:lpstr>Thi Thiên 23</vt:lpstr>
      <vt:lpstr>"Chúa dọn bàn cho tôi trước mặt kẻ thù nghịch tôi"</vt:lpstr>
      <vt:lpstr>"Chúa dọn bàn cho tôi trước mặt kẻ thù nghịch tôi"</vt:lpstr>
      <vt:lpstr>Thi Thiên 23</vt:lpstr>
      <vt:lpstr>"Ở trong nhà Đức Giê-hô-va Cho đến lâu dài" nghĩa là gì?</vt:lpstr>
      <vt:lpstr>Ban nhạc và các ca sĩ</vt:lpstr>
      <vt:lpstr>Những đề tựa</vt:lpstr>
      <vt:lpstr>Nhạc cụ</vt:lpstr>
      <vt:lpstr>Tiêu đề</vt:lpstr>
      <vt:lpstr>Tiêu đề</vt:lpstr>
      <vt:lpstr>Tiêu đề</vt:lpstr>
      <vt:lpstr>Chỉ dẫn giai điệu</vt:lpstr>
      <vt:lpstr>Lời Shema</vt:lpstr>
      <vt:lpstr>Ngày 1: Thi Thiên 24</vt:lpstr>
      <vt:lpstr>Lễ Lều Tạm Thi Thiên 29</vt:lpstr>
      <vt:lpstr>Đám rước: Thi thiên 68</vt:lpstr>
      <vt:lpstr>Thuộc tính của Đức Chúa Trời</vt:lpstr>
      <vt:lpstr>Hy vọng cho đời sau</vt:lpstr>
      <vt:lpstr>Ôn tập</vt:lpstr>
      <vt:lpstr>Tổng quan</vt:lpstr>
      <vt:lpstr>Thi thiên liên quan thế nào đến Cơ Đốc Nhân ngày nay?</vt:lpstr>
      <vt:lpstr>a)  Sự thờ phượng dưới giao ước mới</vt:lpstr>
      <vt:lpstr>b)  Giá trị của Thi Thiên</vt:lpstr>
      <vt:lpstr>c)  So sánh giữa Thi Thiên và Thánh Ca</vt:lpstr>
      <vt:lpstr>d) Sự khác nhau giữa Thi Thiên và thơ ca hiện đại</vt:lpstr>
      <vt:lpstr>e)  Thi Thiên giúp chúng ta thờ phượng bằng cả con người</vt:lpstr>
      <vt:lpstr>KẾT LUẬN</vt:lpstr>
      <vt:lpstr>Lời kêu gọi của Thi Thiên</vt:lpstr>
      <vt:lpstr>Áp dụng</vt:lpstr>
      <vt:lpstr>Chúa khiến tôi vui mừng  (Thi thiên 119:24)  Tôi sẽ vào cửa Ngài với lời cảm tạ từ tấm lòng, Tôi sẽ vào hành lang Ngài với lời ngợi khen Tôi sẽ nói rằng nầy là ngày Đức Giê-hô-va làm nên, tôi sẽ mừng rỡ vì Ngài khiến tôi vui mừng Ngài khiến tôi vui mừng Ngài khiến tôi vui mừng Tôi sẽ mừng rỡ vì Ngài khiến tôi vui mừng. Ngài khiến tôi vui mừng Ngài khiến tôi vui mừng Tôi sẽ mừng rỡ vì Ngài khiến tôi vui mừng.   </vt:lpstr>
      <vt:lpstr>Sự thích hợp của các thi thiên</vt:lpstr>
      <vt:lpstr>Lòng con khát khao Ngài</vt:lpstr>
      <vt:lpstr>My Heart Longs For You - 2</vt:lpstr>
      <vt:lpstr>My Heart Longs For You - 3</vt:lpstr>
      <vt:lpstr>Thi thiên 46:10</vt:lpstr>
      <vt:lpstr>PowerPoint Presentation</vt:lpstr>
      <vt:lpstr>PowerPoint Presentation</vt:lpstr>
      <vt:lpstr>PowerPoint Presentation</vt:lpstr>
      <vt:lpstr>PowerPoint Presentation</vt:lpstr>
      <vt:lpstr>Cựu Ước Lược Khảo—biblestudydownloads.com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Psalms</dc:title>
  <dc:creator>Lishan</dc:creator>
  <cp:lastModifiedBy>Rick Griffith</cp:lastModifiedBy>
  <cp:revision>418</cp:revision>
  <dcterms:created xsi:type="dcterms:W3CDTF">2009-09-02T23:41:52Z</dcterms:created>
  <dcterms:modified xsi:type="dcterms:W3CDTF">2015-11-11T03:16:30Z</dcterms:modified>
</cp:coreProperties>
</file>